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3" r:id="rId5"/>
    <p:sldId id="264" r:id="rId6"/>
    <p:sldId id="269" r:id="rId7"/>
    <p:sldId id="265" r:id="rId8"/>
    <p:sldId id="270" r:id="rId9"/>
    <p:sldId id="266" r:id="rId10"/>
    <p:sldId id="271" r:id="rId11"/>
    <p:sldId id="268" r:id="rId12"/>
    <p:sldId id="272" r:id="rId13"/>
    <p:sldId id="274" r:id="rId14"/>
    <p:sldId id="261" r:id="rId15"/>
    <p:sldId id="275" r:id="rId16"/>
    <p:sldId id="262" r:id="rId17"/>
    <p:sldId id="282" r:id="rId18"/>
    <p:sldId id="258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52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3769 12379,'-123'106'3760,"101"-88"-2103,-44 29 0,56-41-1370,0 0-1,-1-1 1,1 0-1,-1-1 1,-19 4 0,13-5-109,17-3-177,0 0 0,0 0 0,0 0 0,0 0 0,0 0 0,0 0 0,-1 0 0,1 0-1,0-1 1,0 1 0,0 0 0,0 0 0,0 0 0,0 0 0,0 0 0,0 0 0,-1 0 0,1 0-1,0 0 1,0 0 0,0-1 0,0 1 0,0 0 0,0 0 0,0 0 0,0 0 0,0 0-1,0 0 1,0 0 0,0-1 0,0 1 0,0 0 0,0 0 0,0 0 0,0 0 0,0 0 0,0 0-1,0-1 1,0 1 0,0 0 0,0 0 0,0 0 0,0 0 0,0 0 0,0 0 0,0 0-1,0-1 1,0 1 0,0 0 0,1 0 0,-1 0 0,0 0 0,0 0 0,0 0 0,0 0-1,0 0 1,0-1 0,30-41 7,13-34-18,33-55 18,140-169 29,22 4-32,-18 36-13,607-576-30,92 90 47,17 132 36,-416 317-74,-149 86-625,-320 182-633,88-67 1,-136 94 970,1-1 1,-1 0 0,0 0 0,0 0 0,0 0 0,3-5 0,-6 8 264,0-1 0,0 1 0,0 0 0,0 0-1,0 0 1,0-1 0,0 1 0,0 0 0,0 0 0,0-1 0,0 1 0,0 0-1,0 0 1,0-1 0,0 1 0,0 0 0,0 0 0,0-1 0,0 1 0,0 0-1,0 0 1,0-1 0,0 1 0,0 0 0,0 0 0,-1-1 0,1 1 0,0 0 0,0 0-1,0 0 1,0-1 0,-1 1 0,1 0 0,0 0 0,-1 0 0,-17-3-2660,-46 10-1734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2498 9642,'-10'70'2958,"9"-66"-2734,1-1 0,-1 0 1,1 1-1,-1-1 0,0 0 0,0 1 1,-1-1-1,1 0 0,-1 0 0,-3 4 1,4-6-188,0 1 0,0-2 0,-1 1 1,1 0-1,-1 0 0,1 0 1,-1-1-1,1 1 0,-1 0 1,0-1-1,1 0 0,-1 1 1,1-1-1,-1 0 0,0 0 0,1 0 1,-1 0-1,0 0 0,-1-1 1,-11-2-411,14 3 366,0 0 0,0 0-1,0-1 1,-1 1 0,1 0-1,0 0 1,0 0-1,0 0 1,0-1 0,0 1-1,0 0 1,0 0 0,0-1-1,0 1 1,0 0 0,0 0-1,0 0 1,0 0-1,0-1 1,1 1 0,-1 0-1,0 0 1,0 0 0,0-1-1,0 1 1,0 0 0,0 0-1,0 0 1,0 0-1,1-1 1,-1 1 0,0 0-1,0 0 1,0 0 0,0 0-1,1 0 1,-1 0 0,32-20-408,-12 9 205,302-204-699,-209 135 890,600-427 101,59-18-33,-738 503-48,695-465 34,-360 233-306,-239 162-156,-92 66 189,77-59-813,-103 75 698,-1-1 0,-1 0 0,1 0 0,-2-1 0,0 0 0,0 0 1,7-17-1,-13 25 159,-1 0 0,-1 0 0,1 0 1,0-1-1,-1 1 0,0 0 0,0-1 1,0 1-1,-1-1 0,1 1 0,-1-1 1,0 1-1,0-1 0,-1 0 0,1 1 1,-1-1-1,0 1 0,0 0 0,-1-1 1,1 1-1,-1 0 0,0 0 0,0 0 1,-5-7-1,-5-5-756,-2 1 1,-14-14-1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5225,'65'109'1144,"43"22"473,2 5-1529,44 39-104,-8-24-16,32 35 0,-13-31 0,20 27 0,-17-34 0,32 24 0,-15-24 8,17 9 16,-7-18 8,26 9-408,-27-33-921,24-7-231,-27-17-657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1941 11194,'221'223'1162,"-176"-186"-861,2-2 0,1-2 1,1-2-1,66 29 0,-78-43-375,2-1 0,0-3 0,0-1-1,1-1 1,0-3 0,79 6 0,-75-13-16,0-3 1,-1-2-1,1-2 1,-1-1-1,0-3 1,0-1-1,46-19 1,2-8-47,-3-3 1,99-62-1,431-300-68,-550 357 201,813-571 79,-241 117-334,-366 245-900,-193 163 234,-72 80 649,0-1 0,-1 0-1,-1 0 1,12-28-1,-17 36 150,0 0-1,0-1 0,-1 1 0,0 0 0,0-1 0,0 1 0,-1-1 0,0 1 0,0-1 1,0 1-1,-1-1 0,0 1 0,-1-6 0,0 6 5,1 1 1,-1 0-1,0 0 1,-1 0 0,1 0-1,-1 0 1,1 1-1,-1-1 1,0 1-1,-1 0 1,1 0-1,0 0 1,-5-3-1,-5-1-143,0 0 0,0 1 0,-1 0 0,0 1 0,0 1 0,0 0 0,-1 1 0,-18-2 0,-93-7-1101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4353,'-55'20'785,"54"-19"-747,-1 0-1,0-1 0,1 1 0,-1 1 0,1-1 0,-1 0 1,1 0-1,0 0 0,-1 1 0,1-1 0,0 1 0,0-1 0,0 1 1,0-1-1,0 1 0,0 0 0,1-1 0,-1 1 0,1 0 1,-1 0-1,1-1 0,-1 5 0,1-2-49,0 1 0,0 0 0,1 0-1,0-1 1,0 1 0,2 6 0,5 8-117,0 0 0,1-1 0,0 0 0,2-1 0,15 20 0,-17-24 80,177 221-244,-109-144 247,349 390 9,-47-82 561,-202-214-82,382 412 1171,-208-238-1069,169 100-2101,-363-337-102,-20-23-500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1728 9090,'336'321'3281,"-85"-83"-2433,-31-337 2433,43-120-3353,67-24-17,-109 75 25,76-36-16,-39 34-40,9-26-192,-43 41-104,7-17-472,-70 21-416,-3-26-1769,-40 27 113,-37-32-857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6673,'-12'23'823,"0"0"-1,-17 48 1,26-61-716,1 0 1,0 0-1,0 0 0,1 0 1,1 1-1,0-1 1,0 0-1,0 0 0,2 1 1,3 16-1,6 5-220,1-1 0,1 0 0,2-1 0,2-1 0,35 50-1,4-2 33,67 72 0,80 62 54,-202-209 27,151 150 45,201 208 263,155 231 243,-31 71-443,-297-389-86,27 39-69,-206-309 47,144 195-987,-122-170 359,2-1 0,0-1 1,1-2-1,52 37 0,-47-42-701,45 20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2317 4593,'0'-3'134,"0"0"0,0-1 0,1 1 0,-1 0-1,1 0 1,-1 0 0,3-6 0,-3 9-124,0 0 1,1-1-1,-1 1 0,0 0 1,0 0-1,0 0 1,1-1-1,-1 1 0,0 0 1,0 0-1,0 0 0,1 0 1,-1 0-1,0 0 0,0 0 1,1 0-1,-1 0 1,0-1-1,0 1 0,1 0 1,-1 0-1,0 0 0,0 0 1,1 0-1,-1 1 0,0-1 1,0 0-1,1 0 0,-1 0 1,0 0-1,0 0 1,1 0-1,-1 0 0,0 0 1,0 0-1,1 1 0,14 15 191,125 206-104,-119-191 336,2-1-1,0-1 0,2-1 0,1-1 1,2-1-1,41 30 0,-41-38-179,1-1 0,0-2 0,1-1 0,1-1 0,1-2 0,0-1 0,46 9 0,251 18 1339,-301-35-1476,-15-2-88,186 11 82,-144-10-211,89-11 0,-104 3 39,1-2 1,67-24 0,77-47-53,319-200-3,-2-37 122,-309 192 1,703-460 40,-572 370-22,47-29-1,528-324-344,-653 417-1160,-229 141 1325,179-116-2110,0-32-485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11907,'79'119'1976,"-21"27"1305,19 25-3609,98 51-425,-12-9 217,43 24 72,-4-21 64,36 37 88,-49-39 64,31 14-704,-26-13-633,2 1-1295,-17-41-481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2732 16548,'23'-7'-101,"0"-1"0,-1-2 1,0 0-1,0-1 0,23-17 0,-29 18 44,244-138-730,-27 24 710,9-6 87,433-230 79,312-167 28,-966 516-116,456-257-71,-16-21-629,-8-56-1930,-406 303 1627,-2-2 1,-1-2-1,-2-2 0,53-82 0,-19-6-2093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1776,'-35'1'912,"-50"9"-1,73-8-700,-1 1 1,1 0-1,1 1 1,-1 0-1,0 1 1,1 1-1,-16 9 0,24-12-180,-1-1 0,1 1 0,0 0-1,0 0 1,0 0 0,0 0 0,1 0-1,-1 1 1,1 0 0,0-1 0,0 1-1,0 0 1,0 0 0,-1 4 0,2-1-15,0-1 0,0 1 0,0-1 0,1 1 0,0-1 0,0 1 0,0-1 0,3 10 0,1 3-8,2 0 1,0 0 0,2 0 0,0-1-1,11 19 1,21 32 152,4-3 0,87 102 0,-91-119-57,393 486 1404,100 165 259,-99-86-1252,-288-402-487,30 41-55,185 262-754,-217-318-984,-33-61-422,-1-39-448,-109-95 2598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11170,'83'34'7191,"5"-5"-5355,48 17-2026,-28 0 189,-1 4-1,132 85 1,293 266 33,98 148-20,-29 53 12,-145-18-1932,-260-268-4629,-126-192 1760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2245 7666,'3'10'916,"1"-1"1,0 0 0,1 0 0,7 11-1,-11-18-757,0-1 0,0 0 1,0 0-1,0 1 0,0-1 0,0 0 0,1 0 0,-1-1 0,0 1 0,0 0 0,1 0 0,-1 0 1,1-1-1,1 1 0,-2 0-84,0-1 1,0 0-1,0 0 0,0-1 1,-1 1-1,1 0 1,0 0-1,0 0 1,0 0-1,-1-1 1,1 1-1,0 0 0,0-1 1,-1 1-1,1-1 1,0 1-1,-1-1 1,1 1-1,0-1 1,0 0-1,3-5 202,0 1-1,0-1 1,-1 0 0,0 0 0,4-12-1,3-4 199,13-17-623,2 0 0,1 2-1,2 1 1,1 2 0,35-32 0,-8 12-282,69-50 0,65-33-135,-184 133 550,788-507-798,-765 494 813,872-491-31,-43 116-929,-681 324-323,259-63 0,-368 116 677,133-25-3521,-177 36 1952,-24 4 2130,0 0 0,0-1 0,0 1 0,0 0-1,0 0 1,0 0 0,0 0 0,0 0 0,0 0 0,0 0 0,0-1 0,0 1 0,0 0 0,0 0 0,0 0 0,0 0 0,0 0 0,0 0 0,0-1 0,0 1 0,0 0 0,0 0 0,0 0 0,0 0 0,0 0 0,0 0 0,0-1 0,0 1-1,0 0 1,0 0 0,0 0 0,0 0 0,0 0 0,0 0 0,0 0 0,-1-1 0,1 1 0,0 0 0,0 0 0,0 0 0,0 0 0,0 0 0,0 0 0,0 0 0,-1 0 0,1 0 0,0 0 0,0 0 0,0 0 0,0 0 0,0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6273,'-117'-4'4385,"115"4"-4306,0-1 0,0 2 0,0-1-1,0 0 1,-1 0 0,1 1 0,0-1-1,0 1 1,-3 1 0,4-2-69,1 0 0,0 1 0,-1-1 0,1 0-1,0 0 1,0 1 0,-1-1 0,1 0 0,0 0 0,0 1 0,-1-1 0,1 0-1,0 1 1,0-1 0,0 0 0,0 1 0,0-1 0,-1 0 0,1 1 0,0-1-1,0 1 1,0-1 0,0 0 0,0 1 0,0-1 0,0 0 0,0 1 0,0-1-1,0 1 1,1-1 0,-1 0 0,0 1 0,2 3-11,1 0 0,0 0 0,0 0 0,0-1 0,0 1 0,0-1 0,5 4 0,294 249-306,-40-35 415,-70-45-86,196 234 0,211 404-1685,-361-435-464,-119-186 527,40 54-1034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6:09.6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6215 704 624,'3'-4'385,"0"-1"0,0 1-1,-1-1 1,0 0 0,1 0 0,-2-1-1,1 1 1,-1 0 0,1-1 0,-1 1-1,-1-1 1,1 1 0,-1-1 0,0 1 0,0-1-1,-2-9 1,0 8-303,0 1-1,0-1 1,-1 1-1,0 0 1,0 0-1,0 0 1,-1 0-1,-6-8 1,-1 2 267,0 1 0,0 0 0,-1 1 0,-1 0 1,0 1-1,0 0 0,-14-7 0,-106-44 552,124 56-964,-63-23 364,-135-32 0,-82 4 889,127 26-204,-167-27 70,-603-22 0,-417 114-552,1271-31-497,-469 46 66,391-29-74,-394 75-17,478-78-16,1 3-1,1 4 1,1 2 0,2 4-1,1 2 1,-68 47 0,97-52 0,0 1 0,2 1 1,1 2-1,2 2 0,-31 41 0,-124 203-74,155-224 112,3 0 0,2 3 0,2 0 0,-18 69 0,15-20 7,-22 160 0,37-167-52,1 118 1,13-149 14,3-1 1,20 109-1,-1-77 23,4-1 1,63 151-1,119 172-104,-140-301 141,5-4 0,5-3-1,101 112 1,-85-124 122,3-4 0,163 123 0,-183-164-13,3-3 1,2-4-1,2-4 0,125 49 0,158 23 408,-274-96-418,188 16 1,-44-29-10,288-27 0,69-55 409,-7-44-417,-471 87-75,-2-5-1,-1-6 0,-2-4 1,132-74-1,-167 75 4,-3-3 1,-1-4 0,-3-3 0,-2-3-1,84-91 1,-87 72-20,-4-3 1,-3-2 0,-3-3-1,82-174 1,-60 88-51,79-256 0,-123 308 36,-5-1-1,-5-1 1,9-146-1,-27 163 14,-16-198 1,2 228-2,-4 0 1,-2 0-1,-35-97 1,-61-99-31,84 215 21,-3 2 0,-66-88-1,51 83-49,-3 1 0,-2 3 0,-2 2-1,-3 3 1,-93-65 0,87 76 11,-1 3 0,-2 3 0,-1 2-1,-74-21 1,16 14-3,-175-27 1,-99 23 105,0 29 109,218 8-108,-725-52 215,722 42-293,-1 8-1,-196 20 1,237 4-43,0 6 1,1 6-1,2 6 0,2 6 1,-252 117-1,260-94-2,4 6-1,3 5 0,-140 115 1,252-184 37,-200 173-70,181-153 47,2 2-1,1 1 1,1 1-1,-39 66 1,41-53-3,1 1 1,3 1-1,2 0 1,2 1-1,1 1 1,3 1-1,3 0 1,-4 60-1,9-24-38,5 1 0,20 147 0,1-102 55,42 134 1,-33-167 51,4-1 0,5-1 0,3-3 0,5-1-1,72 101 1,40 41 121,222 247-1,-288-378-429,4-5 1,4-4-1,4-5 0,167 108 0,-76-90-5161,-102-64 1485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30.7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1 589 2601,'3'8'1106,"1"-1"0,0 0 0,0 0 0,9 12 0,-4-9-475,0 0 0,14 11 1,5 1-528,37 22 0,-50-35 256,55 34-47,137 63 1,-179-92-258,-22-11-35,0 0 0,0 0-1,0 0 1,1 0 0,0-1 0,-1 0 0,10 1-1,-15-3-6,1 0-1,-1 0 1,1-1-1,-1 1 0,1 0 1,-1-1-1,0 1 0,1-1 1,-1 1-1,0-1 1,1 0-1,-1 1 0,0-1 1,0 0-1,1 0 1,-1 0-1,0 0 0,0 0 1,0 0-1,0 0 0,1-3 1,15-29 347,-13 22-263,29-61 443,67-131-61,-67 146-444,66-114 10,-46 84-29,-18 28-81,78-100 0,-107 152-65,0 1 0,1 0 0,0 0 0,0 0 1,14-8-1,33-10-2580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3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88 1168,'4'-45'6529,"-4"41"-5903,1 1 0,0 0 0,0-1 0,0 1-1,0 0 1,0 0 0,1 0 0,-1 0 0,1 0 0,0 0-1,3-3 1,-5 6-588,0 0-1,0 0 0,0 0 0,0 0 1,0 0-1,0 0 0,0-1 1,0 1-1,0 0 0,0 0 0,0 0 1,0 0-1,0 0 0,0 0 0,0 0 1,1 0-1,-1 0 0,0 0 1,0 0-1,0 0 0,0 0 0,0 0 1,0 0-1,0 0 0,0 0 1,0 0-1,0 0 0,0 0 0,1 0 1,-1 0-1,0 0 0,0 0 1,0 0-1,0 0 0,0 0 0,0 0 1,0 0-1,0 0 0,0 0 1,0 0-1,0 0 0,1 0 0,-1 0 1,0 0-1,0 0 0,0 0 1,0 0-1,0 0 0,0 1 0,0-1 1,0 0-1,0 0 0,0 0 0,0 0 1,0 0-1,0 0 0,0 0 1,0 0-1,0 0 0,0 0 0,1 9 898,-4 10-136,-24 94 902,-28 128-586,21 1-976,31-184-115,2-1-1,3 1 0,2-1 1,3 0-1,2 0 1,19 62-1,-9-41 160,-23-87-152,-1 0 0,0 0 0,-1 1 1,0 0-1,0 0 0,-13-12 0,-51-40 23,30 26-23,-94-98-13,96 90 5,-3 2-1,-71-56 1,101 92-33,10 12-18,15 22-33,-9-21 52,79 161-58,-63-134 52,2-1 0,44 52 0,44 30-22,-93-100 38,0-1 0,1-1 0,1-1 0,34 19 0,-49-30 2,0-1 0,0 1 0,1-1 0,-1 0 0,1-1 0,-1 1 0,1-1-1,0 0 1,0-1 0,-1 1 0,1-1 0,0 0 0,0 0 0,0-1 0,-1 0 0,1 0 0,0 0 0,-1-1-1,1 0 1,-1 0 0,0 0 0,1-1 0,-1 0 0,0 0 0,0 0 0,-1 0 0,1-1 0,-1 0 0,0 0-1,0 0 1,0 0 0,5-8 0,13-19 19,-2 0 1,0-2-1,27-65 0,29-114 13,-18 45-132,-53 147-998,-6 29-4577,0 9 1080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4716 63 4393,'-3'-3'677,"0"0"0,0 0 0,0 1 0,-1-1 0,1 1 0,0 0 0,-1 0 0,0 0 0,1 1 1,-8-3-1,-42-9 1847,43 11-1810,-39-6 919,0 1 1,-56 1-1,-103 10 328,75 0-1298,6-2-359,1 5-1,-248 48 0,289-33-269,2 4-1,0 4 1,3 3 0,0 4 0,3 3-1,-83 57 1,-260 174 30,337-214-34,-95 87 0,-64 82-1,99-89-14,-96 106 18,199-195-27,2 1-1,3 2 0,-44 80 1,70-112-6,-195 348 9,101-199-8,8 4-1,-126 315 0,148-270-1,6-14 1,-53 117-8,19 0-16,18-3 25,-3 41 11,-8 106-36,77-337 9,-3 218 1,32 11-10,33 1 7,78 205 31,-106-507-20,2-1 0,36 72 0,65 88 42,-42-76-19,28 44-58,-81-143 12,3 0 0,45 48 0,79 72 17,236 189 0,-323-294 12,57 38-4,-60-54 2,0-4-1,2-2 1,2-3-1,70 20 1,264 83 13,-183-79 22,-170-43-29,109 17 17,-82-16-19,41 3 2,155-4 1,-121-6 0,216-13 38,-8-26 63,-272 25-80,-8 0-42,0-4 0,124-40 0,133-76-67,-3-41 99,-259 131-17,-13 6 1,100-80 0,-3-25 0,-100 86-1,104-77 1,-61 67-7,-50 33 10,-1-1 0,81-72 0,-64 32 11,95-133-1,-93 113-1,-8 14 1,-4-3 0,67-130 0,-54 63 29,-6-2 0,-7-3 0,70-314 0,-67 149 57,-40 213-62,65-341 147,-12-90 35,-58 407-158,0-71 86,-8-1-1,-34-315 1,4 338-48,-48-175-1,56 278-68,-23-87 115,-78-202 0,76 257-12,-6 3 0,-109-175 0,89 176-73,-63-103 15,81 117-46,14 23 4,-3 1 0,-90-113 0,75 121 6,-2 3 0,-105-76 0,-182-143 65,222 173-80,64 57-15,-1 2-1,-2 3 0,-110-49 1,-13-5 68,137 65-604,-78-58-1,118 79 107,0 0 0,0 0 0,1 0 0,0 0 0,-7-10 0,11 14 181,0-1 0,0 1 0,0-1 0,1 1 0,-1-1 0,0 0 0,1 0 0,0 1 0,-1-1 0,1 0 0,0 0 0,0 1 0,0-1 0,0 0 0,0 0 0,0 0 0,0 1 0,1-1 0,-1 0 0,1 0 0,-1 1 0,1-1 0,0 0 0,-1 1 0,1-1 0,0 1 0,2-3 0,25-26-5196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5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3334 4533 608,'0'-1'62,"-1"1"1,1 0-1,0 1 1,-1-1-1,1 0 0,0 0 1,0 0-1,-1 0 0,1 0 1,0 0-1,0 0 0,-1 0 1,1 0-1,0 1 0,0-1 1,-1 0-1,1 0 0,0 0 1,0 0-1,-1 1 0,1-1 1,0 0-1,0 0 0,0 1 1,0-1-1,0 0 1,-1 0-1,1 1 0,0-1 1,0 0-1,0 0 0,0 1 1,0-1-1,0 0 0,0 0 1,0 1-1,0-1 0,0 0 1,0 1-1,0-1 0,0 0 1,0 0-1,0 1 0,0-1 1,0 0-1,0 0 0,0 1 1,1-1-1,-1 0 1,0 0-1,0 1 0,0-1 1,0 0-1,1 0 0,-1 1 1,0-1-1,0 0 0,0 0 1,1 0-1,-1 0 0,0 1 1,1 0 83,0-1 0,0 1 0,0 0 1,0 0-1,0-1 0,1 1 1,-1-1-1,0 1 0,0-1 0,0 1 1,0-1-1,1 0 0,-1 1 0,0-1 1,0 0-1,3 0 0,28-10 1491,-29 9-1548,-1 1 0,1-1 0,-1 0 0,1 0 1,-1 0-1,1-1 0,-1 1 0,4-3 0,16-7 287,-11 6-202,1 0 0,-1-1 0,20-13 0,-4 3 64,-6 3 15,-1-1 1,19-18-1,20-13 57,-39 31-200,0 0 0,-1-1 1,-1 0-1,0-2 1,22-26-1,-36 38-98,0 1-1,1-1 0,-1 1 1,1 0-1,7-4 0,13-12 35,-12 5-6,-12 12-35,1 1 0,0 0 0,-1 0 1,1 0-1,0 0 0,1 0 0,-1 0 0,0 1 0,0-1 0,4-1 0,2-2 1,0 0 0,0-1 0,9-7 0,15-12 8,-12 12-1,-1-1-1,0 0 0,20-22 1,-29 28 6,-1-1 0,1 1 0,14-8 0,15-13 49,-11 7 7,-23 18-47,0 1 1,0-1-1,-1 0 0,1 0 1,-1 0-1,7-10 0,29-27 216,-35 35-228,0 1 0,0 0 0,0 0 0,1 0 0,-1 0 0,11-5 0,17-16 19,-20 13-25,-1-1 0,12-18 0,-14 18-6,0 1 0,1 0 0,17-15 1,-7 10 1,-1 0 1,0-1 0,-1-1-1,31-45 1,10-24 26,-48 71-18,22-27 0,-20 28 19,22-35 0,5-17 314,-25 45-200,-1-1 0,-1 0 0,-1-1 0,17-49 0,-11 17-54,-12 38-78,-1 0 0,0 0 0,3-26-1,-8 40-13,0 0 1,1 0-1,-1 0 0,4-7 1,-3 8-2,0 0 1,0 0 0,-1 0 0,0 0 0,0 0-1,1-6 1,-2 6-1,0 1 0,1-1 0,-1 1 0,1-1 0,0 1 0,1-1 0,-1 1 0,1 0 0,4-7 0,-5 5 0,1 1 0,-1-1 1,0 1-1,0-1 0,0 0 1,-1 1-1,0-1 0,0 0 1,0 1-1,-1-1 0,0 0 1,0 1-1,-3-10 0,2 7 2,0 1-1,1-1 0,0 0 1,0-12-1,6-65 13,-4 83-15,0-1 1,-1-1 0,1 1-1,-1 0 1,0 0 0,1-1 0,-1 1-1,-1 0 1,1-1 0,0 1 0,-1 0-1,0-1 1,0 1 0,-2-5 0,1 2 18,0 0 0,1 0 0,0 0 0,-2-12 0,-3-19 150,-1 17-106,-1 1 1,0 1-1,-1 0 1,-1 0-1,-1 1 1,0 0 0,-2 1-1,-23-26 1,3 7 175,19 20-110,-1 0 1,0 0 0,-30-21-1,-5-1 210,39 27-278,-1 1 1,0 0-1,0 1 0,-22-10 1,20 11-33,1-1-1,0 0 1,0-1 0,1 0 0,-15-16 0,1 3 12,17 16-28,0 0-1,0 1 1,0 0 0,-1 0-1,1 1 1,-1 1-1,-15-4 1,14 4 33,0-1 0,1 1 0,-1-2 0,1 1 1,-14-10-1,8 4 18,1-2-1,0 1 1,1-2 0,0 0 0,1-1 0,-13-18 0,21 26-54,-1 1 0,1-1 0,-1 1 0,0 0 0,-1 0 1,1 1-1,-1-1 0,0 2 0,-8-5 0,7 4 4,-1 0 0,1-1 0,0 0 0,1 0 0,-1-1-1,-10-10 1,5 0 5,-4-2-2,1-1 0,0-1 0,2 0 1,0-1-1,-16-36 0,23 42-8,-1 1 1,0 1 0,-1-1-1,-17-19 1,12 15 14,-19-31 0,-16-37 18,-77-150 82,66 107-96,21 55-21,-9-46 10,45 113-15,0 0 0,0 0-1,-1 1 1,0-1 0,0 1-1,0 0 1,-1 0 0,-8-8-1,-6-4 2,-24-18 0,-2-2 0,5 5 8,-1 1-1,-75-43 0,96 61-8,1 0 0,0-2 1,-29-31-1,27 26 1,0 0 0,-28-19-1,27 23 1,-1 1-1,-1 1 1,-1 2-1,0 0 1,-27-9-1,42 18-1,0 0-2,0 1 0,0 0 0,0 0 0,0 1 0,-1 0 0,1 1 0,-1 0 0,-14 1 0,-160 11 12,10-2-14,132-7 3,28-2-3,0 1 1,-1 1 0,-17 4-1,29-5 1,-1 0-1,1 1 1,-1 0-1,1-1 1,0 2-1,0-1 1,-1 1 0,2-1-1,-1 1 1,0 0-1,0 0 1,1 1-1,0-1 1,-5 7-1,-1 5-4,0 1-1,1 0 0,1 0 0,-6 21 0,-14 31-10,22-56 16,1 0 1,0 0-1,1 1 1,-3 20-1,1-20-10,5-12 11,-1 0 1,1 0-1,-1 0 0,1-1 0,0 1 1,-1 0-1,1 0 0,0 0 0,0 0 1,0-1-1,-1 1 0,1 0 0,0 0 1,0 0-1,1 1 0,-1-1 1,0 0-1,-1 0 1,1 0-1,0 0 1,0-1 0,0 1-1,0 0 1,-1 0-1,1 0 1,0 0-1,-1 0 1,1-1 0,-1 1-1,1 0 1,-1 0-1,1 0 1,-1-1-1,-1 2 1,2-1 0,-1 0 0,0 0 0,0-1 0,1 1 0,-1 0 0,0 0 0,1 0-1,-1 0 1,1 1 0,-1-1 0,1 0 0,0 0 0,-1 0 0,1 0 0,0 0 0,0 2 0,-1 13-9,1 9-5,1-24 14,-1 0 0,0 0 0,1 0 0,-1 0 0,0 1 0,0-1 0,0 0 0,0 0 0,0 0 0,0 0 0,0 0 0,0 1 0,0-1 0,0 0 0,-1 0 0,1 0 0,0 0 0,-1 0 0,1 0 0,-1 0 0,1 0 0,-1 0 0,1 0 0,-1 0 0,0 0 0,0 0 0,1-1 0,-3 2 0,2 0 1,-1-1-1,1 0 1,0 1-1,-1-1 1,1 0 0,0 1-1,0 0 1,0-1-1,0 1 1,0 0-1,0-1 1,0 1 0,1 0-1,-1 2 1,-6 28-3,11-6-4,-3-21 5,0 1 0,0-1 0,-1 1 0,0-1-1,0 1 1,-1 6 0,-1 4 2,-1-4 4,1 0 0,0 24-1,3-30-3,-1-1 0,1 0 0,-1 1 0,-1-1 0,1 0 0,-1 0 0,1 1 0,-2-1 0,1 0-1,0 0 1,-1 0 0,0 0 0,0 0 0,-1 0 0,1-1 0,-6 7 0,-27 28-1,34-38 0,0 0 0,0 1 0,-1-1 0,1 1 0,0-1 0,1 1 0,-1-1 0,0 1 0,0 0 0,1-1 0,-1 1 0,0 0 0,1 0 0,0-1 0,-1 1 0,1 2 0,-4 13 0,-4 0 2,-1-1-1,0-1 1,-1 0-1,-1 0 1,-1-1 0,0 0-1,0-1 1,-1 0-1,-22 15 1,22-18-1,0 0 1,1 0-1,1 1 0,-1 1 0,-9 13 1,-23 23 5,39-44-6,-1 0 1,1 0-1,-1-1 1,-9 5-1,9-5 2,1 0-1,0 0 1,-1 0-1,1 1 1,0-1-1,-5 6 1,7-5 1,0 0 0,0 0 0,-1 0-1,0-1 1,0 0 0,0 1 0,0-1 0,0-1 0,0 1-1,-1-1 1,0 1 0,1-1 0,-1-1 0,0 1 0,0-1 0,-7 2-1,3-2 9,0 1 0,0 0 0,1 0 0,-1 1 0,1 0 0,-1 1 0,1 0 0,0 0 0,-11 9 0,-13 5 43,7-3-11,19-11-30,-1 0-1,0-1 1,0 1 0,-8 2-1,-22 14 67,23-15-51,1 1 0,1 0-1,-14 9 1,5-2-1,-9 4 22,1 2 0,1 1 0,-36 31 0,29-17-20,-2-3 0,-1 0 0,-1-3 0,-45 25 1,53-32-25,0 2 0,1 1 0,-45 48 0,9-9 3,-84 95-8,135-143-1,0 0 0,-21 14 0,-10 10 0,40-33 0,-5 3-1,1 1 0,0 1-1,1-1 1,0 2 0,-12 20-1,2 1 2,-24 46 0,2 4-7,27-59 2,2 0 0,0 1 0,2 0-1,-13 49 1,18-40-7,1 0 1,1 0-1,3 34 1,12 103-23,-9-155 38,0-1 0,1 1 0,1 0 1,0-1-1,12 23 0,0 2 19,22 41-7,-31-64-17,1-1-1,1 0 1,0 0 0,18 20-1,-13-17 3,22 37 0,143 247 29,-165-272-22,-10-21-4,-1-1 0,1 0-1,9 12 1,10 7 7,0-2 0,38 31 0,14 14 31,46 50 20,-101-100-55,2-1 0,0 0 1,36 21-1,17 14 6,-37-26-4,2-3 1,0-1 0,47 20-1,33 18 33,-74-37-19,2-2 0,80 28 0,-18-24-18,-6-2 7,53 18 14,-53-25 4,-10-2 2,-64-10 0,49 6-1,20 4 40,-74-10-27,0-2 1,1-2-1,26 1 0,-23-4-18,-1 1 0,0 1 0,31 7 0,-58-9-25,32 8 31,35 5 1,-58-12-21,0-1 0,0 1 0,0-2 0,1 1 0,-1-2 0,0 1 0,14-5-1,21-9 40,85-23 131,-115 36-159,0 0 1,0 0 0,27 2 0,-30 1-7,0-1 0,0-1 0,1 0 0,-1 0 0,0-2 0,18-4 0,29-13 44,83-17 0,-137 36-60,-1-1 1,1 0-1,-1 0 1,1 0-1,-1-1 1,0 0-1,0 0 1,0 0 0,5-4-1,2-4 10,21-24 1,-14 14-2,-5 9-5,0 0 1,1 1-1,0 0 1,25-12 0,25-18 7,10-19 3,69-74 0,-52 56-7,-11 10-3,13-13 0,-67 55-3,-10 11 0,-1-2 1,-1 1-1,16-23 0,-12 13 1,2 1 0,0 0 0,39-32 0,-36 36 6,-1-2 0,-1 0 0,30-43 0,-14 10 1,-16 25-4,-1-1 0,29-61 0,-45 83-4,0 0 0,1 1 0,0 0 0,0 1 0,11-12-1,-10 12 0,0 1 0,-1-2-1,0 1 1,0-1-1,8-16 1,3-13 9,1 0 0,2 1 0,2 2 0,34-43 0,-50 70-9,-1 0 1,1 1 0,-1-2-1,-1 1 1,7-18 0,-9 21-2,1-1 1,-1 1 0,1 0 0,0 0 0,0 0-1,1 1 1,0-1 0,6-6 0,-6 6 1,-1 1 0,0-2 1,0 1-1,0 0 1,0-1-1,-1 1 1,0-1-1,3-11 0,-4 9 0,0 0 0,-1-1-1,1 1 1,-1-1-1,-3-15 1,2 15 2,0 0 0,1 0 0,0 0-1,2-16 1,2-11 10,-1 0-1,-1-1 1,-2 1-1,-7-58 0,6 87-9,-1 0-1,0 0 0,0 0 1,-5-10-1,-3-14 8,7 18-8,-1-4 0,2 1-1,-2-29 0,3 36 1,0 0 0,0 0 0,0 0 0,-1 1-1,0-1 1,-1 1 0,0-1 0,0 1-1,-1 0 1,-7-13 0,-1 4 8,0 0-1,-1 1 1,-22-21-1,24 26-1,-1 1-1,1 0 0,-2 1 1,1 0-1,-16-7 0,-4-6 18,25 17-22,0 1 0,1 0 0,-2 0-1,-12-6 1,13 7-2,1 0 0,0-1 0,0 0 0,0 0 0,0 0 0,0-1-1,-8-9 1,-22-16 5,24 21-5,0 0 0,-16-16 0,-11-11 5,8 18 3,-2-2-7,3-1-4,-9-10 1,33 24 1,-13-8 11,17 13-12,0 1 1,1-1-1,-1 0 0,0 1 1,1-1-1,-1 0 0,1 0 1,-3-4-1,-11-13 11,6 12-6,6 5-5,-1-1-1,0 0 0,0 1 1,0 0-1,0 0 1,-8-3-1,-4-1 3,1-1 1,0 0-1,0-1 0,0-1 0,1 0 0,0-1 1,1 0-1,0-1 0,-19-21 0,-58-55 26,-2 12 3,75 61-30,14 11-2,-1 0 0,0 0 0,1 0 0,0 0 0,0 0 0,0-1 1,0 1-1,0-1 0,1 0 0,-1 0 0,-1-5 0,1 3 8,-1 0-1,1 1 0,-1 0 1,0 0-1,0 0 1,-1 0-1,0 1 1,0-1-1,0 1 0,0 0 1,-7-3-1,4 1 66,0 0 0,0-1 0,-12-11 1,-8-14 75,16 20-114,1 0 0,1-1 1,0-1-1,0 0 1,-9-20-1,-3-6-7,17 32-23,0-1-1,0 0 0,1 1 1,0-2-1,-4-16 1,4-6-1,4 27-3,0 0 0,0 0 0,-1 0-1,0 0 1,0 0 0,0 1 0,-4-9-1,3 9 2,1 0-1,-1-1 0,1 1 1,0 0-1,0-1 1,0 1-1,0-6 0,1 6 0,0-1 0,-1 1-1,0 0 1,0-1 0,0 1 0,-3-6-1,3 8 2,0-1-1,1 0 1,-1 0-1,0 0 0,1 0 1,0 0-1,-1 0 0,1 0 1,0 0-1,1-3 1,-1 2-1,1 0 0,-1 0 0,0 0 0,-1 0 0,1 1 0,-2-9 0,-18-60 8,14 45-4,-2 1 1,-13-33-1,-7-21 10,24 72-13,-1 0 0,0 0 0,0 0 0,-1 1 0,0 0 0,-8-7 0,-18-22 8,24 27-7,1 0-1,-2 1 1,1 0 0,-1 0-1,-12-7 1,8 6 0,1-1-1,-13-12 1,-18-28 3,29 32-1,-2 0 0,0 1 0,-24-20-1,30 29 0,0-1 0,-16-19 1,21 21-4,0 1 0,-1-1 0,0 1 1,-1 1-1,1-1 0,-1 1 1,0 0-1,-14-7 0,-38-14-6,33 13 16,-1 2-1,0 0 1,-48-11 0,61 19-8,0-1 0,0-1 0,-14-7 0,16 7 0,0 0-1,-1 0 1,0 1-1,-17-3 1,7 6-1,1 0 1,0 2-1,-45 6 0,40-4 2,-54 1-1,69-5-6,-1 1 1,-22 3-1,31-2 2,-1 0 1,1 0-1,-1 0 0,1 0 0,0 1 1,0 0-1,0 0 0,0 0 0,0 0 1,-7 6-1,5-3 2,-1-1-1,1-1 1,-1 1 0,1-1 0,-1 0-1,0-1 1,-11 3 0,-19 8 0,7 5-4,26-15 2,0 0 1,-1 0 0,1-1-1,-1 1 1,0-1 0,0 0-1,0 0 1,0-1 0,0 0-1,-6 2 1,7-3-1,1 1 0,-1 0 1,1 0-1,-1 1 0,1-1 0,-1 1 0,1 0 1,0 0-1,0 0 0,0 0 0,-3 3 1,-34 33-14,30-27 13,7-8-2,1 0 0,0 1 1,0-1-1,0 1 0,0 0 0,1-1 0,-1 1 1,1 0-1,0 0 0,-1 6 0,-6 17-15,5-15 13,-1-1 0,1 1 0,1-1 0,0 1 0,0 24 0,1-24 4,-8 13 1,1-8-1,8-13-1,-1 0 1,1 0-1,0 1 1,-1-1-1,2 0 1,-1 0-1,1 0 1,1 6-1,-1-5 1,0 0 0,-1 0-1,1 0 1,-1 0 0,0 0-1,-1 10 1,-8 43 1,8-52 1,-1 0 0,1 0 0,-1 0 1,-5 12-1,-5 16 8,-7 29 0,19-62-9,0 0 0,0 1 0,-1-1 0,1 0 0,0 0 0,-1 0 0,1 0 0,-1 0 0,0 0 0,1 0 0,-1-1 0,0 1 0,1 0 0,-1 0 0,-1 1 0,1-2 0,0 1 0,0 0 0,1 0 0,-1 0 0,0 0 0,0 0 0,1 0-1,-1 0 1,1 0 0,-1 0 0,1 0 0,-1 0 0,0 2 0,-4 12-4,4-13 5,1-1-1,-1 1 1,0-1-1,1 1 1,-1 0-1,1-1 1,0 1-1,-1 0 0,1-1 1,0 1-1,0 0 1,0 2-1,1-2 1,-1 0 0,0 1-1,0-1 1,0 0-1,-1 0 1,1 1 0,0-1-1,-1 0 1,0 0-1,1 0 1,-1 0 0,0 0-1,0 0 1,0 0 0,0 0-1,0 0 1,-1 0-1,1 0 1,-1-1 0,1 1-1,-1-1 1,1 1-1,-4 1 1,-36 41 7,11-14-6,25-25-1,1 0-1,-1 0 1,0 0 0,-1-1-1,1 0 1,-1 0-1,1 0 1,-1-1-1,-8 4 1,10-5-1,0 1 0,0 0 1,1-1-1,-1 1 0,1 1 0,0-1 0,-1 0 0,2 1 1,-1 0-1,0-1 0,1 1 0,-3 6 0,-14 17-1,-9 5 1,-46 41-1,10-10 1,55-54 0,0-1 0,0 1 0,-9 14 0,-3 2 0,17-21 0,0-1 0,-1 1 0,1-1 0,-1 0 0,0 0 0,-9 4 0,-17 10 0,21-11 1,0 0 0,-22 8 1,22-10-1,0 1 1,0 0-1,-11 8 0,-46 42 6,-115 83 9,109-73-15,51-44 3,-49 36-1,41-36-3,18-12 0,0 0 0,0-1 0,-1-1 0,0 0 0,0-1 0,-19 6 0,23-8 0,1-1 1,-1 1-1,1 1 0,0-1 1,0 1-1,0 1 0,1-1 1,-11 12-1,9-9 1,-1 0 0,1-1 0,-1 0 0,-15 8 0,13-8-2,0 1 0,0 0 0,0 1 0,1 0 1,0 1-1,1 1 0,0-1 0,-13 20 0,-24 25 2,13-17 7,24-26-11,0 0 0,-14 11 0,-9 14-6,29-30 9,-1-1 1,0 0-1,0-1 0,0 1 0,-1-1 0,-8 6 0,3-3-2,1 1 1,0 0-1,0 0 0,1 1 1,0 1-1,0-1 0,1 2 1,-10 18-1,5-9 1,5-7 4,1 0-1,0 1 1,-7 25 0,-7 14 1,4-17-12,2 0 1,-15 57-1,30-93-34,-1 0-1,1 1 1,0-1 0,0 0-1,-1 1 1,1-1-1,0 0 1,0 1 0,0-1-1,0 0 1,1 0 0,-1 1-1,0-1 1,0 0 0,1 1-1,-1-1 1,1 0-1,-1 0 1,2 3 0,-1-4-68,0 1 1,0 0 0,0-1 0,0 1 0,0-1-1,0 1 1,0-1 0,0 1 0,0-1-1,0 0 1,0 1 0,0-1 0,0 0-1,0 0 1,0 0 0,0 0 0,0 0-1,2 0 1,6-2-899,-1 1 1,0-2-1,0 1 0,14-7 0,-20 8 704,28-8-4142,0-2-526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3894 5279 3745,'-1'0'281,"0"1"0,0 0 0,0-1 0,0 1 0,0 0 0,1-1 0,-1 1 0,0-1 0,0 0 0,0 1 0,0-1 0,-1 0 0,1 1 0,-1-1 0,-1-1 1758,8 1 6,-5 0-1984,0 0 1,1 0-1,-1 0 1,0 0-1,0 0 1,0 0-1,0 0 1,1 0-1,-1 0 1,0 0-1,0 0 1,0-1-1,0 1 1,1 0-1,-1 0 1,0 0-1,0 0 1,0 0-1,0 0 1,0 0-1,0 0 1,1-1-1,-1 1 1,0 0-1,0 0 1,0 0-1,0 0 1,0 0-1,0-1 1,0 1-1,0 0 1,0 0-1,0 0 1,0 0-1,0-1 1,0 1-1,0 0 1,0 0-1,2-3 1506,4 6-422,0-3-920,0-1-1,0 1 1,0-1-1,0-1 0,0 1 1,0-1-1,0 0 1,5-3-1,-2 1-110,2 1-42,0-1 1,0-1-1,-1 0 0,0 0 0,0-1 1,0-1-1,-1 1 0,0-1 0,0-1 1,0 0-1,7-9 0,59-76 383,-65 83-414,-9 9-31,1-1 0,0 1 0,-1-1 0,1 1 1,-1-1-1,0 0 0,1 0 0,-1 0 0,0 0 0,0 0 0,0 0 0,-1 0 0,1 0 0,0 0 1,-1 0-1,1 0 0,-1 0 0,0-1 0,0 1 0,0-3 0,1-1 28,1 1 0,-1-1 0,1 0 0,0 0 0,0 0 0,1 1 0,0 0-1,0-1 1,0 1 0,4-5 0,11-21-1,-8-4 15,-9 29-39,0 1 0,0-1 1,1 1-1,3-9 0,-3 10-5,0 0 0,0 1 1,1-1-1,-1 1 0,1-1 0,0 1 0,0 0 0,6-5 0,-2 2 2,-5 3-4,0 1 1,0 0-1,0-1 1,0 1-1,0-1 0,-1 0 1,1 1-1,-1-1 1,1 0-1,-1 0 0,0 0 1,1-5-1,1-38 50,-3 40-48,-1 0 1,1 1-1,1-1 0,-1 0 0,1 0 0,0 1 1,1-1-1,-1 1 0,1-1 0,4-8 0,5-5 17,10-27 0,-14 28-17,-5 15-7,1 0 0,-1 0 0,0 0 0,1 0 1,0 1-1,-1-1 0,1 0 0,0 1 0,0 0 0,0 0 1,1 0-1,5-2 0,-5 1 1,0 1 1,0 0-1,0-1 1,0 0-1,-1 0 0,7-6 1,-4 3 0,0 1 0,0 0 0,1 0 0,-1 1 0,1 0 0,0 0 0,0 1 0,1-1 0,10-2 0,15-8 4,7-1-4,-31 12-1,0 0-1,0 0 1,15-9-1,-10 4 1,1 1 0,21-8 0,23-11 2,-40 17 2,39-14 1,-42 18-2,-1-1 0,1 0 0,-1-1-1,-1-1 1,16-10 0,82-62 247,-73 48-186,-27 22-33,1-1-1,-1 2 1,2 0-1,-1 0 1,1 1-1,21-8 1,49-6 180,-56 15-110,32-10 1,-42 8-63,0 0 0,-2-2 0,1 1-1,-1-2 1,19-18 0,62-54 34,110-88-16,-198 166-50,-1-1 1,0 0-1,10-11 1,-15 15-3,0 0 0,-1-1 0,0 1 0,1 0 0,-1-1 0,0 0 0,-1 1 0,1-1 0,-1 0 0,1 0 0,0-5 0,2-19 26,-2 0 0,0 0 0,-2 0 0,-4-32-1,-1-39 38,-12-14-20,10 70-31,-1 0 0,-18-51-1,13 48-12,6 22 5,-14-34 0,18 50-4,-1 1-1,0 0 1,0 0 0,0 0-1,-1 1 1,0-1 0,-1 1 0,-10-9-1,-15-13 50,-45-54 0,55 58 7,0 1 0,-1 1-1,-1 0 1,-41-28 0,23 24 10,1-2 1,1-1-1,-38-39 0,-198-195 15,210 195-86,47 47 3,-1 1 0,0 0 0,-2 2 0,0 0 0,-36-22 0,1 5 1,2-2 0,2-3 0,-62-59 0,99 84-6,1-1-1,0 0 1,-21-33-1,-28-60-3,2 3 2,-48-73-15,49 79 10,27 43 13,3-1-1,-38-98 0,38 79 3,-3 1 0,-50-82 0,79 151-8,-74-119 0,63 104 2,-2 0 1,0 2-1,-30-28 1,-28-28 2,57 55-3,-2 1 0,0 1 0,-2 0 0,-29-20-1,24 21 1,-2 1-1,1 2 0,-2 0 1,0 2-1,-50-15 0,-14-2-3,74 22 1,-1 0 0,0 2 0,1 1 0,-2 0 0,-42-3 0,22 4-11,28 2 1,-1 0-1,-17 1 1,30 1 10,-1 0-1,0 1 1,0-1 0,0 0-1,0 1 1,1 0-1,-1 0 1,0 0 0,0 0-1,1 0 1,-1 0 0,1 1-1,-1-1 1,1 1 0,0-1-1,-4 4 1,4-3 0,0 0 1,0-1-1,0 1 1,0-1-1,0 1 0,-1-1 1,1 0-1,0 0 1,-1 0-1,1 0 1,-1-1-1,-3 2 0,-35 2 14,24-3-13,6 0-4,1 0 1,0 1-1,0 1 0,0-1 0,0 2 0,0-1 1,1 2-1,-1-1 0,1 1 0,0 0 1,1 1-1,-13 10 0,0 2-10,-29 18 1,34-26 3,0 1 0,1 1 0,1 0 0,0 1 0,-14 17 0,6-2-9,2 1-1,1 1 0,-17 37 1,33-61 17,-1 0 1,1 0 0,-2 0 0,1-1 0,-7 7-1,6-6 0,0-1 0,0 1 0,1 0 0,-6 10 0,4-1-1,0-1-1,2 1 0,-5 21 0,6-20 7,-2-1-1,-10 30 0,-31 67-2,21-46 0,5-2 0,9-24 0,-28 84 2,36-115 0,0 2 0,0-1-1,0 0 0,-1 0 0,-1 0 0,0 0 0,0 0 0,-14 16 1,6-9-4,11-15 2,0 1 1,0 0-1,0-1 0,0 1 1,-1-1-1,1 0 0,-4 3 1,-18 18-3,20-19 4,1 0 0,-1 0 0,1-1-1,-1 1 1,-8 4 0,-63 51 6,66-52-7,0 0-1,1 1 1,0 0-1,1 1 1,-1-1-1,-11 21 1,-16 17 5,-2-8 3,-1-2 0,-2-1 1,-48 30-1,46-39-7,27-17-3,1 0 1,-15 12 0,8-4 0,-35 33 0,25-21 4,-2 0 0,-2-3 0,-51 33 0,-122 49 14,122-61-11,55-29-7,-45 19 1,56-29-1,0 0 1,1 1 0,1 1 0,0 1-1,0 1 1,-20 17 0,-58 43 0,61-47-4,-42 37 0,50-38 2,6-4 1,-27 30 1,23-21-3,-32 41 2,8-4-6,30-42-2,1 0 0,-23 42 0,-31 64 5,62-111-4,0 0 0,1 0 0,1 2-1,1-1 1,1 1 0,1-1 0,0 2 0,-1 26 0,2 8-20,8 107-1,5-91 5,3-2 0,36 118-1,-45-179 22,7 18-7,1-1 0,1 0 0,1-1 0,2-1 0,30 40 0,17 28-9,-36-46 15,-11-17-4,1-2 0,2 0 0,31 38 1,11-8-21,-37-36 16,29 34-1,-43-45 11,19 26-5,2-1 0,2-2 0,1 0 0,51 38 0,-15-28-2,85 38-1,-54-30 10,-78-39 2,-2-2-4,1 1 0,-2 1 1,1 1-1,27 24 0,-19-10 1,18 16 0,58 44 0,14 12-3,-77-62 1,49 35-1,124 63 20,-185-119-15,0-2-1,1-1 0,1-2 0,0 0 0,34 5 0,-41-9 0,25 10 1,-35-11-1,1-1 0,-1-1 0,1 0 0,0 0 0,23 1 1,-11-2 7,0 1 1,0 1-1,-1 2 1,28 10-1,-50-16-9,12 5 4,27 15 0,-31-15-4,-1 0 0,1-1-1,0 0 1,22 5 0,8 0 2,0 2 0,0 2 0,43 22 0,27 4 13,-70-26-12,-31-12-1,0 0 1,0 0 0,0-1 0,0 0 0,14-1 0,26 2 9,-20 1-12,0-1 1,35-3-1,-10 2 12,-44 0-10,0-1-1,-1 0 0,1 0 1,-1-1-1,1-1 0,-1 0 1,1 0-1,13-6 0,-11 3 0,7-5 5,1 2 0,0 0-1,31-5 1,-31 10-6,-7 1 0,0 0 0,0-1 0,0 0 0,20-9 0,40-26 15,-57 32-13,-13 5-1,-1-1 0,0 1 1,0-1-1,1 0 0,5-4 0,-3 3-1,-1-1-1,1 1 1,0 0-1,11-4 1,-12 6 2,0-2 0,0 1 1,0-1-1,0 1 0,0-2 1,-1 1-1,7-5 0,32-23 29,-15 8-25,-23 20-2,-1-1 0,0 0 0,0 0 0,0 0 0,-1 0 0,7-9 1,20-30 8,-21 31-11,-1-1 0,0 0 1,-1 0-1,0-1 0,-1 0 0,0 0 0,6-22 0,2-35 30,-11 46-7,1-1 1,2 1-1,0 1 1,14-30-1,-19 50-23,10-22 2,2 0-1,0 1 0,2 1 0,20-25 1,-32 45-2,-1 1 1,1 0-1,0 0 0,0 0 1,6-3-1,-7 5 0,1-1 0,-1 0 0,0 0 0,0-1-1,0 1 1,0-1 0,4-5 0,18-14-1,15-15-2,-22 19 1,0 1 0,1 0 1,0 2-1,34-21 0,36-10-9,-75 38 5,1 0 0,-1 2 1,1 0-1,1 0 0,26-5 0,-18 5 4,4-4 5,-1 0 0,48-27-1,-12 5 6,4 4 2,-43 20-5,-1-1 0,-1-2 0,0 0 0,32-23 0,-36 20-7,-7 5 3,1 0-1,0 0 0,0 1 1,1 0-1,0 1 1,15-5-1,-12 5 12,28-13-1,-18 7 0,24-14 3,0-3-1,81-64 0,-99 70-13,14-9 3,-11 7 9,54-48-1,-48 37 6,-29 27-8,0 0 1,-1-1-1,16-20 0,-3 6 14,-19 22-21,-1-1-1,0 0 0,0 0 0,-1 0 0,1 0 0,4-8 0,-4 3 6,0 1-1,-1-1 1,0 0-1,0 0 1,0-1-1,-1 1 1,-1 0-1,0-1 1,0 1 0,-1-1-1,-1-10 1,2 11-3,-1 1 0,1-1-1,3-12 1,1-20-173,-5 40 125,0 1 0,-1-1 0,1 1 0,0-1 0,-1 1 0,1 0 0,-1-1 0,1 1 0,0-1 0,-1 1 0,1 0 0,-1-1 0,1 1 0,-1 0 0,1 0 0,-1-1 0,1 1 0,-1 0 0,1 0 0,-1 0 0,0 0 0,1 0 0,-1 0 1,1 0-1,-1 0 0,1 0 0,-1 0 0,0 0 0,1 0 0,-1 0 0,1 0 0,-1 0 0,1 0 0,-1 1 0,0-1 0,-9 1-1896,-21-3-2367,-4 5-285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1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1552,'-4'1'536,"3"-1"-378,0 0-1,1 0 0,-1 0 0,0 0 0,0 0 0,0 1 0,0-1 0,1 0 0,-1 0 0,0 1 0,0-1 0,1 1 0,-1-1 0,0 1 0,1-1 0,-1 1 1,0-1-1,1 1 0,-1-1 0,1 1 0,-1 0 0,1-1 0,-1 1 0,1 0 0,-1 0 0,1-1 0,0 1 0,-1 0 0,1 0 0,0-1 0,0 1 0,-1 0 1,1 0-1,0 1 0,-14 23 2561,13-12-1919,-1 8 134,0-17-812,1-1 1,0 1 0,0 0-1,1 0 1,-1 0-1,1 0 1,-1 0-1,1 0 1,1 0-1,-1 0 1,0 0 0,1 0-1,1 4 1,2 5 139,1 1 0,10 17 0,8 25 176,-7-2-71,45 99 0,-53-138-365,138 298 1104,-130-280-1035,28 42 1,5 8-12,-27-43 75,2-1 0,39 47 0,7 11 22,-54-70-129,19 47-1,-6-14 3,92 160 233,-82-153-164,92 121-1,18-21 55,-95-109-97,161 166 216,-176-180-183,-1 1 0,48 77 0,-55-79-28,2-2 0,1-1 1,71 62-1,-64-61 52,37 48 1,26 27 197,-41-55-208,-3 3 1,-3 2-1,66 99 0,-110-145-74,1-1 1,0 0-1,2-1 0,0-1 0,1-1 0,0 0 0,2-1 0,0-1 1,28 16-1,-20-12 52,-1 0 0,0 1 0,-2 2 0,0 0 0,36 44 0,-26-29-34,2-2 1,41 31 0,-35-31-26,55 57 0,-21-2 5,-32-38-3,-30-35-17,-1 0-1,31 27 1,-14-17 3,-18-16 3,1 1 0,22 13 0,-34-25 8,-1-1 0,1 1 0,0-1 0,0 0 0,-1 1 0,1-1 0,0 0 0,-1 0-1,0 1 1,1-1 0,-1 0 0,0 0 0,0 0 0,0 0 0,-1-2 0,3-42 319,-5-66 4,2-61-224,2 156-106,-1 0 0,-1 0-1,0 1 1,-1-1 0,-8-28-1,10 45-10,0 0 0,0 0 0,0 0 0,0 0 0,0 0-1,0 0 1,-1 0 0,1 1 0,0-1 0,0 0 0,0 0 0,0 0-1,0 0 1,0 0 0,0 0 0,0 0 0,0 0 0,0 0-1,-1 0 1,1 0 0,0 0 0,0 0 0,0 0 0,0 0-1,0 0 1,0 0 0,0 0 0,0 0 0,-1 0 0,1 0 0,0 0-1,0 0 1,0 0 0,0 0 0,0 0 0,0 0 0,0 0-1,-1 0 1,1 0 0,0 0 0,0 0 0,0 0 0,0 0-1,0 0 1,0 0 0,0 0 0,0 0 0,0 0 0,0-1 0,-1 1-1,1 0 1,0 0 0,0 0 0,0 0 0,0 0 0,0 0-1,0 0 1,0 0 0,0-1 0,0 1 0,-5 18 45,-3 24-19,3 144 24,5-165-48,7 41 3,-4-47-3,-2-1 1,1 1-1,-2 17 0,1-21 0,-1 9 11,-1-19-14,1-1 0,0 1-1,0-1 1,0 0 0,0 1 0,0-1 0,-1 1 0,1-1 0,0 1 0,0-1 0,-1 0 0,1 1 0,0-1 0,-1 1 0,1-1 0,0 0 0,-1 1 0,1-1 0,-1 0 0,1 0-1,0 1 1,-1-1 0,1 0 0,-1 0 0,1 0 0,-1 0 0,1 1 0,-1-1 0,1 0 0,-1 0 0,1 0 0,-2 0 0,-2 4 13,0 1 1,0-1 0,0 1-1,0 0 1,-3 7-1,1-4 47,1 0 48,-1-2-1,0 1 1,0-1 0,-12 10 0,15-14-76,0 0 1,0 0-1,0-1 1,0 1 0,0 0-1,0-1 1,-1 0-1,1 0 1,-1 0-1,1 0 1,-1 0-1,1-1 1,-7 0-1,-21 0 261,-33 4 0,39-2-195,1-1 0,-39-3 0,58 1-90,0 0 0,0 0-1,0-1 1,1 0 0,-1 0 0,1 0 0,-1-1 0,1 1 0,0-1 0,0 0 0,0-1 0,-5-4 0,-5-4 15,17 22 33,-3-9-63,0-1 0,0 0 0,0 1 0,1-1 0,-1 0 0,0 1 0,0-1 0,0 0 0,0 1 0,0-1 0,0 0 0,0 0-1,1 1 1,-1-1 0,0 0 0,0 0 0,0 1 0,1-1 0,-1 0 0,0 0 0,0 1 0,1-1 0,-1 0 0,0 0 0,1 0-1,-1 0 1,0 1 0,0-1 0,1 0 0,-1 0 0,0 0 0,1 0 0,-1 10-2113,0-10 2021,0 0 0,0-1 0,0 1 0,0 0 1,0 0-1,-1 0 0,2 0 0,-1 0 1,0-1-1,0 1 0,0 0 0,0 0 1,0 0-1,0 0 0,0 0 0,0-1 1,0 1-1,0 0 0,0 0 0,0 0 1,0 0-1,1-1-977,0 1 977,-1 0 0,0 0 0,0 0 1,0 0-1,0 0 0,0 0 0,1 0 1,-1 0-1,0 0 0,0 0 0,0 0 1,0 0-1,0 0 0,1 0 0,-1 0 1,0 0-1,0 0 0,0 0 0,0 0 0,0 0 1,1 0-1,-1 0 0,0 0 0,0 0 1,1 2-979,6-31-3833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2485 13459,'-35'345'3147,"18"-109"129,13-199-2856,-13 58 0,14-93-391,4-11-7,8-32 12,-2 21-16,1 2-1,1-1 1,0 1-1,2 0 1,15-19 0,1 1 49,40-39 0,-13 25 29,3 1 0,73-48 0,-63 49-41,553-392 66,131-114-273,-334 224 89,-349 274 58,419-367 22,-338 289-26,-50 46-31,150-137-417,2-2-2306,-231 210 2097,-5 6-389,0-2-1,-1 0 1,-1-1-1,0 0 1,0-1-1,14-24 1,-22 30-227,-1-1 0,0 0 0,2-12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2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1288,'0'10'1577,"-4"-5"-265,1 1 32,-1 3-608,2 2-176,-4-7-271,5-2-113,2-1-104,-1-8-681,2-4-863,2 5 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401 885 1976,'0'1'260,"0"0"-1,1 0 1,-1 0-1,0 0 1,0 0-1,0 0 1,-1 0-1,1 0 1,0 0-1,0 0 1,0 0-1,-1 0 1,1-1-1,0 1 1,-1 0-1,-3 0 2403,5-11-1810,12 11 1282,-6 6-1583,-6-6-520,-1-1 0,0 1 0,0-1 0,1 1 0,-1-1 0,0 1 0,1-1 0,-1 1 1,0-1-1,1 0 0,-1 1 0,1-1 0,-1 1 0,1-1 0,-1 0 0,1 1 0,-1-1 0,1 0 0,-1 0 0,1 1 0,-1-1 1,1 0-1,0 0 0,-1 0 0,1 0 0,-1 0 0,1 0 0,-1 0 0,1 0 0,0 0 0,-1 0 0,1 0 0,-1 0 0,1 0 0,0-1 1,2 1 67,0-1 1,0 1 0,-1 0 0,1-1 0,0 1 0,0 0 0,0 1 0,-1-1 0,1 1 0,0-1-1,0 1 1,-1 0 0,1 0 0,0 0 0,-1 0 0,1 0 0,2 2 0,10 3 207,-5-2-127,1-1-1,0-1 1,0 0-1,13 1 1,-9-2-63,-2 0-58,0 0 1,0-1 0,0 0 0,-1-1 0,22-5 0,-16 3 40,1 0 1,0 1-1,0 0 0,27 3 0,30-2 151,-65 0-235,-1 0 0,1 0 0,0-1 0,-1-1 0,1 0-1,-1 0 1,0-1 0,0 0 0,0-1 0,17-10 0,17-10 88,-23 12-50,13-11 11,-3-4-20,-18 17-30,0 0 0,-1-1 0,-1 0 0,0-1 1,13-18-1,5-12 29,-22 33-30,0 1 0,0-2-1,-1 1 1,9-22 0,-7 5 75,-1 0 1,-1 0-1,-2 0 0,-1-1 1,-1 0-1,-2-36 0,-1 57-48,0-1 0,-1 1 0,1 0 0,-2 1 0,1-1 0,-1 0 0,0 1 0,0-1-1,-1 1 1,0 0 0,-9-11 0,6 7 19,-1-1 0,-8-19 0,12 20-34,-1 1-1,1 0 1,-1 1-1,-1-1 1,0 1-1,0 0 1,0 0-1,-1 1 1,0 0-1,-1 0 1,0 0-1,0 1 1,0 1-1,-1-1 1,1 1-1,-1 1 0,-16-7 1,-15 1 122,24 6-110,0-1 0,1 0 0,-22-9 0,24 7-23,-2 0-1,1 1 0,-1 1 1,0 1-1,0 0 1,0 1-1,-21-2 1,12 4 26,1 1 0,0 1-1,0 1 1,-27 6 0,-159 31 290,186-33-277,0 2 1,0 0-1,0 1 1,1 1-1,-36 24 1,44-24-42,0 1 0,1 0 1,-14 17-1,13-14 4,0 0 0,-23 16 0,26-22 6,-1-1 0,1 2 1,1 0-1,0 0 0,0 1 1,1 0-1,0 1 0,0 0 1,1 0-1,1 0 0,-12 25 1,-8 17 44,21-43-48,0 1 0,0 1 1,1-1-1,0 1 0,1 0 0,-3 18 0,5-21-14,1 0-1,1 0 1,0 1 0,0-1-1,1 0 1,0 0 0,0 0-1,1 0 1,1 0 0,-1 0-1,1 0 1,1-1-1,0 1 1,0-1 0,0 0-1,9 11 1,6 0 4,0-2 0,2 0 0,35 24 0,13 9 13,-60-44-20,-1-2 1,1 1 0,0-1 0,0-1 0,1 1-1,-1-2 1,1 1 0,-1-1 0,1-1-1,12 1 1,-12-1 1,0-1 0,0-1-1,-1 0 1,1 0 0,-1-1 0,1 0 0,14-5 0,25-5 11,33-4 24,-37 3-20,-36 10-11,-1 1 0,1-1-1,0 1 1,-1 1 0,14-2 0,-14 6-54,3 0 213,-11-3-241,0 0 1,0 0-1,1 0 0,-1 0 0,0 0 1,0 0-1,0 0 0,1 0 0,-1-1 1,0 1-1,0 0 0,0 0 0,1 0 1,-1 0-1,0 0 0,0 0 0,0 0 1,0 0-1,1 0 0,-1-1 0,0 1 1,0 0-1,0 0 0,0 0 0,0 0 1,0-1-1,1 1 0,-1 0 0,0 0 1,0 0-1,0 0 0,0-1 0,0 1 1,0 0-1,0 0 0,0 0 0,0-1 0,0 1 1,0 0-1,0 0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684 1129 1400,'-17'9'5365,"-10"4"-312,25-12-4860,-1-1 1,1 1-1,-1-1 0,0 0 1,1 0-1,-1 0 0,0 0 1,1 0-1,-1-1 0,1 1 1,-1-1-1,0 1 0,1-1 1,0 0-1,-1 0 0,-2-2 1,4 3-164,-19-11 746,-1 1 1,-1 2-1,0 0 0,0 1 0,-43-8 0,58 14-698,-1 0 0,1 0-1,0-1 1,0 0 0,1-1 0,-1 1-1,0-1 1,1-1 0,0 1-1,0-1 1,0 0 0,-6-6 0,2 1 36,0-1-1,1-1 1,0 0 0,1 0 0,-10-18 0,6 12 28,-1 0 1,-1 0-1,0 2 1,-1 0-1,-1 0 1,0 2-1,-1 0 1,0 0-1,-1 2 0,-21-10 1,34 18-109,0 0 0,1 0 0,-1 0 0,1-1 0,-1 1 0,1-1-1,1 0 1,-1 0 0,0-1 0,1 1 0,0-1 0,0 0 0,0 1 0,1-1 0,-4-11 0,3 5-28,1 0 0,0 0 0,0-1 0,1 1 0,1-1 0,2-21 0,2-6 9,3 0-1,1 1 1,1 0-1,16-38 0,-18 62 4,1 0-1,0 1 0,0 0 1,2 0-1,17-18 0,-17 18-11,-2 4-2,82-94 17,-71 84-21,0 1 1,1 1-1,25-17 0,-27 25 3,0 0 0,0 1-1,1 0 1,35-8 0,-15 4-2,-19 7 0,0 0-1,0 2 1,36-2-1,64 4 5,-41 5 15,78 14 0,-140-15-13,0 1 1,-1 0-1,1 2 1,-1-1-1,0 2 1,0 0-1,-1 1 1,0 1 0,0 0-1,-1 1 1,0 0-1,0 1 1,17 19-1,138 139 56,-151-150-53,-1 1 0,-1 0 1,0 2-1,-2-1 0,-1 2 0,0 0 1,16 43-1,-22-45 14,0 0 0,-2 0 0,0 1 0,-1-1 0,-1 1 0,-1 0 0,-2 0 0,0 0 0,-4 33 1,2-44 24,-1 1 1,-1-1 0,0 0 0,0-1-1,-1 1 1,-8 14 0,-44 57 351,37-55-276,-33 43 271,-3-4 0,-82 77-1,119-126-284,-1-1-1,-1 0 0,-1-2 1,0 0-1,0-2 0,-1 0 1,-1-2-1,0 0 1,0-2-1,-1 0 0,-31 4 1,38-10-70,0-1-1,0-1 1,-1 0 0,1-1 0,0-2 0,0 1 0,0-2 0,1 0 0,-1-2 0,1 1 0,0-2-1,-30-17 1,20 9-24,0-2-1,2-2 1,0 0-1,1-1 1,1-2-1,-36-43 0,44 45-8,0-1 0,1-1 0,-14-30 0,-25-74-1,29 68-8,0-3-35,3 0 1,-20-91-1,39 141 52,-3-12-679,0-1 0,2 0 0,0-25 1,3 42-209,0-1-1,1 0 1,0 1 0,0-1 0,1 0 0,0 1 0,1 0 0,-1-1 0,1 1-1,1 0 1,-1 1 0,1-1 0,8-10 0,24-17-5643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1192,'13'5'4685,"-4"-19"-1199,-8 12-3439,47-88 4399,13-32-2766,-40 87-1267,29-75-1,-17 20-127,-33 90-283,0 0 0,0 0 0,0 0 0,0 0-1,0 0 1,0 0 0,0 0 0,0 0 0,0 0 0,0 1-1,0-1 1,0 0 0,0 0 0,0 0 0,1 0 0,-1 0 0,0 0-1,0 0 1,0 0 0,0 0 0,0 0 0,0 0 0,0 0-1,0 0 1,0 0 0,0 0 0,0 0 0,0 0 0,0 0-1,0 0 1,0 0 0,0 0 0,0-1 0,1 1 0,-1 0 0,0 0-1,0 0 1,0 0 0,0 0 0,0 0 0,0 0 0,0 0-1,0 0 1,0 0 0,0 0 0,0 0 0,0 0 0,0 0-1,0 0 1,0 0 0,0 0 0,0 0 0,0 0 0,0 0 0,0 0-1,0-1 1,0 1 0,0 0 0,0 0 0,0 0 0,0 0-1,2 8 71,2 12 13,-3 2-21,-1 1 1,-5 44-1,3-41-41,-1-8-8,0 0 0,-1 0-1,0 0 1,-2-1 0,0 1 0,-1-1 0,-1-1 0,-14 24-1,11-21 20,0 1-1,1 0 0,1 0 1,1 1-1,0 1 0,-7 38 1,13-54 42,1-7 33,1 1-99,0 0 0,0 0 0,0 0 1,1 0-1,-1-1 0,0 1 1,0 0-1,0 0 0,0 0 0,0 0 1,0 0-1,1-1 0,-1 1 0,0 0 1,0 0-1,0 0 0,0 0 0,1 0 1,-1 0-1,0 0 0,0 0 0,0 0 1,1 0-1,-1 0 0,0 0 1,0 0-1,0 0 0,1 0 0,-1 0 1,0 0-1,0 0 0,0 0 0,0 0 1,1 0-1,-1 0 0,0 0 0,0 0 1,0 0-1,1 0 0,-1 0 0,0 0 1,0 0-1,0 1 0,0-1 0,1 0 1,-1 0-1,0 0 0,46 16 280,1-3 1,0-1-1,71 7 0,149-2 75,-246-16-327,-11-1 23,0 1 1,-1-1-1,17-2 1,-68-21-1496,1 3-4818,22 11 1761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5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13770 2697,'-23'4'8496,"25"-5"-8254,0 0 0,0 0 0,1 0 0,-1 0-1,0 0 1,0 0 0,0-1 0,0 1 0,0-1 0,0 1 0,-1-1-1,1 0 1,0 0 0,-1 0 0,1 0 0,-1 0 0,2-2 0,17-19 939,9 4-420,54-27 0,-51 30-578,47-32 0,-30 14 6,58-45 210,-18 7-151,102-63 0,102-88-89,-79 54-116,-180 144-33,5-2-1,-1-3 1,42-41-1,134-189 33,-122 145-19,5 4 0,161-143 0,-221 217-18,0-1 1,43-62-1,51-93 12,-108 158-15,22-40 3,19-26-2,61-63 7,19-27-4,-26 31 5,118-179-6,-143 190 22,39-67 31,-114 184-56,137-234 17,22 14-7,-145 214-11,5-5 4,-2-2 0,57-96 0,0-47 14,-42 83 4,77-120-1,55-77 68,50-131 19,-167 321-76,83-201-1,-96 188 4,6 1-1,107-167 0,-105 198 15,52-109 1,67-170 5,-26 6-14,-81 185-19,23-36 9,35-29 33,-44 91-24,-17 7 6,101-239-23,-95 202-7,253-762 586,-106 376-473,-188 499-116,6-11 7,47-143 0,-23 7-9,78-255 42,-51 175-21,-15 43-4,37-82-10,-35 100 4,5-18-7,-29 143-13,-14 34 0,-31 54 4,-1 0 0,-1 0 0,-1-1 0,-1 0 0,2-42 0,-3 27 20,10-45 0,19-13-35,-29 88 14,-4 16-237,-1-3-148,1-1-1,-1 1 1,1 0 0,0 0 0,-1 0-1,1 0 1,0 0 0,0 0-1,0 0 1,0 0 0,1 0 0,-1 0-1,0 0 1,1 0 0,0 0-1,-1 0 1,1-1 0,0 1-1,0 0 1,0 0 0,1 1 0,10 16-4269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52 489 1880,'-1'-1'430,"0"1"-1,0-1 0,0 1 1,1-1-1,-1 1 0,0-1 1,0 1-1,0-1 0,0 0 1,1 1-1,-1-1 0,0 0 1,0-1-1,-5-14 2252,6-25-2653,1 36 69,-1-1 0,1 1 0,-1 0 0,-1-1 0,0-4 0,-5 30 945,6 4-790,0-1 0,2 0 0,1 1 0,5 24 1,3 20 736,-5-51-526,-3-14-86,-1-12-28,-2-22 97,-5-41 0,-1 4-373,6 52-56,1 10-5,-1 0 1,0 0 0,-1 0 0,1 0 0,-1 0 0,0 0 0,0 0 0,-1 1-1,0-1 1,-3-6 0,5 12-11,0 0 0,0 0-1,0 0 1,0-1 0,0 1-1,0 0 1,-1 0 0,1 0-1,0 0 1,0 0 0,0 0-1,-1 0 1,1 0 0,0 0 0,0 0-1,0 0 1,0-1 0,-1 1-1,1 0 1,0 0 0,0 0-1,0 0 1,-1 0 0,1 1-1,0-1 1,0 0 0,0 0-1,-1 0 1,1 0 0,0 0-1,0 0 1,0 0 0,0 0-1,-1 0 1,1 0 0,0 0 0,0 1-1,0-1 1,0 0 0,0 0-1,0 0 1,-1 0 0,1 0-1,0 1 1,0-1 0,0 0-1,0 0 1,0 0 0,0 0-1,0 1 1,0-1 0,0 0-1,0 0 1,0 0 0,0 1 0,0-1-1,0 0 1,0 0 0,0 0-1,0 1 1,0-1 0,0 0-1,-3 12 12,2 3-18,1 0 0,0 0 0,1 0 0,1-1 0,0 1 0,5 16 0,30 84-12,-36-111 17,2 5 5,0 0 1,1 0-1,0-1 0,1 1 1,9 14-1,-17-53 234,-3-5-56,-5-71-1,-1-14 203,12 119-358,0-1-1,0 1 0,0 0 0,-1-1 0,1 1 0,0 0 0,-1 0 0,1 0 1,-1-1-1,1 1 0,-1 0 0,0 0 0,-1-1 0,2 2-13,0 0-1,-1 0 1,1 0 0,0 0-1,-1 0 1,1 0 0,0 0-1,0 0 1,-1 0-1,1 0 1,0 0 0,-1 1-1,1-1 1,0 0 0,0 0-1,0 0 1,-1 1-1,1-1 1,0 0 0,0 0-1,0 0 1,-1 1 0,1-1-1,0 0 1,0 0 0,0 1-1,0-1 1,0 0-1,0 1 1,-1-1 0,1 0-1,0 1 1,-8 35 275,6-5-274,1 0 1,2 0-1,1 0 0,2 0 0,1-1 0,1 0 0,2 0 0,1 0 0,1-1 0,14 29 0,-22-54-4,1 2 14,0 0-1,0 0 1,0 0-1,0-1 1,1 1-1,4 4 1,-8-10-18,0 0 1,0 0 0,0 0-1,0 0 1,0 0 0,0 0-1,0 0 1,0 0 0,0-1-1,0 1 1,0 0 0,0 0-1,0 0 1,0 0 0,0 0-1,0 0 1,0 0 0,0 0-1,0 0 1,0 0 0,0 0-1,0-1 1,0 1 0,0 0-1,0 0 1,0 0 0,0 0-1,0 0 1,0 0 0,0 0-1,0 0 1,0 0 0,0 0-1,0 0 1,0 0 0,0-1-1,0 1 1,0 0 0,0 0-1,0 0 1,0 0 0,0 0-1,0 0 1,0 0-1,0 0 1,1 0 0,-1 0-1,0 0 1,0 0 0,0 0-1,0 0 1,0 0 0,0 0-1,0 0 1,0 0 0,0 0-1,0 0 1,0 0 0,1 0-1,-1 0 1,0 0 0,0 0-1,-3-14 213,-7-16 12,-107-295 870,114 319-1082,1 0 10,0 1 0,0-1-1,-1 1 1,0 0 0,-5-7 0,6 34 72,8 23-103,1 1 0,3-2 0,1 1 0,3-2 0,1 1 1,40 77-1,-53-118 6,-1 1 1,1-1 0,1 1 0,-1-1-1,0 0 1,1 0 0,-1 0 0,1 0 0,0 0-1,0-1 1,6 5 0,-20-28 122,-23-21 14,-21-21 226,76 88-358,-2 0-1,0 2 1,21 41 0,-38-65-8,47 76-1,78 95 1,-118-161 4,-5-7 5,1-1 1,-1 1-1,1-1 1,9 8-1,-43-37 299,-56-45 49,61 54-308,3 2-29,1-1 1,-31-27 0,50 40-27,0 0 1,0 0 0,1 1-1,-1-1 1,0 0-1,0 0 1,1 0-1,-1 0 1,0 0-1,1 0 1,-1 0-1,1 0 1,0-1-1,-1-1 1,1 3 1,0 0 0,0-1-1,0 1 1,0 0 0,0-1 0,1 1-1,-1 0 1,0-1 0,0 1 0,0 0 0,0 0-1,1-1 1,-1 1 0,0 0 0,0 0 0,1 0-1,-1-1 1,0 1 0,1 0 0,-1 0-1,0 0 1,0 0 0,1-1 0,-1 1 0,0 0-1,1 0 1,-1 0 0,0 0 0,1 0-1,-1 0 1,1 0 0,2 0-7,1 0-1,-1 0 1,1 1-1,-1-1 1,0 1-1,1 0 1,-1 0-1,5 2 1,62 30 0,-1 2-1,123 87 1,-141-91 212,-78-45-166,-1 0 1,2-2 0,0-1 0,1-1 0,-24-22 0,-108-116-32,41 38-26,106 108 21,-15-13-45,22 20-15,16 13-35,55 40-9,26 23 64,-14 3 19,86 77 51,-75-70 90,-92-83-118,1 0 0,0 0 0,0 0-1,0 0 1,0 0 0,0 0 0,0 0 0,0 0 0,-1 0-1,1 0 1,0 0 0,0 0 0,0 0 0,0 0-1,0 0 1,0 0 0,0 0 0,0 0 0,-1 0-1,1 0 1,0 0 0,0 1 0,0-1 0,0 0 0,0 0-1,0 0 1,0 0 0,0 0 0,0 0 0,0 0-1,0 0 1,0 0 0,0 1 0,-1-1 0,1 0-1,0 0 1,0 0 0,0 0 0,0 0 0,0 0 0,0 0-1,0 0 1,0 1 0,0-1 0,0 0 0,0 0-1,0 0 1,0 0 0,0 0 0,0 0 0,1 0-1,-1 1 1,0-1 0,0 0 0,0 0 0,0 0 0,0 0-1,0 0 1,0 0 0,0 0 0,0 0 0,0 0-1,0 0 1,0 0 0,0 1 0,1-1 0,-1 0-1,-16-2 49,-16-7-24,12 3-21,0-1 1,1-1-1,0-1 1,0-1-1,1 0 1,0-1-1,1-1 1,0-1-1,-18-17 1,13 7-19,0 0 0,1-1 0,2-1 0,0-1 0,2 0 1,1-2-1,1 0 0,1 0 0,2-2 0,-15-52 0,-3-20 20,-25-110-14,55 212 7,-2-10-11,0 1 1,1-1-1,0-12 0,1 20 6,0-1 1,1 1-1,-1 0 1,0-1-1,1 1 1,0 0-1,-1 0 1,1-1-1,0 1 1,0 0-1,0 0 1,0 0-1,1 0 1,-1 0-1,0 0 0,1 1 1,0-1-1,3-3 1,40-34-28,-46 42 33,0 1 0,0-1 0,0 0 0,0 1 0,1-1 0,-1 1 0,1 4 0,-3 13-16,-62 239-25,65-260 40,0 1-1,0-1 1,0 0-1,0 0 0,0 1 1,0-1-1,0 0 1,0 0-1,0 1 1,0-1-1,0 0 0,0 1 1,-1-1-1,1 0 1,0 0-1,0 0 1,0 1-1,0-1 0,-1 0 1,1 0-1,0 1 1,0-1-1,0 0 1,-1 0-1,1 0 0,0 0 1,0 1-1,-1-1 1,1 0-1,0 0 1,0 0-1,-1 0 1,-4-7-28,0-16-7,3 3 25,1 0-1,1 0 1,1 0-1,0 0 1,2 0 0,0 0-1,1 1 1,1-1 0,1 1-1,0 0 1,2 1 0,17-32-1,0 1 1,-20 37 18,0 0 1,14-19-1,-19 31-7,0-1 0,1 1-1,-1 0 1,0 0 0,1-1 0,-1 1 0,1 0 0,-1 0-1,0 0 1,1-1 0,-1 1 0,1 0 0,-1 0 0,1 0-1,-1 0 1,1 0 0,-1 0 0,0 0 0,1 0 0,-1 0-1,1 0 1,-1 0 0,1 0 0,-1 0 0,1 1 0,-1-1-1,0 0 1,1 0 0,-1 0 0,1 1 0,-1-1 0,0 0-1,1 0 1,-1 1 0,0-1 0,1 0 0,-1 1 0,0-1-1,0 0 1,1 1 0,-1-1 0,0 1 0,0-1 0,1 0-1,-1 1 1,0-1 0,0 1 0,1 0 2,0 0 1,-1 0-1,1 0 1,-1 1-1,1-1 1,-1 0-1,1 0 1,-1 0-1,0 0 1,1 1-1,-1-1 1,0 0-1,0 0 0,0 0 1,0 1-1,0-1 1,0 0-1,0 0 1,-1 2-1,-22 36-34,-31 37 0,1 0-77,50-72-7,2-6 32,6-15-7,10-23 67,29-69 146,-30 70 31,32-64 1,-40 91-302,1 1-1,1 0 1,0 0 0,1 1-1,0-1 1,0 2-1,1 0 1,0 0 0,16-11-1,-20 17-524,0 0 0,1 0 0,-1 0 0,1 1 0,-1 0 0,1 0 0,0 1 0,9-1 0,19-3-3925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3:44:42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144 396 24575,'2'-102'0,"-5"-109"0,3 208 0,-1-1 0,1 1 0,-1 0 0,0 1 0,0-1 0,0 0 0,-1 0 0,1 0 0,-1 1 0,1-1 0,-1 0 0,-2-2 0,3 5 0,1-1 0,-1 1 0,1-1 0,0 1 0,-1 0 0,0-1 0,1 1 0,-1 0 0,1-1 0,-1 1 0,1 0 0,-1 0 0,1-1 0,-1 1 0,0 0 0,1 0 0,-1 0 0,0 0 0,1 0 0,-1 0 0,1 0 0,-1 0 0,-1 0 0,1 1 0,0 0 0,0-1 0,0 1 0,0 0 0,0 0 0,0 0 0,0 0 0,1 0 0,-1 0 0,0 0 0,1 0 0,-1 0 0,0 0 0,1 0 0,-1 0 0,1 0 0,-1 2 0,-3 15 0,0 1 0,1-1 0,1 1 0,1-1 0,0 1 0,4 32 0,-1-4 0,-1 158 0,-1-536 0,0 318 0,-1 0 0,0 0 0,-5-18 0,6 28 0,-1-1 0,0 0 0,-1 0 0,1 1 0,-1-1 0,1 0 0,-1 1 0,0 0 0,0-1 0,-1 1 0,1 0 0,-1 0 0,1 0 0,-1 1 0,-4-4 0,6 5 0,0 1 0,1-1 0,-1 1 0,0 0 0,0-1 0,0 1 0,0 0 0,0 0 0,0-1 0,0 1 0,0 0 0,0 0 0,0 0 0,0 0 0,0 0 0,0 0 0,0 0 0,0 1 0,0-1 0,1 0 0,-1 1 0,0-1 0,0 0 0,0 1 0,0-1 0,0 1 0,1-1 0,-1 1 0,0 0 0,0-1 0,1 1 0,-1 0 0,0-1 0,1 1 0,-1 0 0,1 0 0,-1 0 0,1-1 0,-1 1 0,1 0 0,0 0 0,-1 0 0,1 0 0,0 0 0,-1 1 0,-1 6 0,0 0 0,0-1 0,1 1 0,-1 9 0,1 14 0,1 0 0,1 0 0,2 0 0,1-1 0,12 50 0,-15-78 0,-1-1 0,0 1 0,1 0 0,-1-1 0,1 1 0,0 0 0,-1-1 0,1 1 0,0-1 0,0 1 0,0-1 0,0 0 0,0 1 0,0-1 0,0 0 0,1 0 0,-1 0 0,0 0 0,1 0 0,-1 0 0,1 0 0,-1 0 0,3 1 0,-2-2 0,-1-1 0,0 1 0,1 0 0,-1 0 0,0-1 0,0 1 0,1-1 0,-1 1 0,0-1 0,0 0 0,0 1 0,1-1 0,-1 0 0,0 0 0,0 1 0,0-1 0,-1 0 0,1 0 0,0 0 0,0 0 0,0-1 0,-1 1 0,1 0 0,0 0 0,-1 0 0,1-1 0,-1 1 0,0 0 0,1 0 0,-1-1 0,0-1 0,4-13 0,-1 0 0,1-28 0,-5 136 0,-2 27 0,3-112 0,-1 0 0,-1 0 0,1-1 0,-1 1 0,-5 11 0,6-16 0,0-1 0,1 1 0,-1-1 0,0 1 0,0-1 0,0 1 0,0-1 0,0 0 0,0 1 0,0-1 0,0 0 0,0 0 0,-1 0 0,1 0 0,0 0 0,-1 0 0,1 0 0,-1-1 0,1 1 0,-1 0 0,1-1 0,-1 1 0,0-1 0,1 0 0,-1 1 0,0-1 0,1 0 0,-4 0 0,4-1 0,-1 1 0,1-1 0,-1 1 0,1-1 0,0 0 0,-1 0 0,1 0 0,0 0 0,0 0 0,-1 0 0,1 0 0,0 0 0,0 0 0,0 0 0,0-1 0,1 1 0,-1 0 0,0-1 0,0 1 0,1 0 0,-1-1 0,1 1 0,-1-4 0,-6-38 0,7 43 0,0-184 0,1 117 0,2 61 0,2 13 0,5 14 0,-1 3 0,-2 0 0,0 1 0,-1 0 0,-2 0 0,0 0 0,-1 39 0,-3-74 0,0-24 0,1 0 0,8-43 0,-2 37 0,-2 0 0,1-71 0,-8 119 0,-19 57 0,-4 61 0,15-62 0,11-162 0,-2 39 0,1-47 0,0 261 0,3-134 0,-3-21 0,0 0 0,0 0 0,0 0 0,0 1 0,0-1 0,1 0 0,-1 0 0,0 0 0,0 0 0,0 0 0,0 0 0,1 0 0,-1 0 0,0 0 0,0 0 0,0 0 0,1 0 0,-1 0 0,0 0 0,0 0 0,0 0 0,0 0 0,1 0 0,-1 0 0,0 0 0,0 0 0,0 0 0,1 0 0,-1 0 0,0 0 0,0 0 0,0 0 0,0 0 0,0-1 0,1 1 0,-1 0 0,0 0 0,0 0 0,0 0 0,0 0 0,0-1 0,0 1 0,1 0 0,-1 0 0,0 0 0,0 0 0,0-1 0,17-33 0,-4-3 0,13-72 0,-16 64 0,-6 22-1365,-1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10546,'-3'2'884,"0"1"-1,0-1 0,0 0 1,-1 0-1,-6 2 0,5 0 1184,25-1-1007,-15-3-968,35 6 111,0 2 0,-1 2 0,47 17-1,111 59 529,-127-48-519,-1 3 0,-2 2 0,-2 4-1,-2 2 1,64 64 0,39 51-45,190 240 1,133 263-134,-311-396 10,49 73 30,62 35-238,-261-348-335,36 29 0,2-6-3528,-49-41-288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4191 11715,'-1'-12'784,"2"-1"0,-1 1 0,2 0 1,0 0-1,0 0 0,7-20 0,5-2-209,17-34-1,5 1-237,66-92-1,60-54 354,320-324 606,-434 487-1221,323-312 260,17 10-231,349-260-99,-596 499-22,147-119-34,-8 19-38,159-131-297,-192 121-486,-176 152-712,78-101 1,-124 139-355,39-70-1,-8-24-2299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11442,'-165'63'1836,"142"-53"-1491,0 0-1,1 2 0,-32 22 0,49-31-291,1 1-1,-1 0 1,1 0-1,0 0 1,0 1-1,0 0 1,1 0-1,-1 0 1,1 0-1,1 0 1,-1 0-1,-2 9 1,2-3 81,1-1 0,1 1 0,0 0 0,0 18 0,1-27-115,-1 41 897,-1 18-171,3-1-1,15 108 1,-11-144-761,2 0 1,0 0-1,1-1 1,1 0-1,1 0 0,2-1 1,0-1-1,1 0 1,1 0-1,23 25 0,330 306 28,-214-216-1,469 488 65,-580-579-69,192 199 50,211 223 204,-347-360-179,355 394 459,17 52-1398,-450-530-818,32 28 0,-44-44 834,1-1 1,0 0-1,19 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2245 13819,'35'5'894,"0"1"1,0 2-1,-1 1 0,61 26 1,-37-3 455,59 41 0,-26-14-458,-50-34-752,1-1-1,1-2 0,0-2 0,78 25 0,-101-41-140,0 0-1,0-1 1,0-1-1,1-1 1,-1-1-1,0 0 1,1-2-1,-1 0 0,0-1 1,0-2-1,28-9 1,-7 0 0,0-3-1,69-38 1,83-73-9,162-169-31,-26-22-21,-190 180 37,143-133-27,87-88-26,-190 184-52,151-154-848,-267 264-443,82-112 0,-137 167 889,0-1 0,0 0 0,-1-1 0,0 0 1,-1 0-1,-1-1 0,0 1 0,-1-1 1,0 0-1,-2 0 0,3-22 0,-5 25-497,-1-1 0,-1 1 0,-4-20-1,6 31 1024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5433,'39'27'4865,"-15"-16"-4657,-4-6 3297,175-1 32,0-1-3521,299 252-8,107 1 0,-65 311 24,-202 33 0,-116 34 8,-29-430-8,-82-60-120,8-50-296,3-29-1097,-55-33-1135,-20-50-929,-38-40-1056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3258 11242,'-34'12'815,"0"1"-1,-45 26 0,66-31-497,1 1 0,0 0 0,0 0 0,1 1 0,0 1 0,1 0 0,0 0 0,1 1 1,-10 15-1,10-12-142,0 0 0,0 1 0,2 0-1,-11 34 1,17-50-172,1 0-1,0 0 1,0 1-1,0-1 1,0 1 0,0-1-1,0 0 1,0 1-1,0-1 1,0 0-1,0 1 1,0-1-1,0 0 1,0 1-1,0-1 1,0 0-1,0 1 1,0-1-1,0 1 1,0-1-1,0 0 1,1 0-1,-1 1 1,0-1-1,0 0 1,0 1-1,1-1 1,-1 0-1,0 0 1,0 1-1,1-1 1,-1 0-1,0 0 1,1 1-1,-1-1 1,0 0-1,1 0 1,-1 0-1,0 0 1,1 0-1,-1 1 1,0-1-1,1 0 1,-1 0-1,0 0 1,1 0-1,-1 0 1,0 0-1,1 0 1,-1 0-1,1 0 1,-1-1-1,0 1 1,1 0-1,36-15 117,87-51 82,-49 13-76,72-65 1,-61 47-72,367-324 65,-254 218-63,51-43 52,291-286 173,358-275 102,-85 171-101,-583 451-397,-205 141 23,227-158-912,-88 54-2736,-102 72-237,-42 26-840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8346,'-6'6'6628,"23"-3"-2384,43-4-1395,-44 1-3149,22 1 258,0 1-1,-1 2 0,1 2 1,-1 1-1,0 1 0,37 15 1,-31-6 26,0 1 1,-2 3 0,0 1 0,63 45 0,172 167-191,-260-219 190,421 436-395,-388-398 373,486 562-130,-372-415 172,166 206-196,-274-336-27,269 319-5738,-225-287 1849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3090 11002,'0'0'161,"0"1"-1,0 0 0,0-1 1,0 1-1,0-1 0,0 1 1,0-1-1,0 1 0,0 0 1,0-1-1,1 1 0,-1-1 1,0 1-1,0-1 0,0 1 1,1-1-1,-1 1 0,0-1 1,1 1-1,-1-1 0,0 1 1,1-1-1,-1 1 0,1-1 1,-1 0-1,1 1 0,-1-1 1,1 0-1,-1 1 0,1-1 1,-1 0-1,1 0 1,-1 0-1,1 1 0,-1-1 1,2 0-1,1-1 240,-1 0 1,1 0-1,-1-1 1,1 1-1,-1-1 1,0 1-1,4-4 1,1-1-872,104-86 339,131-141-1,226-239 502,168-131-54,37 35-198,-67 115-79,-550 413-48,335-249-834,-251 164-1129,-122 108 1055,-2-2 1,0 0-1,-1-1 1,0 0-1,13-28 0,-24 38 58,0 0 0,0-1 0,-1 0 1,3-14-1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8026,'-5'4'204,"-17"12"1242,0 2 0,-28 29 0,44-41-1071,0 1 0,1 1 1,0-1-1,0 1 0,0 0 0,1 0 0,1 0 1,-1 1-1,1-1 0,0 1 0,-2 15 0,4-14-107,0-1-1,1 0 0,0 0 0,1 1 1,0-1-1,0 0 0,1 0 0,0 0 1,1 0-1,4 12 0,5 3-72,0 0 0,18 25 0,-16-26-264,17 28 8,0 0 27,58 76 1,103 90 26,-1-1-10,-70-72 9,266 318-10,170 236 42,-284-350-12,22 27-1,124 128-529,-355-428 201,-45-53 140,119 138-1426,-96-115-989,58 48 1,-49-57-1436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2734 5961,'29'-100'4219,"-29"99"-4188,1-4 117,1-1 0,-1 0 1,1 0-1,0 1 1,1 0-1,0-1 0,-1 1 1,2 0-1,-1 0 1,0 0-1,1 1 1,0-1-1,0 1 0,1 0 1,-1 0-1,1 0 1,0 1-1,-1 0 0,9-5 1,13-4 26,0 0 0,30-8 0,93-25 316,-131 40-408,360-106 2251,-338 100-2174,359-116 365,-258 69-470,173-99 1,20-53 22,-302 188-71,970-605 94,-98 122-102,-816 459-30,508-246-1127,-516 257 615,-20 10-1086,83-50 0,-130 68 863,-1-2 1,0 0-1,21-21 1,-31 29 581,0-1-1,0 0 1,-1 0 0,1 0 0,-1 0 0,1 0 0,-1-1 0,0 1 0,0 0 0,0-1-1,0 1 1,0-1 0,0 1 0,-1-1 0,1 1 0,-1-1 0,1-4 0,-2 3-207,-1 1 0,1-1 1,0 0-1,-1 0 1,0 1-1,0-1 0,0 1 1,0-1-1,-4-3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11378,'9'12'494,"0"-1"0,-1 2 0,-1-1-1,8 17 1,-5 5 695,-7-23-828,0 0 1,1-1-1,4 11 0,1-7-232,0 0 1,0 0-1,1-1 0,22 22 1,62 53-338,-76-72 185,406 388-106,94 174 141,77 173 0,-136-126 4,-334-452-11,396 518-1539,-233-365-3727,-162-206 1412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2886 6353,'-41'152'4684,"38"-143"-4209,-1-1 1,0 1-1,0-1 0,-1 0 0,-10 15 1,14-21-363,-1-1-1,1 1 1,0-1 0,0 0 0,-1 0 0,1 1 0,-1-1 0,1 0 0,-1 0 0,0 0 0,1-1-1,-1 1 1,0 0 0,0-1 0,1 1 0,-1-1 0,0 1 0,0-1 0,0 0 0,0 0 0,1 0-1,-1 0 1,0 0 0,0 0 0,0-1 0,0 1 0,0 0 0,1-1 0,-4-1 0,4 2-91,0 0-1,0 0 1,0-1 0,1 1 0,-1 0 0,0-1 0,0 1 0,0-1 0,0 0 0,0 1-1,1-1 1,-1 1 0,0-1 0,1 0 0,-1 0 0,0 1 0,1-1 0,-1 0 0,1 0-1,-1 0 1,1 0 0,0 0 0,-1 0 0,1 1 0,0-1 0,-1 0 0,1 0 0,0 0-1,0 0 1,0 0 0,0 0 0,0 0 0,0 0 0,0-1 0,2-4-45,1 1 1,-1 0 0,1 0-1,-1 1 1,8-10 0,-4 6 17,394-518-445,-9 111 501,69-4 135,-404 369-166,317-264 87,14 12-39,-318 248-63,668-449-51,-322 275-197,-229 144-563,50-25-4069,-167 70 1181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9906,'0'-3'324,"0"0"1,0 0-1,0 1 0,1-1 1,-1 0-1,1 1 0,0-1 0,0 1 1,0-1-1,2-4 0,-3 7-254,1 0-1,-1-1 1,0 1-1,0 0 1,1-1-1,-1 1 0,0 0 1,1 0-1,-1-1 1,0 1-1,1 0 1,-1 0-1,1-1 1,-1 1-1,0 0 1,1 0-1,-1 0 0,1 0 1,-1 0-1,1 0 1,-1-1-1,0 1 1,1 0-1,-1 0 1,1 1-1,1-1 40,-1 1 0,0-1 0,0 1 0,0-1 1,0 1-1,-1 0 0,1-1 0,0 1 0,0 0 0,0 0 0,0 0 0,-1 0 0,1 0 1,0 1-1,2 3 102,-1 0 1,0 1-1,-1-1 1,1 0 0,-1 0-1,1 8 1,0-2-62,2 6-140,0 0-1,2-1 1,0 0 0,1 0 0,1 0 0,0-1 0,1 0 0,0 0 0,1-1 0,1-1 0,17 18 0,15 10-51,94 69-1,-133-107 46,368 253 0,-203-144-14,521 371 17,0 78 16,-109-22-459,-302-272-3909,-173-174 1037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2707 7050,'13'26'1010,"102"194"4817,-102-198-5480,1 0 1,1-1-1,0-1 1,2 0-1,0-1 1,33 27-1,-45-42-339,1 0-1,0-1 0,0 1 0,1-1 0,-1 0 1,1-1-1,-1 1 0,1-2 0,0 1 0,0 0 1,0-1-1,0-1 0,0 1 0,0-1 0,0 0 1,0-1-1,0 1 0,0-2 0,-1 1 0,1-1 0,0 0 1,7-3-1,14-7-126,-1 0 0,0-3 1,-1 0-1,-1-1 0,0-2 1,32-29-1,-3-3 156,-1-2 0,75-99 0,-23 0 233,-15 20-2,-36 64 29,113-110-1,109-80 294,-152 141-347,296-263 425,121-58-234,167-115-285,-308 269-1165,-307 218 170,-77 54 640,3-1-827,0-1 0,-1-1 1,-1-1-1,26-27 0,-41 40 695,-1 0 1,1-1-1,-1 1 0,1-1 1,-1 0-1,0 0 0,0 1 1,-1-1-1,1 0 0,0-4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 8066,'-71'8'1227,"-341"48"5737,389-51-6405,-1 0-1,1 1 1,-38 15 0,60-21-547,1 1 0,0-1 0,-1 0 0,1 0 0,-1 0 0,1 0-1,0 0 1,-1 1 0,1-1 0,0 0 0,-1 0 0,1 0 0,0 1 0,-1-1 0,1 0 0,0 1 0,-1-1 0,1 0 0,0 1-1,0-1 1,0 0 0,-1 1 0,1-1 0,0 0 0,0 1 0,0-1 0,0 1 0,0-1 0,0 0 0,-1 1 0,1-1 0,0 1-1,0-1 1,0 0 0,0 1 0,1-1 0,-1 1 0,0-1 0,0 0 0,0 1 0,0-1 0,0 1 0,0-1 0,1 1 0,21 11 239,2-2-253,-1 2-1,0 0 1,-1 1 0,36 27-1,345 325-55,-335-300 53,455 440-20,114 120 18,-423-409 14,195 206 9,116 143-288,-493-531 101,128 132-870,-105-116-1397,68 49 0,-31-38-1404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2292 16099,'-9'-2'365,"1"1"0,0 0-1,-1 0 1,-8 0-1,16 1-318,-1 0 1,1 0-1,0 1 0,0-1 0,-1 0 0,1 0 0,0 1 0,0-1 0,0 1 1,-1-1-1,1 1 0,0 0 0,0-1 0,0 1 0,0 0 0,0 0 0,0-1 1,0 1-1,0 0 0,1 0 0,-1 0 0,0 0 0,1 0 0,-1 0 0,0 1 1,1-1-1,-1 0 0,1 0 0,-1 0 0,1 2 0,-1 4 38,0 0-1,1 0 0,0 0 1,0 0-1,1 0 1,0 0-1,0 0 1,4 12-1,2 3 7,1-1 0,17 33 0,-12-29-140,2 1 0,1-2-1,1 0 1,1-1-1,35 35 1,-40-46-37,0-2 0,1 0 0,0 0 0,24 12 0,-29-18 43,0 0 1,1 0 0,-1-1-1,1-1 1,0 0 0,-1 0-1,1 0 1,18-1-1,-16-2 26,1 0 0,-1-1 0,0-1-1,0 0 1,0 0 0,-1-1 0,15-7-1,5-5 28,52-35 0,122-106 95,-175 132-88,224-178 118,296-262 71,44-29-125,280-168-251,-397 334-1111,-374 254-1366,93-91 0,-102 84-1185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13315,'21'-2'3146,"-9"0"-2476,1 1 1,0 1 0,-1 0-1,16 2 1,-18-1-688,0 1-1,0-1 1,-1 2 0,1-1 0,0 2 0,-1-1 0,0 1 0,15 9 0,-11-3-9,-1 0 0,-1 1 0,21 25 0,-4-5-10,171 154-83,-127-122 113,412 370-102,30 86-955,-64 64-1007,-341-419 557,113 231 0,-132-213-1235,-15-21-134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3070 9642,'26'-9'425,"0"-1"0,-1-2 0,0 0 0,39-27 0,-20 1 396,-2-1 1,51-62 0,31-30-435,464-417 480,-396 379-464,352-298 558,-416 364-800,267-223 190,12-16-193,-147 126-216,144-119-1737,-380 315 1451,-3 4-738,-1-1-1,0-1 1,29-36 0,-43 45 13,0 0-1,9-20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9802,'-1'-1'306,"0"1"-1,0-1 1,0 1-1,1-1 1,-1 0-1,0 1 1,0-1-1,0 0 0,0 0 1,1 0-1,-1 0 1,0 0-1,1 1 1,-1-1-1,1 0 1,-1-1-1,1 1 1,-1 0-1,1 0 1,-1-2-1,2 2-206,-1 1 0,1-1 0,-1 0 0,1 0 0,0 1 0,-1-1 0,1 0 0,0 1 0,0-1 0,-1 1 0,1-1 0,0 1 0,0-1 0,0 1 0,0 0 0,0-1 0,0 1 0,0 0 0,-1 0 0,1 0 0,0-1 0,0 1 0,0 0 0,0 0 0,0 0 0,0 1 0,0-1 0,1 0 0,23 1-1,0 1 0,32 7 1,-31-5-95,69 13-18,0 4 0,-2 4 0,-1 4 0,-1 4 0,-2 3 0,-1 5 0,-2 4 0,-2 3 0,109 83 0,380 374-137,28 85 84,-397-389 85,167 168 52,-197-185-104,51 50-1631,-127-145-1605,-26-31-236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3634 12835,'13'-7'720,"-1"-2"0,0 1 0,-1-2 0,1 1 1,-2-2-1,0 1 0,0-1 0,9-15 0,163-215 458,179-220-1130,284-210 70,-508 540-99,480-439 10,126-41 5,-205 212-105,-498 370 38,207-144-771,-122 88-737,-107 72 456,29-25 0,-42 33 586,0-1-1,0 1 1,0-1 0,-1 0 0,0 0 0,0-1-1,5-11 1,-6 11-203,-1 0-1,-1 1 0,1-1 1,-1 0-1,0-11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12011,'-95'129'3802,"91"-122"-3409,-1 0 1,1 0 0,1 0 0,-4 9-1,6-14-296,0 1-1,1-1 1,-1 1-1,1-1 1,0 0-1,-1 1 1,1-1 0,0 1-1,1-1 1,-1 1-1,1 2 1,1 0-33,0 0 1,1 0-1,0 0 1,0-1 0,0 1-1,1-1 1,-1 0-1,1 0 1,0 0 0,6 5-1,8 8-96,25 32 0,-8 1 51,51 98 0,33 93 17,18 37-29,-108-224-27,3-1 0,56 71 0,-62-95 22,3-1 0,0-1 1,1-1-1,2-2 0,56 34 0,150 91 37,-34-9-6,188 92 3,-110-69-53,-233-133 2,441 278-1232,-314-191-894,-6-4-3487,-102-69 1477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3503 10674,'10'5'1191,"0"-1"1,0 0-1,1 0 0,-1-1 0,19 4 0,-25-7-1084,-1 0 0,0 0 0,1 0 0,-1 0 0,0-1 0,0 1 0,1-1 0,-1 0 0,0 0 0,0 0 0,0 0 0,0 0 0,3-3 0,44-25-45,-3-3 1,58-48 0,288-262-257,-251 214 169,86-74 8,585-519 38,48-19 7,-586 511-39,406-298-89,-222 210-1239,-448 309 1268,12-8-867,0 0 0,-1-1 0,-1-2 0,28-30 0,-43 41 102,-1 1 0,0-1 0,6-16-1,-11 24 835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9954,'1'19'616,"0"6"676,5 35 1,-5-57-1149,-1 1 0,1-1 0,0 1 0,0 0 1,0-1-1,0 1 0,1-1 0,-1 0 0,1 0 1,0 1-1,0-1 0,0 0 0,0 0 0,0-1 0,1 1 1,-1 0-1,5 2 0,-3-4-73,0 0 1,1 0-1,-1 0 0,1 0 0,-1-1 1,1 0-1,-1 0 0,1 0 1,0-1-1,-1 1 0,1-1 0,7-3 1,-4 2-104,0 1 0,1 0 1,-1 0-1,0 0 0,1 1 1,-1 0-1,15 2 1,-11 2-45,0 0 1,-1 0-1,1 1 1,16 11 0,49 34-125,-50-32 172,250 193 105,-5 26 17,-114-98-118,479 432-142,-26 51 151,-433-417 79,44 48 57,-170-195-139,82 85 170,-110-121-343,1 0 0,0-1 0,48 27 1,-69-45 26,1 0 1,0-1 0,0 0-1,0 0 1,0 0-1,7 2 1,-10-4 51,-1 0 1,0 0-1,1 0 0,-1 0 0,0 0 1,1 0-1,-1 0 0,0-1 1,1 1-1,-1 0 0,0-1 0,0 1 1,1-1-1,-1 1 0,0-1 1,0 0-1,0 0 0,0 1 0,0-1 1,0 0-1,0 0 0,0 0 1,0 0-1,0 0 0,0 0 0,0 0 1,0-2-1,1-1-430,0 0 0,0-1 0,-1 1 0,0-1 1,2-9-1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2617 9586,'-18'226'3055,"10"-89"-333,3-122-1912,1-20-641,0-23-498,4 23 284,1-1 0,0 1 0,0 0 0,1 0 0,0-1 1,0 1-1,0 1 0,0-1 0,0 0 0,6-6 0,4-6-37,27-26-1,49-50 116,180-180 369,361-252 32,96-16-325,-658 491-116,702-510-764,-604 438 279,338-241-2151,-150 132-1893,-207 149 1822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8874,'71'159'1680,"19"-4"657,33-56-2561,-2 20-480,43 45 151,-2-23 289,20 36 168,-8 0 136,21 45-8,-15-10-8,18 47-184,-17-25-304,14 33-1328,-17-32-449,1 16-559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8010,'42'-42'0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3133 9698,'-70'266'2953,"69"-264"-2935,-17 69 1411,-30 74-1,40-128-1222,-1 1 0,-1-1 0,-1 0 0,-15 19 0,23-32-174,-13 19 202,16-23-232,0 0-1,0 0 1,0 0 0,0 0-1,0 0 1,0 0-1,1 0 1,-1 0 0,0 0-1,0 0 1,0 0-1,0 0 1,0 0 0,0 0-1,0 0 1,0 0 0,0 0-1,1 1 1,-1-1-1,0 0 1,0 0 0,0 0-1,0 0 1,0 0-1,0 0 1,0 0 0,0 0-1,0 0 1,0 0-1,0 0 1,0 0 0,1 0-1,-1 1 1,0-1 0,0 0-1,0 0 1,0 0-1,0 0 1,0 0 0,0 0-1,0 0 1,0 0-1,0 1 1,0-1 0,0 0-1,0 0 1,0 0-1,0 0 1,0 0 0,0 0-1,0 0 1,0 0 0,0 0-1,0 1 1,-1-1-1,1 0 1,0 0 0,0 0-1,0 0 1,0 0-1,28-22 27,106-125-145,-112 121 102,114-136-48,39-41 24,595-628-83,-457 523 34,383-314-322,-325 336 115,133-65-190,22 48-143,-220 153-35,-76 47-2428,248-74-1,-293 116-235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1 3641,'-345'112'2592,"291"-97"-1706,-1-3-1,-78 7 1,124-18-584,-1-1 0,1 2 1,0-1-1,0 1 0,0 0 1,0 1-1,-12 5 0,19-6-215,0-1 1,0 0-1,0 0 0,1 1 0,-1-1 0,0 1 0,1 0 0,-1-1 1,1 1-1,0 0 0,-1 0 0,1 0 0,0 0 0,-1 3 0,1-2-12,0 0 0,1 1 1,-1-1-1,1 0 0,0 1 0,0-1 0,0 0 0,0 0 0,1 1 0,-1-1 0,1 0 0,1 5 0,3 7 77,1-1 0,0-1 0,1 1 0,1-1 0,14 21 0,54 57 173,-65-79-290,236 257 222,69 79-231,-125-115-23,440 673 38,-341-424 24,16 24-91,-120-223-472,-102-159-1544,135 155-1,-92-156-1080,-127-123 3114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2998 10866,'5'-2'500,"1"0"0,-1 0 0,0 0 0,0 0 1,0-1-1,0 0 0,0 0 0,-1 0 0,6-5 0,2-4 218,19-24 1,4-5-447,76-67-190,42-37-118,331-305-34,-266 249 50,374-319-22,13 21-312,-152 162-831,-361 272 765,27-20-262,185-127-2525,-194 142 1221,69-46-2158,-85 46 512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7778,'19'3'2625,"37"12"-1,-41-8-2476,0 0-1,0 0 0,-1 2 0,0-1 1,16 15-1,309 246-288,-206-157 281,254 229 381,222 265 117,-147-80-467,-348-392-142,454 571-1647,-478-589-1081,-16-34-299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2687 12051,'0'-109'2557,"0"105"-2329,0 1 0,1-1-1,-1 1 1,1-1-1,0 1 1,0-1 0,0 1-1,0 0 1,1-1-1,0 1 1,2-4-1,-4 7-204,27-40 128,1 1 0,54-56-1,77-59-364,-132 129 251,78-73-76,394-353-139,304-214-506,-9 104-835,-171 224-3028,-478 269 1991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4833,'-1'-1'135,"0"-1"0,0 1 0,0-1 0,1 1 0,-1 0-1,1-1 1,-1 1 0,1-1 0,-1 1 0,1-1 0,0 0 0,0 1 0,0-1 0,0 1 0,0-1 0,0 0 0,1-1-1,0 2-69,0 0-1,0 0 1,0 0-1,0 0 1,0 0-1,0 0 1,1 0-1,-1 1 0,0-1 1,1 1-1,-1-1 1,1 1-1,-1-1 1,0 1-1,1 0 1,-1-1-1,1 1 0,-1 0 1,1 0-1,-1 0 1,3 1-1,6-1-107,1 0 0,0 1 0,-1 0 0,1 1 0,0 0 0,-1 1 0,0 0 0,11 6 0,5 3 60,48 29 0,-39-16 187,0 1 1,-2 2 0,42 43-1,79 107 845,133 208 846,-159-207-1347,421 564 396,-403-544-879,246 312-431,-98-186-3567,-160-204 1068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2451 11698,'-11'-8'307,"1"0"-1,-1 0 0,-17-8 0,26 15-249,0 0-1,0 0 0,0 1 0,0-1 0,0 0 1,-1 1-1,1-1 0,0 1 0,-1 0 0,1 0 1,0 0-1,-1 0 0,1 0 0,0 0 1,0 1-1,-1-1 0,1 1 0,0-1 0,0 1 1,0 0-1,-1 0 0,1 0 0,-3 2 0,-1 3 109,0 1 0,0-1-1,1 1 1,0 0-1,0 0 1,0 0 0,1 1-1,-4 9 1,-33 84 994,29-71-1037,1 1 0,-8 42 1,18-71-140,1-1-1,0 1 1,0-1 0,-1 1 0,1 0 0,0-1 0,1 1-1,-1-1 1,0 1 0,0-1 0,1 1 0,-1-1 0,1 1-1,-1-1 1,1 1 0,1 2 0,-1-4 4,-1 1 0,1-1 0,0 1 0,-1-1 0,1 0 0,0 1-1,0-1 1,-1 0 0,1 1 0,0-1 0,0 0 0,0 0 0,-1 0 0,1 1 0,0-1 0,0 0 0,0 0 0,0 0-1,-1-1 1,1 1 0,0 0 0,1 0 0,5-3-87,0 0 0,0 0 0,0 0 0,-1-1 0,11-8 0,90-68-680,46-36 81,232-196-322,-240 198 842,168-135-62,334-270 8,-520 419 218,660-477 12,-567 437-88,257-122-1,-128 125-1743,-172 73-997,-52 9-43,-124 55 2869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13043,'-1'-18'1232,"19"7"-152,-20 44-4712,-67-2-417,78-69-1593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6433,'0'1'117,"1"-1"-1,-1 1 0,1 0 0,-1-1 0,1 1 0,0-1 1,-1 1-1,1-1 0,0 1 0,-1-1 0,1 1 1,0-1-1,0 0 0,-1 0 0,1 1 0,0-1 1,0 0-1,-1 0 0,1 0 0,0 0 0,0 1 0,0-1 1,0-1-1,2 2 177,24 5-188,0 1-1,0 2 0,-1 0 0,35 19 1,97 61 32,-83-38 21,-2 3 1,76 73-1,22 32 81,178 213 1,-174-171-166,231 269-10,-368-423-63,458 516 0,-271-341-568,-149-153-773,91 62 1,-33-44-874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3481 10546,'7'-8'2134,"-4"5"-1892,35-32 994,46-53 0,-68 69-1257,111-120-102,2 27 37,-75 67 56,473-430-180,-385 343 169,679-603-148,-493 448 160,176-151 74,-355 310-5,388-318-528,-344 302-659,77-51-3894,-193 144 1504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555 287 3729,'-215'-17'2339,"170"11"-1719,0-2-1,-69-21 0,103 26-624,0-1 1,0 0 0,0 0 0,1-1-1,0-1 1,0 0 0,0 0 0,1-1 0,0 0-1,-12-13 1,19 18-7,1 0-1,-1 0 0,1 0 1,0 0-1,0 0 1,0 0-1,0-1 1,1 1-1,-1 0 1,0-1-1,1 1 1,0-1-1,-1 1 1,1 0-1,0-1 1,1 1-1,-1-1 1,0 1-1,0-1 1,1 1-1,0 0 1,-1-1-1,1 1 1,0 0-1,0 0 1,0-1-1,3-2 1,0-1-17,0 1 1,0 0-1,0 0 1,1 0-1,0 1 1,0-1-1,0 1 1,1 0-1,6-3 1,1 1-14,0 0 0,1 1 0,-1 0 0,1 1 0,0 1 1,0 0-1,28-1 0,-12 3 8,0 1 1,53 8-1,-34 1 74,-1 3-1,0 2 0,89 38 1,-49-11 155,-1 4 0,82 57 1,148 122 421,-261-184-529,332 255 510,-156-116-362,370 258 138,-193-183-1320,-216-140-1657,-98-55 248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3492 10306,'-4'-2'107,"1"-1"-1,-1 1 0,1-1 1,0 0-1,0 0 0,-1 0 1,2-1-1,-1 1 0,0-1 1,1 1-1,0-1 0,0 0 1,0 0-1,0 0 1,0 0-1,1 0 0,0 0 1,0 0-1,0-1 0,0 1 1,1 0-1,0-1 0,0-6 1,0-9 153,2 1 1,0 0 0,1 0-1,1 0 1,1 0 0,1 1-1,0-1 1,1 1 0,1 1-1,11-18 1,5-3-337,2 1 1,1 1 0,45-45 0,256-231-536,25 18-165,-346 288 760,263-215-620,-157 128 386,696-584-1581,-449 361 916,101-86-321,200-134-1918,-484 409 1579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8954,'4'1'216,"0"0"1,0 0-1,1 0 1,-1-1-1,0 0 0,0 1 1,1-1-1,-1-1 1,0 1-1,0-1 1,0 0-1,0 0 1,0 0-1,1 0 0,-2 0 1,1-1-1,0 0 1,0 0-1,0 0 1,3-3-1,17-8 497,-8 6-548,0 1 0,0 1-1,1 0 1,0 2-1,22-3 1,92-4-605,-92 9 398,50-2 22,0 5 1,0 3-1,0 5 1,-1 3-1,-1 4 1,0 4-1,156 59 1,-136-36 77,-2 5 1,107 67 0,121 125 237,-23 33-15,27 71-50,-60-57-211,271 222-4100,-399-396 1220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2512 9538,'0'337'3321,"67"-183"208,34-75-2457,25-229-848,31-23-320,65-40 32,2-3 32,52-39 0,69-53 0,5-6 8,23 18-80,-23 16-112,-25 15-352,-90 97-353,10-5-1415,-66 41-1057,1-7-328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6857,'-1'3'358,"1"0"-1,-1 0 0,1 0 0,-1 0 0,1 1 0,0-1 0,0 0 0,1 0 0,-1 0 0,1 0 0,-1 0 0,1 0 0,0 0 0,0 0 0,2 4 0,2 1-61,0-1-1,0 1 1,1-2 0,8 9-1,-9-9-191,46 45 174,69 54-1,71 39-397,-94-72 173,540 420-13,-19 43-45,-502-431 5,89 80 0,300 264-39,-140-164-1386,-227-198-954,-117-76 1697,0 0 1,1-1-1,0-1 1,27 6-1,-28-10-699,0-1 0,36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2835 4769,'4'-10'292,"1"-1"1,0 1-1,1 1 1,0-1-1,0 1 0,1 0 1,14-14-1,63-51-760,-65 58 316,368-289-124,18-1 1596,-291 229-983,550-366 1145,-299 216-1185,-193 121-223,278-157 18,-135 82-80,337-229-1804,-361 176-2145,-185 133 1200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12115,'101'175'136,"-27"-71"-24,18 10 96,71 128-48,-12-62-16,-22-43-88,11 13-392,-28-38-464,2 0-1793,-24-27 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3469 10866,'-8'-11'967,"1"1"-1,1-2 0,0 1 0,-5-14 1,9 20-714,0 0 1,1 0-1,0 0 1,0 0-1,1 0 1,-1 0-1,1-1 1,0 1-1,0 0 1,1 0-1,-1 0 1,1 0-1,3-9 1,-1 7-256,0 1 0,0-1 1,1 1-1,0-1 0,0 1 0,0 0 1,1 1-1,6-7 0,52-43-334,-33 30 202,302-243-417,-159 130 534,216-186 26,-76 60 9,-146 126-8,511-404 44,164-34 1,-138 184-38,-530 309-23,169-88-408,-335 167 362,147-87-1063,-139 80 461,0 0-1,-1-2 0,0 0 1,-1 0-1,0-1 0,22-32 1,-30 36-243,0-1 1,-1 0 0,7-22 0,-12 33 888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2242 9970,'81'-16'2953,"40"-58"399,-29-8-2471,83-46-1065,24-14 40,55-35 32,-14 20 112,36-43 0,-21 21 16,24-27-16,-41 28 8,20-3-625,-37 26-423,-7 0-1488,-44 43-809,-4 13-664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10314,'33'48'1832,"3"-2"0,57 59 0,83 57 18,-62-73-2119,128 78 0,-100-73 203,456 338 55,61 127 50,-324-223-26,-248-247-9,-46-47-2,125 131 9,73 107 2,4 3 6,-189-224-47,141 146-224,-154-166-592,2-1 0,93 61 0,-104-81-720,33 15 0,12-6-2016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1528 1969 7978,'13'35'1801,"-13"9"105,1 104-1439,-1-143-471,0 1 1,1-1-1,-1 1 1,1 0-1,1-1 1,-1 0-1,4 7 1,-5-10-1,1-1 1,0 0-1,0 0 0,0 0 1,0 0-1,0 0 1,0 0-1,0 0 0,0 0 1,0 0-1,0 0 0,1-1 1,1 2-1,4 2-2,-5-3 17,0 1 0,-1-1 0,1 0 0,0 0 0,0-1 0,0 1 0,0 0 0,0-1 0,0 1 0,0-1 0,0 1 0,0-1 0,0 0 0,0 0 0,0 0 0,0 0 0,0 0 0,0 0 0,0-1 1,0 1-1,0-1 0,0 0 0,0 1 0,0-1 0,0 0 0,0 0 0,-1 0 0,1 0 0,0 0 0,-1-1 0,1 1 0,-1 0 0,1-1 0,-1 1 0,2-3 0,2-3 68,1-1-1,-2 0 0,1 0 0,-1 0 1,0 0-1,5-18 0,-6 12-10,0-1 0,0 1 0,-2-1 0,0 0 0,0 0 0,-2 0 0,0 0 0,0 0 0,-2 1 0,-6-26 0,-2 3 65,-2 0 0,-34-67 0,9 34 109,-3 2 1,-3 3-1,-2 1 1,-98-103-1,-189-177 353,126 112-484,76 82-54,-85-72 73,129 135-72,-73-92 12,69 74-97,47 61-40,21 24-345,33 33 277,0-1 1,20 17-1,6 7 26,190 197-189,151 163 134,57 102 88,-320-361 58,203 251-9,64 100 80,-65-70 10,-315-416-63,212 312-493,-162-235-33,-28-45 98,-5-5-2226,34 41-1,-37-54-382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4163 9842,'2'4'484,"-1"0"-1,0 0 1,-1 0 0,1 0-1,-1 0 1,1 0-1,-1 0 1,-1 0 0,1 0-1,0 0 1,-1 0-1,0 0 1,0 0 0,0 0-1,-2 4 1,-7 1 915,7-9-926,6-6 5,3-3-487,1 1 0,1 0 0,0 0 0,16-12 0,7-7-45,223-197-163,41-38 130,-112 89 47,253-247-12,28-25 122,-194 190 5,-237 223-65,445-416 104,-251 245-84,238-209-41,104-90-387,-513 451 245,280-279-2035,-233 198 273,-90 114 1219,-2-2 0,0 1 1,-1-1-1,-1-1 0,9-28 0,-17 45 403,0-1 0,0 0 0,0 0 0,-1 0 0,1 0 0,-1 1 0,0-1 0,-1 0 0,-1-9 0,1 11 97,0 0-1,0 0 1,0 0 0,0 1-1,-1-1 1,1 0-1,-1 1 1,0-1 0,1 1-1,-1 0 1,0 0 0,-1-1-1,1 1 1,0 1 0,-4-4-1,-1 2-401,0-1 0,0 1-1,0 1 1,-1-1 0,-9-1-1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10114,'4'2'388,"0"-1"1,0 1-1,0-1 0,0 1 0,0-1 0,1 0 1,-1-1-1,0 1 0,0-1 0,1 0 1,-1 0-1,0 0 0,0-1 0,0 1 1,1-1-1,5-2 0,6 0 326,163-21 1106,-154 23-1894,1 1-1,-1 1 0,0 1 0,1 2 1,35 8-1,21 15 43,-2 3 0,-1 4 1,-2 3-1,73 47 0,277 202-12,121 146-2,-218-141 44,-183-159 10,226 174-6,-80-97-2314,-186-143-2050,-76-48 2380,21 14-2432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1217 13147,'81'808'2555,"-63"-670"-1169,51 201-1,-50-276-1329,2 0-1,47 96 1,-65-152-80,1 1 0,0-1 0,1-1 0,0 1 0,0 0-1,0-1 1,9 7 0,-13-12 19,0 0-1,1 0 1,-1 0-1,0 0 1,1 0-1,-1-1 1,1 1-1,0-1 1,-1 1-1,1-1 1,-1 1-1,1-1 1,0 0-1,-1 0 1,1 0-1,0 0 1,-1 0-1,1 0 1,0 0-1,-1-1 1,1 1-1,-1-1 1,1 1-1,0-1 1,-1 0-1,3 0 1,2-4-14,0 1-1,0-1 1,0 0 0,0 0 0,8-10 0,36-46-88,-32 38 71,52-60-133,90-84 0,101-67-18,-249 224 184,622-546 16,-452 393 11,333-287 34,148-62-217,-263 235-1211,-250 176-210,0 3-1587,-18 21-371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11666,'-1'2'438,"0"0"-1,0 0 0,0 0 0,0 0 0,0 1 0,0-1 0,1 0 0,-1 0 1,1 1-1,-1-1 0,1 4 0,1-4-354,0 0-1,0 0 1,0 0-1,0 0 1,0-1-1,0 1 1,0 0 0,1 0-1,-1-1 1,1 1-1,-1-1 1,1 1-1,0-1 1,2 2 0,158 116-240,5 2 89,239 233 90,35 130 18,0 60-53,-408-505-38,212 255-779,21-23-4847,-159-187 1750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2573 11210,'5'1'215,"0"1"-1,0-1 0,0 1 0,0 0 0,0 0 0,-1 0 1,1 1-1,-1 0 0,1 0 0,-1 0 0,0 0 0,-1 1 1,1-1-1,0 1 0,-1 0 0,5 7 0,5 15 612,-2-1-1,15 51 0,-8-22-331,11 30-272,45 89-1,-56-138-295,39 56 1,-46-76 59,1-1 0,0 0 0,1-1 0,0 0 0,17 12 0,-23-20 8,0 0 0,0-1 1,0 0-1,1 0 0,-1-1 0,1 0 0,0 0 0,0 0 0,0-1 0,0-1 0,0 1 1,1-1-1,-1-1 0,0 0 0,0 0 0,1 0 0,-1-1 0,0 0 0,0-1 0,0 0 0,0 0 1,0-1-1,14-6 0,-1-2-7,-2 0 0,1-2 1,-2 0-1,20-18 0,81-80-50,697-651-273,-726 683 308,703-606-36,-148 161 238,-517 422-132,-116 92-41,536-454-302,-497 411-468,-2-1 0,62-90 0,-95 122-208,-1-1 1,0 0 0,-2 0-1,-1-2 1,12-34-1,-20 44-986,4-32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7346,'11'25'1531,"2"-1"1,0 0 0,24 32 0,58 61-1719,-64-81 365,329 382-245,456 558 252,-265-254 248,2 24-177,-502-675-426,-10-13-939,2-2-1,69 68 1,-100-112 143,0-1 1,16 11-1,-22-19 255,-1 0 0,0 0 0,0-1 0,12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2383 13275,'2'24'234,"1"12"592,1 0 1,1 0 0,3 0 0,14 44-1,-21-75-817,1 0 1,0 0-1,0-1 0,1 1 0,-1-1 0,1 1 0,4 4 0,-7-9-15,1 1 1,-1-1-1,0 0 1,1 0-1,-1 0 1,0 0-1,0 0 1,1 0-1,-1 0 1,0 0-1,1 0 1,-1 0-1,0 0 1,1 0-1,-1 0 1,0 0-1,1 0 1,-1 0-1,0 0 1,1 0-1,-1 0 1,0 0-1,1 0 1,-1-1-1,0 1 1,0 0-1,1 0 1,-1 0-1,0 0 1,0-1 0,1 1-1,-1 0 1,0 0-1,0-1 1,0 1-1,1 0 1,-1-1-1,0 1 1,0 0-1,0 0 1,0-1-1,0 1 1,0 0-1,0-1 1,1 1-1,-1 0 1,0-1-1,0 1 1,0 0-1,0-1 1,0 1-1,-1 0 1,1-1-1,3-16-218,-2 0 0,-1-27 0,0 40 216,0 1-11,0 0-1,0 0 1,1 0 0,-1 0-1,1 0 1,-1 0 0,2-3-1,1-1-3,1-1-1,0 1 0,0 0 1,8-10-1,209-228-25,814-782 625,-763 792-420,-254 222-144,0 1-1,0 1 0,39-18 1,-49 26-10,182-98 73,30-16 6,217-87-56,-189 100-50,32-15-238,-238 99 89,111-55-962,-119 56-173,-1-1-1,37-29 1,-62 42 708,0 0 0,0 0 0,-1 0 0,0-1 1,7-11-1,-9 11-259,-1 0-1,-1 0 1,1 0 0,2-11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5665,'21'26'2278,"1"1"584,46 45 0,134 105-2128,11 9-685,558 568 171,-268-253-208,15-13-320,-305-296-547,11-21-1823,-84-85-125,-14-29-434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12707,'12'-4'477,"-1"0"0,1 1 0,0 1 0,0 0 0,0 0 0,0 1 0,0 1 1,0 0-1,0 0 0,0 1 0,23 6 0,-3 2-144,34 15 1,-52-18-356,-1 0 1,0 0-1,0 1 1,0 1-1,-1 0 1,0 1-1,16 15 1,-7-6 9,91 89-3,52 70 11,152 215 0,206 390 11,-34 34 34,-321-531-7,48 83-80,-170-288-160,62 112-1195,-46-67-2281,-35-55 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3245 10034,'12'-13'539,"0"1"0,0-1-1,1 2 1,1 0 0,0 1 0,0 0 0,1 1-1,1 1 1,-1 0 0,1 1 0,0 0 0,32-7-1,70-17-887,-59 11-149,-2-2 0,0-3-1,59-36 1,150-116-770,205-209 330,-280 222 931,-86 75 31,284-245 98,-340 290-101,623-557 585,-48 88 458,-112 126-1315,-511 386 246,234-183-4152,-157 112 995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12107,'59'162'1605,"-19"-52"625,-30-90-2253,1-1 0,21 28 0,20 20-434,75 76 1,71 52 202,181 174-32,-268-260 288,421 399 98,-376-369-70,209 198-67,-233-203-2547,139 183-1,-177-185-824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1601 11522,'-7'35'620,"2"-1"-1,2 1 0,1 67 0,8-66 46,2 1 0,1-1 0,28 69 1,56 117-200,-89-213-474,1-1 0,0 0 0,0 0 0,1-1 0,0 0 0,13 13 0,-16-17 6,0-1 0,1 1 0,0-1-1,-1 0 1,1 0 0,0 0 0,0 0 0,0-1 0,0 0 0,0 1 0,1-1-1,4 0 1,-4-1 1,0 0 0,0 0 0,0 0 0,0-1 0,0 0 0,-1 0-1,1 0 1,0-1 0,9-3 0,-4 0 0,-1-1 0,0 1-1,0-2 1,13-10 0,10-16-4,-1-1 0,28-41 0,-12 14 0,208-216-15,20 24 20,-213 197 4,107-93 4,316-215 0,-238 197-142,145-94-575,-338 227 569,317-217-1523,-356 241 1375,-1-1 0,-1 0-1,0-1 1,0-1 0,-1 0 0,15-22-1,-25 33 170,0-1 0,0 1 0,-1-1 0,1 0-1,-1 1 1,0-1 0,0 0 0,0 0 0,0 0 0,-1 0-1,1 0 1,-1 0 0,0 0 0,1 0 0,-1 0-1,-1 0 1,1 0 0,0 0 0,-1 0 0,1 0 0,-1 0-1,0 0 1,0 0 0,0 1 0,-1-1 0,1 0-1,-1 1 1,1-1 0,-1 1 0,-4-5 0,0 1-248,-1 0 1,-1 0 0,1 1 0,-1 0-1,0 1 1,0-1 0,0 1-1,-1 1 1,-9-3 0,-60-15-1977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4601,'0'0'223,"0"1"0,1-1 0,-1 0 0,0 0 0,1 0 0,-1 0 0,0 0 1,1 0-1,-1 0 0,0 0 0,1 1 0,-1-1 0,0-1 0,1 1 0,-1 0 0,0 0 0,1 0 0,-1 0 0,0 0 0,1 0 0,-1 0 1,0 0-1,1 0 0,-1-1 0,0 1 0,1 0 0,-1-1 0,6 0 2405,11 11 391,-8-7-2707,0-1-1,1 0 0,13 0 0,17 4-369,17 8-78,0 3-1,-1 2 0,0 2 1,-2 3-1,95 58 1,-37-9-120,151 128 0,-139-94 59,192 215 1,154 259 281,-312-365 40,112 143 158,-180-253-146,118 108-1,-153-165-750,2-2-1,1-2 0,124 69 0,-169-106 18,2-1 0,-1 0-1,1-1 1,0-1 0,0 0-1,1-1 1,0-1 0,-1 0-1,1-1 1,19 0 0,-22-3-553,0-1 1,0-1 0,16-4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2939 7426,'-15'-11'340,"-7"-4"324,1-1 0,1-1 0,-23-24 0,37 34-417,0 0-1,1-1 1,0 1 0,0-1-1,1 0 1,0 0-1,0-1 1,1 1 0,0-1-1,0 0 1,1 0 0,0 1-1,0-16 1,1 12-35,2-1 0,0 1 0,0 0 0,1-1 1,0 1-1,1 0 0,1 0 0,0 1 0,0-1 0,1 1 0,1 0 0,-1 0 1,2 0-1,7-9 0,14-14-281,1 0 0,56-48 0,-67 66 109,88-82-91,216-209-90,125-168 188,-52 93 252,-393 381-299,610-507 164,-515 437-231,118-64 0,-61 60-423,-99 50-729,99-59 1,-148 80 990,-1 0 0,1 0 0,-1 0 0,0-1-1,0 1 1,0-1 0,-1-1 0,6-7 0,-9 10 96,0 1 1,0-1-1,0 1 0,0 0 1,0-1-1,-1 0 1,1 1-1,-1-1 0,0 1 1,0-1-1,0 0 0,0 1 1,0-1-1,0 1 1,-1-1-1,1 0 0,-1 1 1,0-1-1,0 1 0,0-1 1,0 1-1,0 0 0,0-1 1,-3-1-1,-1-4-377,-1 0 0,0 1 0,0 0 0,-8-6-1,-38-28-2242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9698,'126'160'3073,"-9"-24"199,-30-53-2311,52 30-1441,13 21-289,44 19 209,-14-21 88,28 34 8,-23-5 256,34 39 176,-36-22 56,30 26-8,-22-18 0,18 13-408,-37-39-600,6 10-1817,-23-35-15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17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3639 4672 11346,'-261'153'1836,"171"-107"-653,-98 37 1,132-63-1094,0-2 0,-1-3 0,-79 11 0,-184 3-80,252-24 25,-129 13 323,68-9 48,75-7-278,-1-3 1,1-2-1,0-3 0,1-2 0,-1-2 1,-67-23-1,47 4-158,2-3 1,1-3 0,1-3-1,-65-49 1,52 27 18,3-4 1,2-3-1,-76-87 0,41 27 420,-120-172 0,171 211-169,3-4 1,5-1-1,-44-104 0,54 82-178,5-1 0,-38-190 0,61 206-105,-6-171 0,20 194 4,4-1 0,3 0 0,4 1 0,2 0 0,28-94 0,-8 70-39,5 1 0,3 1 0,94-164 0,-78 171 14,4 2 1,4 2 0,137-145-1,-96 130-1,4 4 0,184-128 1,-185 156 54,3 4 0,3 6 0,153-60 0,-79 54 20,321-70 0,-361 107-42,0 6 0,274-9 1,-300 35 2,0 6 1,0 4-1,205 50 0,-223-33 25,-1 4-1,-2 5 1,-1 4-1,130 77 1,-85-31-1,-5 7 1,167 145-1,-219-162 24,-4 3 1,-3 4-1,-4 3 0,74 112 0,-44-35 80,157 333 0,-122-156-1,-105-235-27,29 146 1,-39-97 96,-6 1 0,-2 274 0,-23-264 37,-8 0 1,-46 229-1,34-283-79,-5-1-1,-4-2 0,-96 204 1,90-238 3,-3-2 1,-4-2-1,-2-2 1,-4-3 0,-102 103-1,71-92 62,-4-4-1,-4-3 0,-2-4 1,-111 58-1,51-45 87,-2-8 0,-281 89 0,-393 43 706,644-173-784,-1-9 0,-216 0 1,283-25-208,-1-4 1,1-6 0,-198-46-1,245 39-341,-113-47 0,147 49-212,1-2 0,1-1 0,1-2 0,-44-37 0,-46-57-3736,19-1-317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3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5220 3456 6297,'-42'46'430,"-2"-2"-1,-96 75 1,-213 119 1047,-24-33 96,-10-47-80,202-94-786,-4-7-1,-299 50 0,326-85-399,-2-7-1,1-7 1,-239-20-1,-98-65 558,388 51-562,2-5 0,-137-58 0,162 52-22,2-3 1,-140-91-1,176 96-173,1-1 0,2-2 0,2-2 0,2-2 0,-43-57 0,27 23 16,3-3 0,-57-115 0,65 103-50,4-2 0,-36-125 0,54 131-72,4-1 1,4-2 0,-3-92-1,14 85-45,4 0 0,24-185-1,-23 275 43,12-85-46,36-134 1,-3 91-21,88-180 1,-82 211 6,117-172 1,-134 228 25,57-59 1,52-35-48,-83 86 21,2 2-1,127-81 1,-85 72-29,162-71 0,-157 87 11,177-48 1,-167 66 6,202-23 1,-199 42 6,-1 6 0,1 5-1,0 5 1,-1 6 0,0 5 0,-1 5 0,-1 6-1,-2 4 1,-1 6 0,-2 5 0,-2 5 0,-2 5 0,-2 5-1,121 85 1,148 153 19,-294-218 32,-4 3 0,82 108 0,-74-68-14,89 160 0,-124-184 10,-5 3 0,38 111 0,-43-84 18,32 160 0,-58-195 12,-4 1 0,-3 0 0,-5 132 1,-8-165 4,-3 1 0,-2-1 1,-3 0-1,-3-1 1,-2 0-1,-31 72 0,19-67 43,-3-2 0,-2-1 0,-75 103 0,56-97-1,-3-3 0,-3-2-1,-79 66 1,82-84-23,-2-3 0,-2-3-1,-2-2 1,-90 40 0,8-16 58,-181 52 1,231-86 45,-1-5-1,-1-4 0,-115 6 1,75-18 304,-265-25 0,243-1-167,-220-59-1,-80-75-149,411 136-489,-75-44 1,101 51-176,0-2 0,1-1 0,1 0 0,0-1 0,-24-29 0,27 26-747,2 0 0,-21-39 1,-14-45-3230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5.9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1425 5384 10658,'-6'5'313,"-1"0"-1,0 0 0,1-1 1,-2 0-1,1-1 0,0 1 1,-1-1-1,-14 3 1,8-4 66,-1-1 1,0-1 0,1-1-1,-1 0 1,1-1 0,-1 0 0,-18-6-1,5 0-287,-1-1 0,-51-25 1,50 17-195,1-1 0,1-1 1,-42-37-1,-65-75 102,123 118 4,-64-69 32,3-4 1,-94-147 0,-80-212-59,210 366 20,3-2-1,3-2 1,-21-92 0,34 87 8,3 0 0,4-1 0,1-140 0,13 103-20,6-1 1,38-195 0,-9 142 6,97-278 0,-80 324 34,81-141 0,-75 167-32,6 3 0,4 3 1,147-163-1,-132 173-49,177-146 0,-122 132 22,4 7 1,172-89-1,-159 110 33,4 7-1,196-58 0,-216 89-25,1 5 0,276-28-1,-326 57 16,0 5-1,0 3 0,0 5 1,-1 3-1,92 23 0,-55-2 9,-2 6-1,225 98 0,-266-94 12,-2 4-1,-2 3 0,-2 4 1,118 100-1,-107-70 13,-3 4 0,-5 4 1,104 143-1,-117-132-4,-5 2 1,-4 3-1,78 188 0,-79-136 29,-6 2-1,42 217 1,-72-238 47,-5 0 1,-6 1 0,-7 191-1,-15-179 47,-7 0-1,-6-1 0,-53 189 1,23-177 133,-6-2 0,-144 279 1,144-331-29,-5-2 1,-106 138-1,-87 38 319,190-221-350,-2-3 1,-91 60-1,65-62 85,-1-4-1,-149 60 1,153-78-7,-173 43-1,-101-20 9,149-43-378,-1-10 0,-280-28 1,17-37-313,25-44-259,375 79 155,2-4 0,1-4 0,-101-58 1,131 64-522,2-3 0,2-1 1,0-3-1,3-1 0,-43-47 1,-14-37-2767,86 104 3305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13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354 5107 13723,'-101'-369'-315,"32"179"629,-8-19 276,49 115-133,3 0 0,-15-119 0,32 137-266,4-1 0,2 0 0,14-119 1,0 117-168,40-148 1,54-72-116,-23 110-141,9 4-1,7 4 1,185-254 0,-176 294 70,209-211 1,-178 217 199,222-166 0,-221 204-35,299-156-1,240-72-34,-533 261-42,2 7 0,241-59 0,-282 91 6,1 6 0,0 4 0,191-1 1,-242 17 53,0 3 0,0 2 1,0 3-1,-1 2 0,0 2 1,-1 3-1,64 29 0,-46-10-20,-3 3 0,-1 3 0,-2 3 0,101 87 0,-47-18-26,133 163 0,83 156 134,-262-320-36,-5 2 0,65 144 0,-73-114-22,73 252 1,-108-281-27,-5 1 0,11 190-1,-28-155 65,-22 246-1,1-263 294,-65 257 0,42-260-142,-6-3 1,-66 133 0,58-156-158,-4-3 0,-128 173 0,106-179 6,-4-3 0,-149 128-1,94-107 142,-193 121-1,164-132 114,-199 91 0,-249 49 144,-44-44-7,570-178-168,-1-4-1,0-4 1,-1-4 0,-150-4-1,160-11 107,-141-27 0,-71-45 139,195 44-333,-102-51-1,-84-63 44,125 55-285,-198-153 0,286 190-116,-74-74-1,100 83-66,2-2-1,-49-74 1,55 64-448,3-1 0,2-2 0,3-1-1,2-2 1,4 0 0,-19-83 0,14-28-2827,26 166 3288,-25-187-3823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2230 12731,'0'1'51,"0"-1"0,0 0 1,0 0-1,0 0 0,0 1 0,0-1 1,1 0-1,-1 0 0,0 0 0,0 0 1,0 1-1,1-1 0,-1 0 1,0 0-1,0 0 0,0 0 0,1 0 1,-1 0-1,0 0 0,0 0 0,1 0 1,-1 0-1,0 0 0,0 1 1,0-1-1,1 0 0,-1-1 0,0 1 1,0 0-1,1 0 0,-1 0 0,0 0 1,0 0-1,1 0 0,-1 0 1,0 0-1,0 0 0,0 0 0,1 0 1,-1-1-1,0 1 0,0 0 0,0 0 1,0 0-1,1 0 0,-1-1 1,13-10 1013,-1-1 1,13-16-1,-2 2-1143,245-244-264,-67 70 417,12-13 12,377-306 66,-149 183-133,-265 210-20,241-129 0,-307 201-57,2 5-1,175-51 1,-231 84-507,-37 10-1650,-39 2-658,14 4 2394,-53-6-3392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3131 11755,'6'3'360,"0"0"0,1 0 0,-1 0 1,1-1-1,-1 0 0,1-1 1,0 1-1,0-1 0,12 0 0,-12-2-91,0 0-1,0-1 1,-1 0-1,1 0 1,-1-1-1,0 1 0,0-1 1,0-1-1,0 1 1,0-1-1,5-5 1,65-53 159,-2-3 0,73-85-1,-76 75-407,87-81-52,310-235 1,-194 198-45,310-163 0,-55 75-254,-170 92 86,-145 75 114,417-226 7,61-48-541,-666 373 566,422-254-6287,-355 198 2583,-92 71 3793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47 7754,'-13'-8'1021,"0"1"0,0 0 1,0 1-1,0 1 0,-22-6 1,17 8-87,14 5-382,31 12-224,14 8-343,-1 1-1,47 36 1,77 72-43,-114-89 53,103 93-8,177 203 0,-160-144-4,-123-142 12,101 116-6,-29-15 3,-59-74 6,212 263-1,50 65 10,-171-205-4,255 327-44,92 36-4517,-361-435 1437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3409 12763,'3'15'368,"-3"-10"-71,1 0 1,-1 0 0,1 0 0,0 0 0,1 0 0,-1 0 0,1-1 0,3 8 0,-4-12-253,-1 0 0,0 0 0,1 0 0,-1 1-1,1-1 1,-1 0 0,0 0 0,1 0 0,-1 0 0,1 0 0,-1 0-1,0 0 1,1 0 0,-1-1 0,0 1 0,1 0 0,-1 0 0,0 0 0,1 0-1,-1 0 1,1-1 0,-1 1 0,0 0 0,0 0 0,1 0 0,-1-1 0,0 1-1,1 0 1,-1 0 0,0-1 0,0 1 0,1 0 0,-1-1 0,0 1-1,0-1 1,20-32 1632,1-7-1475,2 2-1,1 0 1,3 2 0,37-42-1,141-122-323,-38 55 103,253-200-24,-133 112 23,-182 146 14,647-521-10,146-41 53,-113 172-97,-233 183-1586,-504 269 674,-1-1-1,44-33 0,-64 33-690,-27 26 1577,0-1-1,1 1 0,-1-1 1,1 1-1,-1 0 1,0-1-1,1 1 0,-1-1 1,0 0-1,1 1 1,-1-1-1,0 1 0,0-1 1,0 1-1,0-1 1,0 0-1,1 1 0,-1-1 1,0 1-1,0-1 1,0 0-1,0 1 0,-1-1 1,1 1-1,0-1 1,0 1-1,0-1 0,0 0 1,-1 1-1,1-1 1,0 1-1,0-1 0,-1 1 1,1-1-1,0 1 1,-1-1-1,1 1 0,-1 0 1,1-1-1,-1 1 1,1-1-1,-1 1 0,1 0 1,-1-1-1,1 1 1,-2 0-1,-40-9-3590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231 284 7186,'-23'-9'677,"1"-1"0,-1-1 0,2 0 0,0-2 0,0 0 0,1-2 1,-26-24-1,42 36-628,1 0 1,0-1 0,0 0 0,0 0-1,0 0 1,1 0 0,0 0 0,0-1-1,0 1 1,0 0 0,-1-8 0,2 8-25,1 1 1,0 0-1,0-1 1,0 1-1,0-1 1,0 1-1,1 0 1,0-1-1,-1 1 1,1 0-1,1 0 1,-1 0-1,0 0 1,1 0 0,-1 0-1,5-5 1,-4 5-12,1-1 1,0 1-1,0 0 1,0 0-1,0 1 1,0-1-1,1 1 1,-1 0-1,1 0 1,0 0-1,6-3 1,-1 2-2,1 1 1,-1-1-1,19-1 1,-14 3-15,1 0 0,-1 1-1,0 1 1,1 1 0,-1 0 0,0 0 0,0 2 0,21 7 0,3 4 5,64 37-1,-39-14 106,-2 3 0,-1 3 1,-3 2-1,84 87 0,-47-30 539,129 183 0,215 410 1676,-389-614-2178,234 397 390,-280-474-534,283 461-7,-83-187-3046,-160-222-378,-9 1-297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4001 12555,'1'1'139,"0"0"0,-1 0 0,1 0 0,0 1-1,0-1 1,0 0 0,0 0 0,0 0 0,0-1 0,0 1 0,0 0 0,0 0 0,1-1 0,-1 1 0,0 0 0,0-1 0,1 1 0,-1-1 0,0 0 0,1 1 0,1-1 0,-1-1 63,-1-1 1,1 1 0,-1 0 0,1-1 0,-1 0-1,0 1 1,1-1 0,-1 0 0,0 0-1,0 0 1,0 1 0,1-4 0,8-14 577,48-68 158,-44 67-931,198-263-337,146-86 25,-319 330 276,610-547-495,-498 453 394,483-404-249,-355 305 283,630-489 69,-357 309 37,-362 272-154,2-1-448,89-68-4147,-190 143 1165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8058,'6'-6'336,"0"1"1,0-1-1,1 1 0,-1 0 1,1 1-1,0 0 1,1 0-1,-1 1 1,1-1-1,-1 1 0,1 1 1,0 0-1,11-2 1,10-3 327,-4 0-491,0 2 0,0 0 0,0 2-1,1 1 1,-1 1 0,1 1 0,42 5 0,-24 4-186,-1 1 0,-1 1 0,70 31 0,-45-14 29,77 46 0,-37-8 56,165 138-1,69 112 97,60 174 55,-385-469-215,587 854 213,-17 86-250,-495-808-330,-54-93-223,-20-35-1154,14 32 0,-30-57 1601,-1 1 0,0-1 0,1 1 0,-1-1-1,0 1 1,0 0 0,1-1 0,-1 1 0,0-1 0,0 1 0,0 0 0,0-1 0,0 1 0,0-1 0,0 1 0,0 0 0,0-1 0,0 1 0,0 0 0,0-1 0,0 1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2575 6465,'-11'-209'4545,"6"359"-1749,5-88-2455,3-1-1,12 70 0,-7-97 214,1-1-1,2 0 1,24 49-1,-28-68-440,0 0 1,0-1-1,10 12 0,-15-23-112,-1 0-1,1 0 1,0 0-1,0 0 1,-1 0 0,1-1-1,0 1 1,1 0-1,-1-1 1,0 0-1,0 1 1,1-1 0,-1 0-1,0 0 1,1-1-1,-1 1 1,1 0-1,4 0 1,-3-2-4,1 0 0,-1 0 1,0 0-1,0 0 0,0-1 0,0 1 0,0-1 1,0 0-1,0-1 0,-1 1 0,1-1 0,4-3 0,58-55-5,88-94 44,414-375-39,-452 425-14,267-257-36,68-60 35,-161 165 23,-190 167-3,333-285-465,46 27-2311,-105 113-4063,-235 156 2364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6961,'57'-11'3634,"84"-7"0,-55 14-2585,125 9 0,-134 3-1203,0 3-1,-1 3 1,0 3-1,-2 4 1,0 3-1,133 63 1,-84-25 21,-3 5-1,119 88 1,-81-36 243,-5 7 0,207 219 1,-248-216-73,-5 5 0,-7 5 0,84 152 0,-159-249-75,279 501-2808,-253-421-165,-24-31-530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2428 11867,'-26'12'2319,"-3"3"977,29-15-3282,0 0 1,0 1-1,0-1 0,0 0 0,0 0 0,0 0 0,0 0 0,0 0 0,0 0 0,0 0 0,0 1 0,0-1 0,0 0 0,0 0 0,0 0 0,0 0 0,0 0 1,0 0-1,0 0 0,0 1 0,0-1 0,0 0 0,0 0 0,0 0 0,0 0 0,1 0 0,-1 0 0,0 0 0,0 0 0,0 0 0,0 1 0,0-1 1,0 0-1,0 0 0,0 0 0,0 0 0,1 0 0,-1 0 0,0 0 0,0 0 0,0 0 0,0 0 0,0 0 0,0 0 0,0 0 0,1 0 0,-1 0 0,0 0 1,0 0-1,11-2 219,-8-1-219,0 0 0,0 0 1,0-1-1,0 1 1,0 0-1,2-6 1,-2 6-6,25-32 53,2 2 0,1 1 0,1 1 0,48-34 0,7-8-9,32-32-62,122-104-30,455-329-8,-231 228 49,-176 121-78,-98 63-97,272-186-1255,-160 93-2902,-197 141 809,-31 8-477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8938,'-50'11'564,"-77"21"931,112-27-1064,0 1-1,0 1 1,0 0 0,1 1 0,-26 19 0,38-26-448,0 0 0,0 1 0,0 0 0,0-1 0,0 1 0,1 0 0,-1 0 0,1 0 0,-1 0 0,1 0 0,0 0 0,-1 0 0,1 1 0,1-1 0,-1 0 0,0 1 0,0-1 1,1 0-1,0 1 0,-1-1 0,1 1 0,0-1 0,0 1 0,0-1 0,0 1 0,1-1 0,-1 0 0,1 1 0,-1-1 0,1 1 0,2 3 0,1 7-74,-1-1 40,2 0 0,-1 0 1,1 0-1,1-1 0,0 0 0,1 0 0,0 0 1,1-1-1,0 0 0,12 12 0,14 11 198,54 39 0,-70-58-122,263 192 501,-10-8-256,-95-59-167,175 180 0,126 204 54,-229-222-242,-107-104-2457,-134-186 1848,-1-1-1,0 2 1,6 14 0,-11-25 511,-1 1 0,0-1 0,1 1 0,-1-1 0,0 1 0,0 0 0,0-1 0,0 1 0,-1-1 0,1 1 0,0-1 0,0 1 0,-1 0 0,1-1 0,-1 1 0,0-1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12979,'40'-56'1291,"-37"52"-1145,-1 1 0,1 0-1,0-1 1,0 1-1,0 1 1,0-1-1,1 0 1,-1 1-1,6-3 1,-8 5-53,1-1 0,-1 1 0,1 0 0,0 0 1,-1 0-1,1 0 0,-1 0 0,1 1 0,-1-1 0,1 0 0,-1 1 0,1-1 0,-1 1 1,1 0-1,-1-1 0,1 1 0,-1 0 0,0 0 0,1 0 0,-1 0 0,2 2 0,15 7 840,0-11-458,-15 0-466,-1 1-1,0-1 0,1 1 1,-1-1-1,1 1 0,-1 0 1,1 0-1,-1 0 0,0 0 1,1 1-1,-1-1 0,1 1 1,-1-1-1,0 1 0,1 0 1,3 2-1,13 11-21,-1 1-1,0 1 1,-1 1-1,18 22 1,-25-28 8,84 91-13,252 301 53,109 271 91,-15 77-13,-73-90 55,-68-151-764,-272-460-983,-26-49 1345,0 0 1,-1 0-1,1 1 0,-1-1 1,1 0-1,-1 1 1,1-1-1,-1 0 0,0 1 1,1-1-1,-1 1 0,0-1 1,0 0-1,0 3 0,-1-3 41,0-1 0,1 0 0,-1 0-1,0 1 1,0-1 0,1 0 0,-1 0-1,0 0 1,1 0 0,-1 0 0,0 0-1,0 0 1,1 0 0,-1-1 0,0 1-1,0 0 1,1 0 0,-1 0 0,-1-1-1,2 1 193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3977 12027,'124'-114'6079,"-9"-4"-3817,67-65-2030,178-132-470,22 7 11,-325 263 192,-48 37 30,669-523-392,-334 270 215,3-16 13,318-235-234,-406 316 99,21-14-240,-173 133 242,427-344-2507,-389 276 480,-123 121 1277,-1-1 0,34-53-1,-38 45-632,22-63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5953,'38'187'3642,"-13"-50"-2421,-4-54-915,35 88 1,45 77 1184,30 13-1053,-101-213-443,2 0 1,2-3 0,45 48-1,46 26 14,-53-52-3,62 66 4,122 113 4,454 325 25,-160-152 3,-428-324-27,363 312-1035,-397-315-504,-78-81 1059,-1 2 0,0-1-1,-1 1 1,0 0-1,7 18 1,-12-24-6,-1 1 0,0-1 0,0 1-1,-1 0 1,0 0 0,0 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1918 7186,'-31'94'838,"-86"237"2023,84-245-1611,-59 110 1,76-170-942,0-1 0,-2 0 1,0-2-1,-2 0 1,-22 21-1,38-40-261,-67 67 783,61-59-608,1 0 0,1 0 1,-8 14-1,8-4 329,7-14-135,4-8 292,63-78 59,-8 8-604,365-346 123,263-176-251,-272 267-64,12 20-113,388-165-808,-570 351 421,-159 80 290,138-69-467,-170 78 244,-2-2 0,54-43 0,-78 53-399,40-40-1,-60 54 506,1-1 0,-1 0 0,0-1 0,-1 1 0,0-1 0,-1-1 0,0 1 0,0-1 0,3-11 0,-5 5-338,-1 0 0,0 0 0,-1 0 1,-2-21-1,1 38 687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9434,'-2'4'147,"-3"5"564,0 0 0,1 0 0,0 1 0,-5 17-1,9-22-587,-1-1-1,1 1 1,-1 0-1,1 0 0,1 0 1,-1 0-1,1 0 1,0 0-1,0-1 0,0 1 1,1 0-1,-1-1 0,1 1 1,3 4-1,10 17-201,1 0 1,34 42-1,53 49-207,-65-75 228,-8-9 21,355 409-157,-323-368 191,414 505 30,-403-488-22,435 563 36,-195-212 0,-126-174 2,-164-236-38,188 253-285,-183-252-874,0-1-1,52 43 1,-78-73 824,1 0 0,0 0 0,0 0 1,-1 0-1,1-1 0,1 1 0,4 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2135 11298,'-63'378'2908,"19"-57"-46,39-293-2604,2 1 1,1 46 0,2-75-259,0 0 0,0 0 1,0 0-1,0 0 0,0 0 0,0 0 1,0 0-1,0 1 0,1-1 1,-1 0-1,0 0 0,0 0 0,0 0 1,0 0-1,0 0 0,0 0 0,0 0 1,0 0-1,0 0 0,0 0 0,1 0 1,-1 0-1,0 0 0,0 0 1,0 0-1,0 0 0,0 0 0,0 0 1,0 0-1,0 0 0,1 0 0,-1 0 1,0 0-1,0 0 0,0 0 1,0 0-1,0 0 0,0 0 0,0 0 1,0 0-1,0 0 0,1 0 0,-1 0 1,0 0-1,0 0 0,0-1 0,0 1 1,0 0-1,0 0 0,0 0 1,0 0-1,0 0 0,0 0 0,0 0 1,0 0-1,0 0 0,0 0 0,0-1 1,0 1-1,0 0 0,0 0 1,0 0-1,0 0 0,0 0 0,8-15-9,10-17-34,-6 16 11,0 1-1,0 0 1,1 1-1,30-24 0,92-67-69,-90 72 82,186-142-24,717-497 45,-584 436-24,-14 31-71,-308 181 78,1087-567-1014,-779 432 435,244-109-1012,-485 220 204,-2-6 0,116-77 0,-66 12-1438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 4329,'-486'70'5417,"598"-36"-3232,85 3-2329,68 495 232,20 42-16,15 82-16,-67 21 72,-20-423 24,-37-8-56,28 66-40,-38-43-24,17-7-112,-23-41-232,3-15-1113,-44-78-1039,-17-50-41,-24-60-1328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2384 10746,'9'29'1122,"15"38"0,-22-62-966,0 0 1,0 0-1,1 0 1,-1-1-1,1 1 1,0-1-1,0 0 0,1 0 1,-1 0-1,1 0 1,0-1-1,0 1 1,0-1-1,7 4 1,-10-6-134,1-1 0,0 1 0,0-1 1,0 0-1,0 0 0,0 1 1,-1-1-1,1 0 0,0-1 1,0 1-1,0 0 0,0 0 0,0-1 1,-1 1-1,1-1 0,0 0 1,2 0-1,7-6-18,1 1-1,18-14 1,14-13-36,282-188-91,406-211 110,-499 297 24,403-228 21,177-96-6,-549 317-100,106-62-514,-62 5-1511,-266 168 930,-1-1 1,-2-3 0,-1-1-1,-3-2 1,33-43 0,-22 11-2059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0 2625,'-63'6'531,"-15"0"240,1 3 0,-84 22 0,141-25-682,1 0 0,0 1-1,-30 17 1,40-19-65,0 0-1,0 1 1,1 1-1,0-1 1,0 1-1,1 1 1,-1 0-1,-10 14 1,16-18-21,0-1-1,0 1 1,0 0-1,1-1 1,0 1-1,-1 0 1,1 0 0,0 0-1,1 0 1,-1 0-1,1 0 1,0 0 0,0 4-1,1 2-2,0-1-1,1 0 1,6 18 0,1-4-9,1 0 0,1 0 1,1-1-1,26 35 0,-36-54 9,59 81 14,75 80 1,-44-56 61,205 233 509,-154-179-232,407 468 751,-17 5-665,-483-575-410,267 310 146,-271-317-394,3-3 1,80 65 0,-110-101-380,40 23 0,-52-34 370,0 1 0,1-1 0,-1 0 1,1-1-1,0 0 0,0 0 0,0-1 0,8 1 1,-10-2-89,-1 0 1,1-1 0,-1 0-1,1 0 1,-1 0-1,0-1 1,7-2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3293 10042,'5'-3'400,"1"-1"-1,0 2 0,0-1 1,0 1-1,0-1 0,0 2 1,1-1-1,-1 1 1,8-1-1,-7 1-172,0 0 0,-1 0 0,1-1 0,-1 1 0,0-2 0,0 1 0,1-1 0,6-4 0,1-3 23,-1-1 0,0 0-1,15-19 1,9-8-42,105-83-85,-132 114-126,3-4-1,194-150-56,69-36 3,723-499-116,-290 207 90,-476 326 48,564-407-1030,-713 508 742,420-337-3647,-364 258 1081,-39 9-145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 4705,'-12'1'142,"-36"3"889,-70 16 0,111-18-1036,0 0-1,0 0 0,0 1 1,0 0-1,1 0 0,-1 0 1,1 1-1,0 0 0,0 0 1,0 1-1,1 0 1,-9 8-1,10-6-49,-1-1-1,1 1 1,1 0 0,-1 0 0,1 0 0,0 0-1,1 1 1,0-1 0,0 1 0,0 0 0,0 15-1,1 6-35,1 1-1,1-1 1,2 0-1,10 48 0,41 116 254,-3-47 214,6-1 0,76 135-1,270 412 20,-402-690-395,99 161-36,277 415-68,-130-264 80,29-27 51,-150-182-686,139 90 0,-63-60-356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68D-6F34-AC0B-A179-589689BA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D3DB-B4B7-F130-2442-8E683F33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92B-D852-713E-0819-23242E1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5A8F-B48F-15A7-01E8-3E02265E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1B4-9BEC-C9DA-0893-576B5DB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0C97-E6BF-F0B0-7352-8B6AECF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E3F0-8716-81BE-A6F6-E4B4D63C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3D43-BF95-13E7-450C-0F5EF7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5C85-3D52-9C1A-33B3-A8E2CEEB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95F6-5491-16E4-45D0-60B37F0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5AD62-6BBE-98B7-E0AE-925D7734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9BD-648B-227A-0524-39FD7DAF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C1B-79AE-B336-5F81-0707DAF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40C-BE1B-4C2A-1845-7D4707D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A5A0-ADC0-EBF5-0470-31693CF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1D30-0817-AF75-EF41-F129CDFA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AA7C-67D1-BA6D-995E-81185F47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1508-3BD8-3F16-D202-FD5F4CE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C19-CD01-EBC2-3223-6E8D5B75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B13D-AE54-6278-C765-45C3209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B5A-5D6E-36B0-7D27-991AAA3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17BD-15BF-03AD-357D-AE75BFE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4F5C-3C59-FC62-BA9D-206A2D2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9A9F-8E4A-AEBE-7F75-E225827A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9B3-DEB0-EE71-1E07-BE49F26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05F-6ED5-BD8E-B535-67A884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325-29C5-D4CA-ED16-A768F895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F03D-1003-8329-1324-40C8C00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D300-885F-6338-AC0A-3D720196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BE5-D402-FE2F-68D5-929A9CE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CC42-1BCF-54E5-D8B3-9553360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A9C-CD79-F1FE-4115-9B45F6F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44A2-B47F-81A9-A1A5-A9ECCB5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A18C-725A-A42F-D808-9104FB35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7C45-B98C-A91B-60EA-9AD1A8E0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629C-BA76-E842-8E1E-3A4BC975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80AB8-8A8A-013F-C96C-63BAB0FD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CB55-8D54-07A5-413A-DB4D2E3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D7AE-58A2-EAEE-FA88-81D7B771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F33E-CE97-2264-8114-8428BB67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47AC-D5F3-8998-8ADA-544E98E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3ACC-A255-E141-53BA-623810F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3AF3-06CB-1692-3922-7AD18911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B0C4F-1566-D82B-D6FB-21A2F2A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16EE-1156-58A7-D443-C4A13BB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985-B9D7-6314-942F-71C39E0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D59-AB17-9CF6-BFA7-0EF0FEE1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8BD7-1916-276C-E384-E2A73B1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139B-EFA3-419D-D2DD-749A14EA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25DD-8A88-BB28-0B63-839F109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4B1B-2C5D-24BC-110F-3BA2803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210A-C9C2-382C-4B4A-4F12459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CB14-146D-3792-B373-551AC110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E1CB-7CBE-54AA-1FAA-341175D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27-DB01-68FF-6035-51CB482E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12E9-B9AA-40B9-074B-88CF2FC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F431-792F-F44F-04E7-E52709E4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4B43-6E41-28C6-215C-EB97B9F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EA46-E43F-014B-0F2F-B308BAD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E787-781B-3759-7C6D-6F7E5845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E01C-7666-524F-0608-170AA51C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FE1B-A812-38DA-08E4-947A93C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157A-E10A-8EC7-9072-32892D6C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76.xml"/><Relationship Id="rId42" Type="http://schemas.openxmlformats.org/officeDocument/2006/relationships/image" Target="../media/image134.png"/><Relationship Id="rId47" Type="http://schemas.openxmlformats.org/officeDocument/2006/relationships/customXml" Target="../ink/ink89.xml"/><Relationship Id="rId63" Type="http://schemas.openxmlformats.org/officeDocument/2006/relationships/customXml" Target="../ink/ink97.xml"/><Relationship Id="rId68" Type="http://schemas.openxmlformats.org/officeDocument/2006/relationships/image" Target="../media/image147.png"/><Relationship Id="rId84" Type="http://schemas.openxmlformats.org/officeDocument/2006/relationships/image" Target="../media/image155.png"/><Relationship Id="rId89" Type="http://schemas.openxmlformats.org/officeDocument/2006/relationships/customXml" Target="../ink/ink110.xml"/><Relationship Id="rId16" Type="http://schemas.openxmlformats.org/officeDocument/2006/relationships/image" Target="../media/image120.png"/><Relationship Id="rId11" Type="http://schemas.openxmlformats.org/officeDocument/2006/relationships/image" Target="../media/image116.png"/><Relationship Id="rId32" Type="http://schemas.openxmlformats.org/officeDocument/2006/relationships/image" Target="../media/image129.png"/><Relationship Id="rId37" Type="http://schemas.openxmlformats.org/officeDocument/2006/relationships/customXml" Target="../ink/ink84.xml"/><Relationship Id="rId53" Type="http://schemas.openxmlformats.org/officeDocument/2006/relationships/customXml" Target="../ink/ink92.xml"/><Relationship Id="rId58" Type="http://schemas.openxmlformats.org/officeDocument/2006/relationships/image" Target="../media/image142.png"/><Relationship Id="rId74" Type="http://schemas.openxmlformats.org/officeDocument/2006/relationships/image" Target="../media/image150.png"/><Relationship Id="rId79" Type="http://schemas.openxmlformats.org/officeDocument/2006/relationships/customXml" Target="../ink/ink105.xml"/><Relationship Id="rId5" Type="http://schemas.openxmlformats.org/officeDocument/2006/relationships/image" Target="../media/image110.png"/><Relationship Id="rId90" Type="http://schemas.openxmlformats.org/officeDocument/2006/relationships/image" Target="../media/image158.png"/><Relationship Id="rId14" Type="http://schemas.openxmlformats.org/officeDocument/2006/relationships/image" Target="../media/image119.png"/><Relationship Id="rId22" Type="http://schemas.openxmlformats.org/officeDocument/2006/relationships/image" Target="../media/image124.png"/><Relationship Id="rId27" Type="http://schemas.openxmlformats.org/officeDocument/2006/relationships/customXml" Target="../ink/ink79.xml"/><Relationship Id="rId30" Type="http://schemas.openxmlformats.org/officeDocument/2006/relationships/image" Target="../media/image128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137.png"/><Relationship Id="rId56" Type="http://schemas.openxmlformats.org/officeDocument/2006/relationships/image" Target="../media/image141.png"/><Relationship Id="rId64" Type="http://schemas.openxmlformats.org/officeDocument/2006/relationships/image" Target="../media/image145.png"/><Relationship Id="rId69" Type="http://schemas.openxmlformats.org/officeDocument/2006/relationships/customXml" Target="../ink/ink100.xml"/><Relationship Id="rId77" Type="http://schemas.openxmlformats.org/officeDocument/2006/relationships/customXml" Target="../ink/ink104.xml"/><Relationship Id="rId8" Type="http://schemas.openxmlformats.org/officeDocument/2006/relationships/image" Target="../media/image113.png"/><Relationship Id="rId51" Type="http://schemas.openxmlformats.org/officeDocument/2006/relationships/customXml" Target="../ink/ink91.xml"/><Relationship Id="rId72" Type="http://schemas.openxmlformats.org/officeDocument/2006/relationships/image" Target="../media/image149.png"/><Relationship Id="rId80" Type="http://schemas.openxmlformats.org/officeDocument/2006/relationships/image" Target="../media/image153.png"/><Relationship Id="rId85" Type="http://schemas.openxmlformats.org/officeDocument/2006/relationships/customXml" Target="../ink/ink108.xml"/><Relationship Id="rId3" Type="http://schemas.openxmlformats.org/officeDocument/2006/relationships/image" Target="../media/image7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123.png"/><Relationship Id="rId41" Type="http://schemas.openxmlformats.org/officeDocument/2006/relationships/customXml" Target="../ink/ink86.xml"/><Relationship Id="rId54" Type="http://schemas.openxmlformats.org/officeDocument/2006/relationships/image" Target="../media/image140.png"/><Relationship Id="rId62" Type="http://schemas.openxmlformats.org/officeDocument/2006/relationships/image" Target="../media/image144.png"/><Relationship Id="rId70" Type="http://schemas.openxmlformats.org/officeDocument/2006/relationships/image" Target="../media/image148.png"/><Relationship Id="rId75" Type="http://schemas.openxmlformats.org/officeDocument/2006/relationships/customXml" Target="../ink/ink103.xml"/><Relationship Id="rId83" Type="http://schemas.openxmlformats.org/officeDocument/2006/relationships/customXml" Target="../ink/ink107.xml"/><Relationship Id="rId88" Type="http://schemas.openxmlformats.org/officeDocument/2006/relationships/image" Target="../media/image157.png"/><Relationship Id="rId91" Type="http://schemas.openxmlformats.org/officeDocument/2006/relationships/customXml" Target="../ink/ink1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65.png"/><Relationship Id="rId23" Type="http://schemas.openxmlformats.org/officeDocument/2006/relationships/customXml" Target="../ink/ink77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115.png"/><Relationship Id="rId31" Type="http://schemas.openxmlformats.org/officeDocument/2006/relationships/customXml" Target="../ink/ink81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143.png"/><Relationship Id="rId65" Type="http://schemas.openxmlformats.org/officeDocument/2006/relationships/customXml" Target="../ink/ink98.xml"/><Relationship Id="rId73" Type="http://schemas.openxmlformats.org/officeDocument/2006/relationships/customXml" Target="../ink/ink102.xml"/><Relationship Id="rId78" Type="http://schemas.openxmlformats.org/officeDocument/2006/relationships/image" Target="../media/image152.png"/><Relationship Id="rId81" Type="http://schemas.openxmlformats.org/officeDocument/2006/relationships/customXml" Target="../ink/ink106.xml"/><Relationship Id="rId86" Type="http://schemas.openxmlformats.org/officeDocument/2006/relationships/image" Target="../media/image156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8.png"/><Relationship Id="rId39" Type="http://schemas.openxmlformats.org/officeDocument/2006/relationships/customXml" Target="../ink/ink85.xml"/><Relationship Id="rId34" Type="http://schemas.openxmlformats.org/officeDocument/2006/relationships/image" Target="../media/image130.png"/><Relationship Id="rId50" Type="http://schemas.openxmlformats.org/officeDocument/2006/relationships/image" Target="../media/image138.png"/><Relationship Id="rId55" Type="http://schemas.openxmlformats.org/officeDocument/2006/relationships/customXml" Target="../ink/ink93.xml"/><Relationship Id="rId76" Type="http://schemas.openxmlformats.org/officeDocument/2006/relationships/image" Target="../media/image151.png"/><Relationship Id="rId7" Type="http://schemas.openxmlformats.org/officeDocument/2006/relationships/image" Target="../media/image112.png"/><Relationship Id="rId71" Type="http://schemas.openxmlformats.org/officeDocument/2006/relationships/customXml" Target="../ink/ink101.xml"/><Relationship Id="rId92" Type="http://schemas.openxmlformats.org/officeDocument/2006/relationships/image" Target="../media/image159.png"/><Relationship Id="rId2" Type="http://schemas.openxmlformats.org/officeDocument/2006/relationships/image" Target="../media/image108.png"/><Relationship Id="rId29" Type="http://schemas.openxmlformats.org/officeDocument/2006/relationships/customXml" Target="../ink/ink80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88.xml"/><Relationship Id="rId66" Type="http://schemas.openxmlformats.org/officeDocument/2006/relationships/image" Target="../media/image146.png"/><Relationship Id="rId87" Type="http://schemas.openxmlformats.org/officeDocument/2006/relationships/customXml" Target="../ink/ink109.xml"/><Relationship Id="rId61" Type="http://schemas.openxmlformats.org/officeDocument/2006/relationships/customXml" Target="../ink/ink96.xml"/><Relationship Id="rId82" Type="http://schemas.openxmlformats.org/officeDocument/2006/relationships/image" Target="../media/image154.png"/><Relationship Id="rId19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21" Type="http://schemas.openxmlformats.org/officeDocument/2006/relationships/customXml" Target="../ink/ink112.xml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78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customXml" Target="../ink/ink113.xml"/><Relationship Id="rId10" Type="http://schemas.openxmlformats.org/officeDocument/2006/relationships/image" Target="../media/image168.png"/><Relationship Id="rId19" Type="http://schemas.openxmlformats.org/officeDocument/2006/relationships/image" Target="../media/image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7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customXml" Target="../ink/ink115.xml"/><Relationship Id="rId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400.png"/><Relationship Id="rId18" Type="http://schemas.openxmlformats.org/officeDocument/2006/relationships/customXml" Target="../ink/ink123.xml"/><Relationship Id="rId3" Type="http://schemas.openxmlformats.org/officeDocument/2006/relationships/image" Target="../media/image185.png"/><Relationship Id="rId21" Type="http://schemas.openxmlformats.org/officeDocument/2006/relationships/image" Target="../media/image1800.png"/><Relationship Id="rId7" Type="http://schemas.openxmlformats.org/officeDocument/2006/relationships/image" Target="../media/image1100.png"/><Relationship Id="rId12" Type="http://schemas.openxmlformats.org/officeDocument/2006/relationships/customXml" Target="../ink/ink120.xml"/><Relationship Id="rId17" Type="http://schemas.openxmlformats.org/officeDocument/2006/relationships/image" Target="../media/image1600.png"/><Relationship Id="rId2" Type="http://schemas.openxmlformats.org/officeDocument/2006/relationships/image" Target="../media/image181.png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.xml"/><Relationship Id="rId11" Type="http://schemas.openxmlformats.org/officeDocument/2006/relationships/image" Target="../media/image1300.png"/><Relationship Id="rId5" Type="http://schemas.openxmlformats.org/officeDocument/2006/relationships/image" Target="../media/image180.png"/><Relationship Id="rId15" Type="http://schemas.openxmlformats.org/officeDocument/2006/relationships/image" Target="../media/image1500.png"/><Relationship Id="rId23" Type="http://schemas.openxmlformats.org/officeDocument/2006/relationships/image" Target="../media/image190.png"/><Relationship Id="rId10" Type="http://schemas.openxmlformats.org/officeDocument/2006/relationships/customXml" Target="../ink/ink119.xml"/><Relationship Id="rId19" Type="http://schemas.openxmlformats.org/officeDocument/2006/relationships/image" Target="../media/image1700.png"/><Relationship Id="rId4" Type="http://schemas.openxmlformats.org/officeDocument/2006/relationships/image" Target="../media/image186.png"/><Relationship Id="rId9" Type="http://schemas.openxmlformats.org/officeDocument/2006/relationships/image" Target="../media/image1200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1.png"/><Relationship Id="rId4" Type="http://schemas.openxmlformats.org/officeDocument/2006/relationships/image" Target="../media/image1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1.xml"/><Relationship Id="rId42" Type="http://schemas.openxmlformats.org/officeDocument/2006/relationships/image" Target="../media/image32.png"/><Relationship Id="rId47" Type="http://schemas.openxmlformats.org/officeDocument/2006/relationships/customXml" Target="../ink/ink14.xml"/><Relationship Id="rId63" Type="http://schemas.openxmlformats.org/officeDocument/2006/relationships/customXml" Target="../ink/ink22.xml"/><Relationship Id="rId68" Type="http://schemas.openxmlformats.org/officeDocument/2006/relationships/image" Target="../media/image45.png"/><Relationship Id="rId84" Type="http://schemas.openxmlformats.org/officeDocument/2006/relationships/image" Target="../media/image53.png"/><Relationship Id="rId89" Type="http://schemas.openxmlformats.org/officeDocument/2006/relationships/customXml" Target="../ink/ink35.xml"/><Relationship Id="rId16" Type="http://schemas.openxmlformats.org/officeDocument/2006/relationships/image" Target="../media/image17.png"/><Relationship Id="rId11" Type="http://schemas.openxmlformats.org/officeDocument/2006/relationships/image" Target="../media/image12.png"/><Relationship Id="rId32" Type="http://schemas.openxmlformats.org/officeDocument/2006/relationships/image" Target="../media/image27.png"/><Relationship Id="rId37" Type="http://schemas.openxmlformats.org/officeDocument/2006/relationships/customXml" Target="../ink/ink9.xml"/><Relationship Id="rId53" Type="http://schemas.openxmlformats.org/officeDocument/2006/relationships/customXml" Target="../ink/ink17.xml"/><Relationship Id="rId58" Type="http://schemas.openxmlformats.org/officeDocument/2006/relationships/image" Target="../media/image40.png"/><Relationship Id="rId74" Type="http://schemas.openxmlformats.org/officeDocument/2006/relationships/image" Target="../media/image48.png"/><Relationship Id="rId79" Type="http://schemas.openxmlformats.org/officeDocument/2006/relationships/customXml" Target="../ink/ink30.xml"/><Relationship Id="rId5" Type="http://schemas.openxmlformats.org/officeDocument/2006/relationships/image" Target="../media/image6.png"/><Relationship Id="rId90" Type="http://schemas.openxmlformats.org/officeDocument/2006/relationships/image" Target="../media/image56.png"/><Relationship Id="rId22" Type="http://schemas.openxmlformats.org/officeDocument/2006/relationships/image" Target="../media/image22.png"/><Relationship Id="rId27" Type="http://schemas.openxmlformats.org/officeDocument/2006/relationships/customXml" Target="../ink/ink4.xml"/><Relationship Id="rId43" Type="http://schemas.openxmlformats.org/officeDocument/2006/relationships/customXml" Target="../ink/ink12.xml"/><Relationship Id="rId48" Type="http://schemas.openxmlformats.org/officeDocument/2006/relationships/image" Target="../media/image35.png"/><Relationship Id="rId64" Type="http://schemas.openxmlformats.org/officeDocument/2006/relationships/image" Target="../media/image43.png"/><Relationship Id="rId69" Type="http://schemas.openxmlformats.org/officeDocument/2006/relationships/customXml" Target="../ink/ink25.xml"/><Relationship Id="rId8" Type="http://schemas.openxmlformats.org/officeDocument/2006/relationships/image" Target="../media/image9.png"/><Relationship Id="rId51" Type="http://schemas.openxmlformats.org/officeDocument/2006/relationships/customXml" Target="../ink/ink16.xml"/><Relationship Id="rId72" Type="http://schemas.openxmlformats.org/officeDocument/2006/relationships/image" Target="../media/image47.png"/><Relationship Id="rId80" Type="http://schemas.openxmlformats.org/officeDocument/2006/relationships/image" Target="../media/image51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customXml" Target="../ink/ink3.xml"/><Relationship Id="rId33" Type="http://schemas.openxmlformats.org/officeDocument/2006/relationships/customXml" Target="../ink/ink7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20.xml"/><Relationship Id="rId67" Type="http://schemas.openxmlformats.org/officeDocument/2006/relationships/customXml" Target="../ink/ink24.xml"/><Relationship Id="rId20" Type="http://schemas.openxmlformats.org/officeDocument/2006/relationships/image" Target="../media/image21.png"/><Relationship Id="rId41" Type="http://schemas.openxmlformats.org/officeDocument/2006/relationships/customXml" Target="../ink/ink11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75" Type="http://schemas.openxmlformats.org/officeDocument/2006/relationships/customXml" Target="../ink/ink28.xml"/><Relationship Id="rId83" Type="http://schemas.openxmlformats.org/officeDocument/2006/relationships/customXml" Target="../ink/ink32.xml"/><Relationship Id="rId88" Type="http://schemas.openxmlformats.org/officeDocument/2006/relationships/image" Target="../media/image55.png"/><Relationship Id="rId91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customXml" Target="../ink/ink2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15.xml"/><Relationship Id="rId57" Type="http://schemas.openxmlformats.org/officeDocument/2006/relationships/customXml" Target="../ink/ink19.xml"/><Relationship Id="rId10" Type="http://schemas.openxmlformats.org/officeDocument/2006/relationships/image" Target="../media/image11.png"/><Relationship Id="rId31" Type="http://schemas.openxmlformats.org/officeDocument/2006/relationships/customXml" Target="../ink/ink6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23.xml"/><Relationship Id="rId73" Type="http://schemas.openxmlformats.org/officeDocument/2006/relationships/customXml" Target="../ink/ink27.xml"/><Relationship Id="rId78" Type="http://schemas.openxmlformats.org/officeDocument/2006/relationships/image" Target="../media/image50.png"/><Relationship Id="rId81" Type="http://schemas.openxmlformats.org/officeDocument/2006/relationships/customXml" Target="../ink/ink31.xml"/><Relationship Id="rId86" Type="http://schemas.openxmlformats.org/officeDocument/2006/relationships/image" Target="../media/image54.png"/><Relationship Id="rId94" Type="http://schemas.openxmlformats.org/officeDocument/2006/relationships/image" Target="../media/image5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customXml" Target="../ink/ink10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18.xml"/><Relationship Id="rId76" Type="http://schemas.openxmlformats.org/officeDocument/2006/relationships/image" Target="../media/image49.png"/><Relationship Id="rId7" Type="http://schemas.openxmlformats.org/officeDocument/2006/relationships/image" Target="../media/image8.png"/><Relationship Id="rId71" Type="http://schemas.openxmlformats.org/officeDocument/2006/relationships/customXml" Target="../ink/ink26.xml"/><Relationship Id="rId92" Type="http://schemas.openxmlformats.org/officeDocument/2006/relationships/image" Target="../media/image57.png"/><Relationship Id="rId2" Type="http://schemas.openxmlformats.org/officeDocument/2006/relationships/image" Target="../media/image3.png"/><Relationship Id="rId29" Type="http://schemas.openxmlformats.org/officeDocument/2006/relationships/customXml" Target="../ink/ink5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13.xml"/><Relationship Id="rId66" Type="http://schemas.openxmlformats.org/officeDocument/2006/relationships/image" Target="../media/image44.png"/><Relationship Id="rId87" Type="http://schemas.openxmlformats.org/officeDocument/2006/relationships/customXml" Target="../ink/ink34.xml"/><Relationship Id="rId61" Type="http://schemas.openxmlformats.org/officeDocument/2006/relationships/customXml" Target="../ink/ink21.xml"/><Relationship Id="rId82" Type="http://schemas.openxmlformats.org/officeDocument/2006/relationships/image" Target="../media/image52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26.png"/><Relationship Id="rId35" Type="http://schemas.openxmlformats.org/officeDocument/2006/relationships/customXml" Target="../ink/ink8.xml"/><Relationship Id="rId56" Type="http://schemas.openxmlformats.org/officeDocument/2006/relationships/image" Target="../media/image39.png"/><Relationship Id="rId77" Type="http://schemas.openxmlformats.org/officeDocument/2006/relationships/customXml" Target="../ink/ink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8.png"/><Relationship Id="rId5" Type="http://schemas.openxmlformats.org/officeDocument/2006/relationships/image" Target="../media/image62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38.xml"/><Relationship Id="rId42" Type="http://schemas.openxmlformats.org/officeDocument/2006/relationships/image" Target="../media/image80.png"/><Relationship Id="rId47" Type="http://schemas.openxmlformats.org/officeDocument/2006/relationships/customXml" Target="../ink/ink51.xml"/><Relationship Id="rId63" Type="http://schemas.openxmlformats.org/officeDocument/2006/relationships/customXml" Target="../ink/ink59.xml"/><Relationship Id="rId68" Type="http://schemas.openxmlformats.org/officeDocument/2006/relationships/image" Target="../media/image93.png"/><Relationship Id="rId84" Type="http://schemas.openxmlformats.org/officeDocument/2006/relationships/image" Target="../media/image101.png"/><Relationship Id="rId89" Type="http://schemas.openxmlformats.org/officeDocument/2006/relationships/customXml" Target="../ink/ink72.xml"/><Relationship Id="rId16" Type="http://schemas.openxmlformats.org/officeDocument/2006/relationships/image" Target="../media/image17.png"/><Relationship Id="rId11" Type="http://schemas.openxmlformats.org/officeDocument/2006/relationships/image" Target="../media/image12.png"/><Relationship Id="rId32" Type="http://schemas.openxmlformats.org/officeDocument/2006/relationships/image" Target="../media/image75.png"/><Relationship Id="rId37" Type="http://schemas.openxmlformats.org/officeDocument/2006/relationships/customXml" Target="../ink/ink46.xml"/><Relationship Id="rId53" Type="http://schemas.openxmlformats.org/officeDocument/2006/relationships/customXml" Target="../ink/ink54.xml"/><Relationship Id="rId58" Type="http://schemas.openxmlformats.org/officeDocument/2006/relationships/image" Target="../media/image88.png"/><Relationship Id="rId74" Type="http://schemas.openxmlformats.org/officeDocument/2006/relationships/image" Target="../media/image96.png"/><Relationship Id="rId79" Type="http://schemas.openxmlformats.org/officeDocument/2006/relationships/customXml" Target="../ink/ink67.xml"/><Relationship Id="rId5" Type="http://schemas.openxmlformats.org/officeDocument/2006/relationships/image" Target="../media/image6.png"/><Relationship Id="rId90" Type="http://schemas.openxmlformats.org/officeDocument/2006/relationships/image" Target="../media/image104.png"/><Relationship Id="rId95" Type="http://schemas.openxmlformats.org/officeDocument/2006/relationships/customXml" Target="../ink/ink75.xml"/><Relationship Id="rId22" Type="http://schemas.openxmlformats.org/officeDocument/2006/relationships/image" Target="../media/image22.png"/><Relationship Id="rId27" Type="http://schemas.openxmlformats.org/officeDocument/2006/relationships/customXml" Target="../ink/ink41.xml"/><Relationship Id="rId43" Type="http://schemas.openxmlformats.org/officeDocument/2006/relationships/customXml" Target="../ink/ink49.xml"/><Relationship Id="rId48" Type="http://schemas.openxmlformats.org/officeDocument/2006/relationships/image" Target="../media/image83.png"/><Relationship Id="rId64" Type="http://schemas.openxmlformats.org/officeDocument/2006/relationships/image" Target="../media/image91.png"/><Relationship Id="rId69" Type="http://schemas.openxmlformats.org/officeDocument/2006/relationships/customXml" Target="../ink/ink62.xml"/><Relationship Id="rId8" Type="http://schemas.openxmlformats.org/officeDocument/2006/relationships/image" Target="../media/image9.png"/><Relationship Id="rId51" Type="http://schemas.openxmlformats.org/officeDocument/2006/relationships/customXml" Target="../ink/ink53.xml"/><Relationship Id="rId72" Type="http://schemas.openxmlformats.org/officeDocument/2006/relationships/image" Target="../media/image95.png"/><Relationship Id="rId80" Type="http://schemas.openxmlformats.org/officeDocument/2006/relationships/image" Target="../media/image99.png"/><Relationship Id="rId85" Type="http://schemas.openxmlformats.org/officeDocument/2006/relationships/customXml" Target="../ink/ink70.xml"/><Relationship Id="rId93" Type="http://schemas.openxmlformats.org/officeDocument/2006/relationships/customXml" Target="../ink/ink74.xml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57.xml"/><Relationship Id="rId67" Type="http://schemas.openxmlformats.org/officeDocument/2006/relationships/customXml" Target="../ink/ink61.xml"/><Relationship Id="rId20" Type="http://schemas.openxmlformats.org/officeDocument/2006/relationships/image" Target="../media/image21.png"/><Relationship Id="rId41" Type="http://schemas.openxmlformats.org/officeDocument/2006/relationships/customXml" Target="../ink/ink48.xml"/><Relationship Id="rId54" Type="http://schemas.openxmlformats.org/officeDocument/2006/relationships/image" Target="../media/image86.png"/><Relationship Id="rId62" Type="http://schemas.openxmlformats.org/officeDocument/2006/relationships/image" Target="../media/image90.png"/><Relationship Id="rId70" Type="http://schemas.openxmlformats.org/officeDocument/2006/relationships/image" Target="../media/image94.png"/><Relationship Id="rId75" Type="http://schemas.openxmlformats.org/officeDocument/2006/relationships/customXml" Target="../ink/ink65.xml"/><Relationship Id="rId83" Type="http://schemas.openxmlformats.org/officeDocument/2006/relationships/customXml" Target="../ink/ink69.xml"/><Relationship Id="rId88" Type="http://schemas.openxmlformats.org/officeDocument/2006/relationships/image" Target="../media/image103.png"/><Relationship Id="rId91" Type="http://schemas.openxmlformats.org/officeDocument/2006/relationships/customXml" Target="../ink/ink73.xml"/><Relationship Id="rId9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customXml" Target="../ink/ink39.xml"/><Relationship Id="rId28" Type="http://schemas.openxmlformats.org/officeDocument/2006/relationships/image" Target="../media/image25.png"/><Relationship Id="rId36" Type="http://schemas.openxmlformats.org/officeDocument/2006/relationships/image" Target="../media/image77.png"/><Relationship Id="rId49" Type="http://schemas.openxmlformats.org/officeDocument/2006/relationships/customXml" Target="../ink/ink52.xml"/><Relationship Id="rId57" Type="http://schemas.openxmlformats.org/officeDocument/2006/relationships/customXml" Target="../ink/ink56.xml"/><Relationship Id="rId10" Type="http://schemas.openxmlformats.org/officeDocument/2006/relationships/image" Target="../media/image11.png"/><Relationship Id="rId31" Type="http://schemas.openxmlformats.org/officeDocument/2006/relationships/customXml" Target="../ink/ink43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60.xml"/><Relationship Id="rId73" Type="http://schemas.openxmlformats.org/officeDocument/2006/relationships/customXml" Target="../ink/ink64.xml"/><Relationship Id="rId78" Type="http://schemas.openxmlformats.org/officeDocument/2006/relationships/image" Target="../media/image98.png"/><Relationship Id="rId81" Type="http://schemas.openxmlformats.org/officeDocument/2006/relationships/customXml" Target="../ink/ink68.xml"/><Relationship Id="rId86" Type="http://schemas.openxmlformats.org/officeDocument/2006/relationships/image" Target="../media/image102.png"/><Relationship Id="rId94" Type="http://schemas.openxmlformats.org/officeDocument/2006/relationships/image" Target="../media/image10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customXml" Target="../ink/ink47.xml"/><Relationship Id="rId34" Type="http://schemas.openxmlformats.org/officeDocument/2006/relationships/image" Target="../media/image76.png"/><Relationship Id="rId50" Type="http://schemas.openxmlformats.org/officeDocument/2006/relationships/image" Target="../media/image84.png"/><Relationship Id="rId55" Type="http://schemas.openxmlformats.org/officeDocument/2006/relationships/customXml" Target="../ink/ink55.xml"/><Relationship Id="rId76" Type="http://schemas.openxmlformats.org/officeDocument/2006/relationships/image" Target="../media/image97.png"/><Relationship Id="rId7" Type="http://schemas.openxmlformats.org/officeDocument/2006/relationships/image" Target="../media/image8.png"/><Relationship Id="rId71" Type="http://schemas.openxmlformats.org/officeDocument/2006/relationships/customXml" Target="../ink/ink63.xml"/><Relationship Id="rId92" Type="http://schemas.openxmlformats.org/officeDocument/2006/relationships/image" Target="../media/image105.png"/><Relationship Id="rId2" Type="http://schemas.openxmlformats.org/officeDocument/2006/relationships/image" Target="../media/image3.png"/><Relationship Id="rId29" Type="http://schemas.openxmlformats.org/officeDocument/2006/relationships/customXml" Target="../ink/ink42.xml"/><Relationship Id="rId24" Type="http://schemas.openxmlformats.org/officeDocument/2006/relationships/image" Target="../media/image23.png"/><Relationship Id="rId40" Type="http://schemas.openxmlformats.org/officeDocument/2006/relationships/image" Target="../media/image79.png"/><Relationship Id="rId45" Type="http://schemas.openxmlformats.org/officeDocument/2006/relationships/customXml" Target="../ink/ink50.xml"/><Relationship Id="rId66" Type="http://schemas.openxmlformats.org/officeDocument/2006/relationships/image" Target="../media/image92.png"/><Relationship Id="rId87" Type="http://schemas.openxmlformats.org/officeDocument/2006/relationships/customXml" Target="../ink/ink71.xml"/><Relationship Id="rId61" Type="http://schemas.openxmlformats.org/officeDocument/2006/relationships/customXml" Target="../ink/ink58.xml"/><Relationship Id="rId82" Type="http://schemas.openxmlformats.org/officeDocument/2006/relationships/image" Target="../media/image100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74.png"/><Relationship Id="rId35" Type="http://schemas.openxmlformats.org/officeDocument/2006/relationships/customXml" Target="../ink/ink45.xml"/><Relationship Id="rId56" Type="http://schemas.openxmlformats.org/officeDocument/2006/relationships/image" Target="../media/image87.png"/><Relationship Id="rId77" Type="http://schemas.openxmlformats.org/officeDocument/2006/relationships/customXml" Target="../ink/ink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" Type="http://schemas.openxmlformats.org/officeDocument/2006/relationships/image" Target="../media/image108.png"/><Relationship Id="rId16" Type="http://schemas.openxmlformats.org/officeDocument/2006/relationships/image" Target="../media/image120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65.png"/><Relationship Id="rId10" Type="http://schemas.openxmlformats.org/officeDocument/2006/relationships/image" Target="../media/image115.png"/><Relationship Id="rId19" Type="http://schemas.openxmlformats.org/officeDocument/2006/relationships/image" Target="../media/image122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194FE07-5930-526E-9CD6-63B0EB8C5B6D}"/>
              </a:ext>
            </a:extLst>
          </p:cNvPr>
          <p:cNvSpPr txBox="1"/>
          <p:nvPr/>
        </p:nvSpPr>
        <p:spPr>
          <a:xfrm>
            <a:off x="2194560" y="2452320"/>
            <a:ext cx="76606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Genetic Programming: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Algorithms &amp; Implementation</a:t>
            </a:r>
          </a:p>
          <a:p>
            <a:pPr algn="ctr"/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Grant Fellows</a:t>
            </a:r>
          </a:p>
        </p:txBody>
      </p:sp>
    </p:spTree>
    <p:extLst>
      <p:ext uri="{BB962C8B-B14F-4D97-AF65-F5344CB8AC3E}">
        <p14:creationId xmlns:p14="http://schemas.microsoft.com/office/powerpoint/2010/main" val="351590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14:cNvPr>
              <p14:cNvContentPartPr/>
              <p14:nvPr/>
            </p14:nvContentPartPr>
            <p14:xfrm>
              <a:off x="2617497" y="1506976"/>
              <a:ext cx="2251440" cy="22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8497" y="1498336"/>
                <a:ext cx="226908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14:cNvPr>
              <p14:cNvContentPartPr/>
              <p14:nvPr/>
            </p14:nvContentPartPr>
            <p14:xfrm>
              <a:off x="10110537" y="82816"/>
              <a:ext cx="1977840" cy="163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01897" y="74176"/>
                <a:ext cx="19954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14:cNvPr>
              <p14:cNvContentPartPr/>
              <p14:nvPr/>
            </p14:nvContentPartPr>
            <p14:xfrm>
              <a:off x="321417" y="4677856"/>
              <a:ext cx="2166120" cy="219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2417" y="4669216"/>
                <a:ext cx="2183760" cy="22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14:cNvPr>
              <p14:cNvContentPartPr/>
              <p14:nvPr/>
            </p14:nvContentPartPr>
            <p14:xfrm>
              <a:off x="7973217" y="4531367"/>
              <a:ext cx="2327760" cy="230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64217" y="4522727"/>
                <a:ext cx="2345400" cy="23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0EFC4AD-67CF-1447-3F52-6E3B5126205C}"/>
              </a:ext>
            </a:extLst>
          </p:cNvPr>
          <p:cNvGrpSpPr/>
          <p:nvPr/>
        </p:nvGrpSpPr>
        <p:grpSpPr>
          <a:xfrm>
            <a:off x="421075" y="263864"/>
            <a:ext cx="11749320" cy="6618240"/>
            <a:chOff x="421075" y="263864"/>
            <a:chExt cx="11749320" cy="66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14:cNvPr>
                <p14:cNvContentPartPr/>
                <p14:nvPr/>
              </p14:nvContentPartPr>
              <p14:xfrm>
                <a:off x="2915515" y="5275424"/>
                <a:ext cx="1801800" cy="11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6875" y="5266784"/>
                  <a:ext cx="181944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14:cNvPr>
                <p14:cNvContentPartPr/>
                <p14:nvPr/>
              </p14:nvContentPartPr>
              <p14:xfrm>
                <a:off x="3344995" y="4986704"/>
                <a:ext cx="1159920" cy="129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5995" y="4977704"/>
                  <a:ext cx="1177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14:cNvPr>
                <p14:cNvContentPartPr/>
                <p14:nvPr/>
              </p14:nvContentPartPr>
              <p14:xfrm>
                <a:off x="5592115" y="5570984"/>
                <a:ext cx="1654560" cy="125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83115" y="5562344"/>
                  <a:ext cx="167220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14:cNvPr>
                <p14:cNvContentPartPr/>
                <p14:nvPr/>
              </p14:nvContentPartPr>
              <p14:xfrm>
                <a:off x="5963635" y="5604824"/>
                <a:ext cx="880560" cy="104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54995" y="5595824"/>
                  <a:ext cx="8982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14:cNvPr>
                <p14:cNvContentPartPr/>
                <p14:nvPr/>
              </p14:nvContentPartPr>
              <p14:xfrm>
                <a:off x="10491355" y="5435264"/>
                <a:ext cx="1679040" cy="144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2355" y="5426264"/>
                  <a:ext cx="169668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14:cNvPr>
                <p14:cNvContentPartPr/>
                <p14:nvPr/>
              </p14:nvContentPartPr>
              <p14:xfrm>
                <a:off x="10514035" y="5421944"/>
                <a:ext cx="1203120" cy="123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05035" y="5413304"/>
                  <a:ext cx="1220760" cy="12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14:cNvPr>
                <p14:cNvContentPartPr/>
                <p14:nvPr/>
              </p14:nvContentPartPr>
              <p14:xfrm>
                <a:off x="10511515" y="3387224"/>
                <a:ext cx="1358640" cy="10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2515" y="3378224"/>
                  <a:ext cx="137628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14:cNvPr>
                <p14:cNvContentPartPr/>
                <p14:nvPr/>
              </p14:nvContentPartPr>
              <p14:xfrm>
                <a:off x="10594675" y="3478304"/>
                <a:ext cx="1159200" cy="9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5675" y="3469664"/>
                  <a:ext cx="117684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14:cNvPr>
                <p14:cNvContentPartPr/>
                <p14:nvPr/>
              </p14:nvContentPartPr>
              <p14:xfrm>
                <a:off x="8332795" y="3700784"/>
                <a:ext cx="1179720" cy="88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24155" y="3692144"/>
                  <a:ext cx="119736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14:cNvPr>
                <p14:cNvContentPartPr/>
                <p14:nvPr/>
              </p14:nvContentPartPr>
              <p14:xfrm>
                <a:off x="8294635" y="3552824"/>
                <a:ext cx="794880" cy="86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85995" y="3543824"/>
                  <a:ext cx="8125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14:cNvPr>
                <p14:cNvContentPartPr/>
                <p14:nvPr/>
              </p14:nvContentPartPr>
              <p14:xfrm>
                <a:off x="5638915" y="3264464"/>
                <a:ext cx="1707480" cy="143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29915" y="3255464"/>
                  <a:ext cx="172512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14:cNvPr>
                <p14:cNvContentPartPr/>
                <p14:nvPr/>
              </p14:nvContentPartPr>
              <p14:xfrm>
                <a:off x="5841595" y="3211904"/>
                <a:ext cx="1137960" cy="130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2595" y="3202904"/>
                  <a:ext cx="1155600" cy="13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14:cNvPr>
                <p14:cNvContentPartPr/>
                <p14:nvPr/>
              </p14:nvContentPartPr>
              <p14:xfrm>
                <a:off x="3151315" y="3778904"/>
                <a:ext cx="1374480" cy="106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42675" y="3769904"/>
                  <a:ext cx="139212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14:cNvPr>
                <p14:cNvContentPartPr/>
                <p14:nvPr/>
              </p14:nvContentPartPr>
              <p14:xfrm>
                <a:off x="3206035" y="3719144"/>
                <a:ext cx="961200" cy="125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97035" y="3710144"/>
                  <a:ext cx="9788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14:cNvPr>
                <p14:cNvContentPartPr/>
                <p14:nvPr/>
              </p14:nvContentPartPr>
              <p14:xfrm>
                <a:off x="662635" y="3343664"/>
                <a:ext cx="1766520" cy="106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635" y="3334664"/>
                  <a:ext cx="1784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14:cNvPr>
                <p14:cNvContentPartPr/>
                <p14:nvPr/>
              </p14:nvContentPartPr>
              <p14:xfrm>
                <a:off x="1193635" y="3146024"/>
                <a:ext cx="1064520" cy="164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84635" y="3137384"/>
                  <a:ext cx="10821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14:cNvPr>
                <p14:cNvContentPartPr/>
                <p14:nvPr/>
              </p14:nvContentPartPr>
              <p14:xfrm>
                <a:off x="536275" y="2381744"/>
                <a:ext cx="1515960" cy="91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7275" y="2372744"/>
                  <a:ext cx="153360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14:cNvPr>
                <p14:cNvContentPartPr/>
                <p14:nvPr/>
              </p14:nvContentPartPr>
              <p14:xfrm>
                <a:off x="1030195" y="2215424"/>
                <a:ext cx="973080" cy="118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1555" y="2206424"/>
                  <a:ext cx="99072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14:cNvPr>
                <p14:cNvContentPartPr/>
                <p14:nvPr/>
              </p14:nvContentPartPr>
              <p14:xfrm>
                <a:off x="421075" y="631784"/>
                <a:ext cx="1603440" cy="118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2435" y="622784"/>
                  <a:ext cx="162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14:cNvPr>
                <p14:cNvContentPartPr/>
                <p14:nvPr/>
              </p14:nvContentPartPr>
              <p14:xfrm>
                <a:off x="895555" y="339824"/>
                <a:ext cx="831600" cy="129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6915" y="331184"/>
                  <a:ext cx="84924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14:cNvPr>
                <p14:cNvContentPartPr/>
                <p14:nvPr/>
              </p14:nvContentPartPr>
              <p14:xfrm>
                <a:off x="3350395" y="470504"/>
                <a:ext cx="1257480" cy="94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395" y="461864"/>
                  <a:ext cx="12751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14:cNvPr>
                <p14:cNvContentPartPr/>
                <p14:nvPr/>
              </p14:nvContentPartPr>
              <p14:xfrm>
                <a:off x="3457315" y="547904"/>
                <a:ext cx="1038960" cy="88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48675" y="538904"/>
                  <a:ext cx="1056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14:cNvPr>
                <p14:cNvContentPartPr/>
                <p14:nvPr/>
              </p14:nvContentPartPr>
              <p14:xfrm>
                <a:off x="5681035" y="422984"/>
                <a:ext cx="1534320" cy="882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72035" y="414344"/>
                  <a:ext cx="1551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14:cNvPr>
                <p14:cNvContentPartPr/>
                <p14:nvPr/>
              </p14:nvContentPartPr>
              <p14:xfrm>
                <a:off x="5807395" y="449624"/>
                <a:ext cx="1100160" cy="117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98755" y="440984"/>
                  <a:ext cx="111780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14:cNvPr>
                <p14:cNvContentPartPr/>
                <p14:nvPr/>
              </p14:nvContentPartPr>
              <p14:xfrm>
                <a:off x="6030595" y="1927424"/>
                <a:ext cx="1230120" cy="82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21595" y="1918784"/>
                  <a:ext cx="124776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14:cNvPr>
                <p14:cNvContentPartPr/>
                <p14:nvPr/>
              </p14:nvContentPartPr>
              <p14:xfrm>
                <a:off x="6189355" y="1617104"/>
                <a:ext cx="1014480" cy="132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80715" y="1608104"/>
                  <a:ext cx="103212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14:cNvPr>
                <p14:cNvContentPartPr/>
                <p14:nvPr/>
              </p14:nvContentPartPr>
              <p14:xfrm>
                <a:off x="7754635" y="269264"/>
                <a:ext cx="2217600" cy="105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5635" y="260264"/>
                  <a:ext cx="223524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14:cNvPr>
                <p14:cNvContentPartPr/>
                <p14:nvPr/>
              </p14:nvContentPartPr>
              <p14:xfrm>
                <a:off x="8805475" y="263864"/>
                <a:ext cx="783720" cy="9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96835" y="255224"/>
                  <a:ext cx="80136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14:cNvPr>
                <p14:cNvContentPartPr/>
                <p14:nvPr/>
              </p14:nvContentPartPr>
              <p14:xfrm>
                <a:off x="8464555" y="2154944"/>
                <a:ext cx="1559520" cy="98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55555" y="2145944"/>
                  <a:ext cx="157716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14:cNvPr>
                <p14:cNvContentPartPr/>
                <p14:nvPr/>
              </p14:nvContentPartPr>
              <p14:xfrm>
                <a:off x="8976475" y="1865144"/>
                <a:ext cx="993600" cy="141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7835" y="1856504"/>
                  <a:ext cx="1011240" cy="14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14:cNvPr>
                <p14:cNvContentPartPr/>
                <p14:nvPr/>
              </p14:nvContentPartPr>
              <p14:xfrm>
                <a:off x="10604755" y="1970984"/>
                <a:ext cx="1497960" cy="83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6115" y="1962344"/>
                  <a:ext cx="151560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14:cNvPr>
                <p14:cNvContentPartPr/>
                <p14:nvPr/>
              </p14:nvContentPartPr>
              <p14:xfrm>
                <a:off x="10931995" y="1793864"/>
                <a:ext cx="823680" cy="98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22995" y="1784864"/>
                  <a:ext cx="841320" cy="10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70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6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14:cNvPr>
              <p14:cNvContentPartPr/>
              <p14:nvPr/>
            </p14:nvContentPartPr>
            <p14:xfrm>
              <a:off x="125014" y="118354"/>
              <a:ext cx="2324520" cy="171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14" y="109714"/>
                <a:ext cx="2342160" cy="17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14:cNvPr>
              <p14:cNvContentPartPr/>
              <p14:nvPr/>
            </p14:nvContentPartPr>
            <p14:xfrm>
              <a:off x="2576097" y="104056"/>
              <a:ext cx="420120" cy="33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67457" y="95056"/>
                <a:ext cx="43776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8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D12980-39EC-3695-1892-0DB7DA97FEAE}"/>
              </a:ext>
            </a:extLst>
          </p:cNvPr>
          <p:cNvSpPr txBox="1"/>
          <p:nvPr/>
        </p:nvSpPr>
        <p:spPr>
          <a:xfrm>
            <a:off x="2265680" y="2659558"/>
            <a:ext cx="76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Data representation, reproduction, and crossover 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597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BD78-325E-778C-8320-E9B192AA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501437"/>
            <a:ext cx="3496184" cy="3552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6B692-BD20-D19B-F4ED-C894222C16D1}"/>
              </a:ext>
            </a:extLst>
          </p:cNvPr>
          <p:cNvSpPr txBox="1"/>
          <p:nvPr/>
        </p:nvSpPr>
        <p:spPr>
          <a:xfrm>
            <a:off x="1453450" y="558800"/>
            <a:ext cx="520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FUNCTION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CEAD-4171-F9E0-B15E-0A9DA4B25F66}"/>
              </a:ext>
            </a:extLst>
          </p:cNvPr>
          <p:cNvSpPr txBox="1"/>
          <p:nvPr/>
        </p:nvSpPr>
        <p:spPr>
          <a:xfrm>
            <a:off x="2153919" y="5336243"/>
            <a:ext cx="275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/ ( (x*x) + (1*1)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81A18-D2F3-96A4-2DE0-2FB6C2A7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5" t="3335" r="6151" b="5387"/>
          <a:stretch/>
        </p:blipFill>
        <p:spPr>
          <a:xfrm>
            <a:off x="6939280" y="1101091"/>
            <a:ext cx="3271520" cy="395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342F-031E-F57F-EB84-50714A5B2E9F}"/>
              </a:ext>
            </a:extLst>
          </p:cNvPr>
          <p:cNvSpPr txBox="1"/>
          <p:nvPr/>
        </p:nvSpPr>
        <p:spPr>
          <a:xfrm>
            <a:off x="7283580" y="5295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 * ( (X*0) – (sqrt(2)^3))</a:t>
            </a:r>
          </a:p>
        </p:txBody>
      </p:sp>
    </p:spTree>
    <p:extLst>
      <p:ext uri="{BB962C8B-B14F-4D97-AF65-F5344CB8AC3E}">
        <p14:creationId xmlns:p14="http://schemas.microsoft.com/office/powerpoint/2010/main" val="22460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92831-DA2F-1A4F-D1E7-D5BA34C5D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710900" y="147782"/>
            <a:ext cx="1791284" cy="2802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5CFA-B4F5-2C50-F47E-48AEA1108CFB}"/>
              </a:ext>
            </a:extLst>
          </p:cNvPr>
          <p:cNvSpPr txBox="1"/>
          <p:nvPr/>
        </p:nvSpPr>
        <p:spPr>
          <a:xfrm>
            <a:off x="2844802" y="66513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F6891-6F20-A6D3-31E7-F32188ADE146}"/>
              </a:ext>
            </a:extLst>
          </p:cNvPr>
          <p:cNvSpPr txBox="1"/>
          <p:nvPr/>
        </p:nvSpPr>
        <p:spPr>
          <a:xfrm>
            <a:off x="2844802" y="554578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CHILD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C0866D-6036-2971-8036-449B1159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553527" y="3701618"/>
            <a:ext cx="1825107" cy="2855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14:cNvPr>
              <p14:cNvContentPartPr/>
              <p14:nvPr/>
            </p14:nvContentPartPr>
            <p14:xfrm>
              <a:off x="9749156" y="476293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0516" y="475393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DA55F-5E13-07DE-064D-80B8D4B110DB}"/>
              </a:ext>
            </a:extLst>
          </p:cNvPr>
          <p:cNvGrpSpPr/>
          <p:nvPr/>
        </p:nvGrpSpPr>
        <p:grpSpPr>
          <a:xfrm>
            <a:off x="4177076" y="3046458"/>
            <a:ext cx="2577240" cy="3656160"/>
            <a:chOff x="4177076" y="3046458"/>
            <a:chExt cx="2577240" cy="36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14:cNvPr>
                <p14:cNvContentPartPr/>
                <p14:nvPr/>
              </p14:nvContentPartPr>
              <p14:xfrm>
                <a:off x="5348516" y="3046458"/>
                <a:ext cx="316800" cy="46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9516" y="3037818"/>
                  <a:ext cx="334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14:cNvPr>
                <p14:cNvContentPartPr/>
                <p14:nvPr/>
              </p14:nvContentPartPr>
              <p14:xfrm>
                <a:off x="4177076" y="3497538"/>
                <a:ext cx="2577240" cy="320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8076" y="3488538"/>
                  <a:ext cx="2594880" cy="322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90577B-8A29-CEC7-E884-30026CD821D4}"/>
              </a:ext>
            </a:extLst>
          </p:cNvPr>
          <p:cNvSpPr txBox="1"/>
          <p:nvPr/>
        </p:nvSpPr>
        <p:spPr>
          <a:xfrm>
            <a:off x="7762810" y="665130"/>
            <a:ext cx="41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57897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29989-D469-B6F9-10AF-B55FCB146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3677921" y="213360"/>
            <a:ext cx="2123441" cy="332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7F8F-6A31-4EB1-0EEB-FD53E2263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8" t="6132" r="15190" b="14241"/>
          <a:stretch/>
        </p:blipFill>
        <p:spPr>
          <a:xfrm>
            <a:off x="6512564" y="213360"/>
            <a:ext cx="904240" cy="84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11EE6-ECE3-A422-74E8-2E283E949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7640" r="5353" b="2978"/>
          <a:stretch/>
        </p:blipFill>
        <p:spPr>
          <a:xfrm>
            <a:off x="2936242" y="3992879"/>
            <a:ext cx="2468880" cy="251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A6381-A3F5-A4FA-0F70-76BB3994D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5" t="4279" r="4005" b="5811"/>
          <a:stretch/>
        </p:blipFill>
        <p:spPr>
          <a:xfrm>
            <a:off x="6350002" y="3971156"/>
            <a:ext cx="2020626" cy="2346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7DE23-AD5A-4713-CA1B-D10671E909DF}"/>
              </a:ext>
            </a:extLst>
          </p:cNvPr>
          <p:cNvSpPr txBox="1"/>
          <p:nvPr/>
        </p:nvSpPr>
        <p:spPr>
          <a:xfrm>
            <a:off x="1625602" y="634299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41DD-456A-D4E8-F370-FDA039407486}"/>
              </a:ext>
            </a:extLst>
          </p:cNvPr>
          <p:cNvSpPr txBox="1"/>
          <p:nvPr/>
        </p:nvSpPr>
        <p:spPr>
          <a:xfrm>
            <a:off x="8575042" y="55701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9EA41-61C9-B998-2F27-278CBB5158DA}"/>
              </a:ext>
            </a:extLst>
          </p:cNvPr>
          <p:cNvSpPr txBox="1"/>
          <p:nvPr/>
        </p:nvSpPr>
        <p:spPr>
          <a:xfrm>
            <a:off x="1625602" y="56692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</a:t>
            </a:r>
            <a:r>
              <a:rPr lang="en-US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CDEBD-E9E3-9237-1A4B-6CEEFE629FB0}"/>
              </a:ext>
            </a:extLst>
          </p:cNvPr>
          <p:cNvSpPr txBox="1"/>
          <p:nvPr/>
        </p:nvSpPr>
        <p:spPr>
          <a:xfrm>
            <a:off x="8575042" y="5760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</a:t>
            </a:r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LD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14:cNvPr>
              <p14:cNvContentPartPr/>
              <p14:nvPr/>
            </p14:nvContentPartPr>
            <p14:xfrm>
              <a:off x="3572322" y="2019840"/>
              <a:ext cx="1784520" cy="172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3322" y="2010840"/>
                <a:ext cx="180216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14:cNvPr>
              <p14:cNvContentPartPr/>
              <p14:nvPr/>
            </p14:nvContentPartPr>
            <p14:xfrm>
              <a:off x="6301842" y="4423200"/>
              <a:ext cx="2121120" cy="200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2842" y="4414200"/>
                <a:ext cx="2138760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14:cNvPr>
              <p14:cNvContentPartPr/>
              <p14:nvPr/>
            </p14:nvContentPartPr>
            <p14:xfrm>
              <a:off x="5127882" y="3594120"/>
              <a:ext cx="1153800" cy="155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882" y="3585480"/>
                <a:ext cx="117144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14:cNvPr>
              <p14:cNvContentPartPr/>
              <p14:nvPr/>
            </p14:nvContentPartPr>
            <p14:xfrm>
              <a:off x="7143522" y="1047120"/>
              <a:ext cx="7560" cy="1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4882" y="1038120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14:cNvPr>
              <p14:cNvContentPartPr/>
              <p14:nvPr/>
            </p14:nvContentPartPr>
            <p14:xfrm>
              <a:off x="6967482" y="737160"/>
              <a:ext cx="477000" cy="33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8842" y="728520"/>
                <a:ext cx="49464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85860-023F-3CAB-8521-F09B80C2982E}"/>
              </a:ext>
            </a:extLst>
          </p:cNvPr>
          <p:cNvGrpSpPr/>
          <p:nvPr/>
        </p:nvGrpSpPr>
        <p:grpSpPr>
          <a:xfrm>
            <a:off x="3605082" y="1138560"/>
            <a:ext cx="3459960" cy="5413320"/>
            <a:chOff x="3544120" y="1138560"/>
            <a:chExt cx="3459960" cy="54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14:cNvPr>
                <p14:cNvContentPartPr/>
                <p14:nvPr/>
              </p14:nvContentPartPr>
              <p14:xfrm>
                <a:off x="3544120" y="6044640"/>
                <a:ext cx="555840" cy="50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5480" y="6035640"/>
                  <a:ext cx="573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14:cNvPr>
                <p14:cNvContentPartPr/>
                <p14:nvPr/>
              </p14:nvContentPartPr>
              <p14:xfrm>
                <a:off x="4122280" y="5945640"/>
                <a:ext cx="255600" cy="22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3640" y="5936640"/>
                  <a:ext cx="27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14:cNvPr>
                <p14:cNvContentPartPr/>
                <p14:nvPr/>
              </p14:nvContentPartPr>
              <p14:xfrm>
                <a:off x="4187080" y="1138560"/>
                <a:ext cx="2817000" cy="495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8440" y="1129560"/>
                  <a:ext cx="283464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14:cNvPr>
                <p14:cNvContentPartPr/>
                <p14:nvPr/>
              </p14:nvContentPartPr>
              <p14:xfrm>
                <a:off x="3556571" y="6098695"/>
                <a:ext cx="207360" cy="44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7571" y="6090055"/>
                  <a:ext cx="225000" cy="46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851E9EB-11D7-B2BB-1AAE-7DA0F3B925DA}"/>
              </a:ext>
            </a:extLst>
          </p:cNvPr>
          <p:cNvSpPr txBox="1"/>
          <p:nvPr/>
        </p:nvSpPr>
        <p:spPr>
          <a:xfrm>
            <a:off x="8799130" y="2019840"/>
            <a:ext cx="41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230452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13A1-2251-D7DB-5BCE-3CDB4C7F5262}"/>
              </a:ext>
            </a:extLst>
          </p:cNvPr>
          <p:cNvSpPr txBox="1"/>
          <p:nvPr/>
        </p:nvSpPr>
        <p:spPr>
          <a:xfrm>
            <a:off x="3713018" y="2124364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/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0.0319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+0.0216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2.926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+0.000139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+8.12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+3.81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08F680-961F-904B-44D2-F3806E56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23" y="931292"/>
            <a:ext cx="6660554" cy="49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CCCB254-436F-17A0-F264-48126028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0" y="835658"/>
            <a:ext cx="6915579" cy="5186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D980E8-466A-FFE9-CE42-F151E63C6D3F}"/>
                  </a:ext>
                </a:extLst>
              </p14:cNvPr>
              <p14:cNvContentPartPr/>
              <p14:nvPr/>
            </p14:nvContentPartPr>
            <p14:xfrm>
              <a:off x="6328480" y="5760240"/>
              <a:ext cx="52560" cy="19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D980E8-466A-FFE9-CE42-F151E63C6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9840" y="5751240"/>
                <a:ext cx="70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756224-77A7-26BC-EBBE-0816DA75E859}"/>
                  </a:ext>
                </a:extLst>
              </p:cNvPr>
              <p:cNvSpPr txBox="1"/>
              <p:nvPr/>
            </p:nvSpPr>
            <p:spPr>
              <a:xfrm>
                <a:off x="3047999" y="6083493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=0.157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−306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756224-77A7-26BC-EBBE-0816DA75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6083493"/>
                <a:ext cx="6096000" cy="7745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D6830-C133-4DE9-2B01-7C9CE94837B2}"/>
              </a:ext>
            </a:extLst>
          </p:cNvPr>
          <p:cNvSpPr txBox="1"/>
          <p:nvPr/>
        </p:nvSpPr>
        <p:spPr>
          <a:xfrm>
            <a:off x="2265680" y="3044279"/>
            <a:ext cx="76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Symbolic Regression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25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04BB7-C1F3-04A3-EA1C-4B35C381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1" y="901880"/>
            <a:ext cx="6593838" cy="5054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E296-E176-7153-A0DC-CBE7F2D7D014}"/>
                  </a:ext>
                </a:extLst>
              </p:cNvPr>
              <p:cNvSpPr txBox="1"/>
              <p:nvPr/>
            </p:nvSpPr>
            <p:spPr>
              <a:xfrm>
                <a:off x="3159760" y="6083493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E296-E176-7153-A0DC-CBE7F2D7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6083493"/>
                <a:ext cx="6096000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583ED17-3CE8-AD33-CBF2-12A038A8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77" y="784857"/>
            <a:ext cx="7051046" cy="5288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DDDA5-3305-591D-48E3-86E2ABE9F11B}"/>
                  </a:ext>
                </a:extLst>
              </p:cNvPr>
              <p:cNvSpPr txBox="1"/>
              <p:nvPr/>
            </p:nvSpPr>
            <p:spPr>
              <a:xfrm>
                <a:off x="3048000" y="6221827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0.337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+11.1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+1.9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+43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DDDA5-3305-591D-48E3-86E2ABE9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221827"/>
                <a:ext cx="6096000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4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44D3D-1884-A56E-36FA-8AA834BC1A0E}"/>
              </a:ext>
            </a:extLst>
          </p:cNvPr>
          <p:cNvSpPr txBox="1"/>
          <p:nvPr/>
        </p:nvSpPr>
        <p:spPr>
          <a:xfrm>
            <a:off x="3632200" y="2244060"/>
            <a:ext cx="4927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WHAT I LEARNED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Version control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Not being afraid to rewrite code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454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84198-CFFB-218B-23FA-D046604BD9B7}"/>
              </a:ext>
            </a:extLst>
          </p:cNvPr>
          <p:cNvSpPr txBox="1"/>
          <p:nvPr/>
        </p:nvSpPr>
        <p:spPr>
          <a:xfrm>
            <a:off x="4206240" y="3044279"/>
            <a:ext cx="377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99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A0B609-8B74-771D-C3EE-7EB85D2C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9" y="950677"/>
            <a:ext cx="6608861" cy="49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D5998D4-A910-36B4-1CAF-32E405AC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1" b="2746"/>
          <a:stretch/>
        </p:blipFill>
        <p:spPr>
          <a:xfrm>
            <a:off x="2088913" y="1246478"/>
            <a:ext cx="8014171" cy="51981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9DF442-3294-4EF2-F9F9-79FA95BFF367}"/>
              </a:ext>
            </a:extLst>
          </p:cNvPr>
          <p:cNvSpPr txBox="1"/>
          <p:nvPr/>
        </p:nvSpPr>
        <p:spPr>
          <a:xfrm>
            <a:off x="4165598" y="558800"/>
            <a:ext cx="3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9644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1957758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5" y="5205880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56" y="5116674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21" y="3529732"/>
            <a:ext cx="2229133" cy="167185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6" y="263444"/>
            <a:ext cx="1966652" cy="147498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604500"/>
            <a:ext cx="1876073" cy="1407055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1992407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9" y="3495554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010825" cy="150811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3529732"/>
            <a:ext cx="2010825" cy="1508119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0" y="2093719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280276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1EE29C-94F6-82DC-7994-28CC12E2B4AC}"/>
              </a:ext>
            </a:extLst>
          </p:cNvPr>
          <p:cNvGrpSpPr/>
          <p:nvPr/>
        </p:nvGrpSpPr>
        <p:grpSpPr>
          <a:xfrm>
            <a:off x="753715" y="298424"/>
            <a:ext cx="11200320" cy="6720120"/>
            <a:chOff x="753715" y="298424"/>
            <a:chExt cx="11200320" cy="67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14:cNvPr>
                <p14:cNvContentPartPr/>
                <p14:nvPr/>
              </p14:nvContentPartPr>
              <p14:xfrm>
                <a:off x="1672435" y="4458944"/>
                <a:ext cx="25560" cy="2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3435" y="4449944"/>
                  <a:ext cx="43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14:cNvPr>
                <p14:cNvContentPartPr/>
                <p14:nvPr/>
              </p14:nvContentPartPr>
              <p14:xfrm>
                <a:off x="929395" y="741944"/>
                <a:ext cx="1166400" cy="80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0395" y="733304"/>
                  <a:ext cx="11840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14:cNvPr>
                <p14:cNvContentPartPr/>
                <p14:nvPr/>
              </p14:nvContentPartPr>
              <p14:xfrm>
                <a:off x="1166995" y="528824"/>
                <a:ext cx="945360" cy="127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7995" y="520184"/>
                  <a:ext cx="96300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14:cNvPr>
                <p14:cNvContentPartPr/>
                <p14:nvPr/>
              </p14:nvContentPartPr>
              <p14:xfrm>
                <a:off x="2887075" y="1052624"/>
                <a:ext cx="1070280" cy="80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78435" y="1043624"/>
                  <a:ext cx="10879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14:cNvPr>
                <p14:cNvContentPartPr/>
                <p14:nvPr/>
              </p14:nvContentPartPr>
              <p14:xfrm>
                <a:off x="3080035" y="649784"/>
                <a:ext cx="843120" cy="119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1035" y="640784"/>
                  <a:ext cx="86076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14:cNvPr>
                <p14:cNvContentPartPr/>
                <p14:nvPr/>
              </p14:nvContentPartPr>
              <p14:xfrm>
                <a:off x="753715" y="2324144"/>
                <a:ext cx="1661040" cy="143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75" y="2315504"/>
                  <a:ext cx="167868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14:cNvPr>
                <p14:cNvContentPartPr/>
                <p14:nvPr/>
              </p14:nvContentPartPr>
              <p14:xfrm>
                <a:off x="932995" y="2434304"/>
                <a:ext cx="1168920" cy="10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4355" y="2425304"/>
                  <a:ext cx="118656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14:cNvPr>
                <p14:cNvContentPartPr/>
                <p14:nvPr/>
              </p14:nvContentPartPr>
              <p14:xfrm>
                <a:off x="930115" y="3654704"/>
                <a:ext cx="1340280" cy="115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115" y="3646064"/>
                  <a:ext cx="135792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14:cNvPr>
                <p14:cNvContentPartPr/>
                <p14:nvPr/>
              </p14:nvContentPartPr>
              <p14:xfrm>
                <a:off x="1192195" y="3879344"/>
                <a:ext cx="996840" cy="103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3195" y="3870704"/>
                  <a:ext cx="101448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14:cNvPr>
                <p14:cNvContentPartPr/>
                <p14:nvPr/>
              </p14:nvContentPartPr>
              <p14:xfrm>
                <a:off x="1049995" y="5509784"/>
                <a:ext cx="1493280" cy="150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0995" y="5501144"/>
                  <a:ext cx="15109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14:cNvPr>
                <p14:cNvContentPartPr/>
                <p14:nvPr/>
              </p14:nvContentPartPr>
              <p14:xfrm>
                <a:off x="1255555" y="5361824"/>
                <a:ext cx="1138320" cy="144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46555" y="5353184"/>
                  <a:ext cx="11559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14:cNvPr>
                <p14:cNvContentPartPr/>
                <p14:nvPr/>
              </p14:nvContentPartPr>
              <p14:xfrm>
                <a:off x="3054115" y="5607344"/>
                <a:ext cx="1334160" cy="94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45115" y="5598704"/>
                  <a:ext cx="135180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14:cNvPr>
                <p14:cNvContentPartPr/>
                <p14:nvPr/>
              </p14:nvContentPartPr>
              <p14:xfrm>
                <a:off x="3268315" y="5639744"/>
                <a:ext cx="1187280" cy="104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9675" y="5631104"/>
                  <a:ext cx="120492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14:cNvPr>
                <p14:cNvContentPartPr/>
                <p14:nvPr/>
              </p14:nvContentPartPr>
              <p14:xfrm>
                <a:off x="2983195" y="3769544"/>
                <a:ext cx="1582920" cy="128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4555" y="3760904"/>
                  <a:ext cx="160056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14:cNvPr>
                <p14:cNvContentPartPr/>
                <p14:nvPr/>
              </p14:nvContentPartPr>
              <p14:xfrm>
                <a:off x="3129355" y="4012184"/>
                <a:ext cx="1061280" cy="98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0355" y="4003184"/>
                  <a:ext cx="10789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14:cNvPr>
                <p14:cNvContentPartPr/>
                <p14:nvPr/>
              </p14:nvContentPartPr>
              <p14:xfrm>
                <a:off x="5156515" y="2395784"/>
                <a:ext cx="1258200" cy="111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7875" y="2387144"/>
                  <a:ext cx="1275840" cy="11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14:cNvPr>
                <p14:cNvContentPartPr/>
                <p14:nvPr/>
              </p14:nvContentPartPr>
              <p14:xfrm>
                <a:off x="5308435" y="2210744"/>
                <a:ext cx="1110960" cy="145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9435" y="2201744"/>
                  <a:ext cx="1128600" cy="14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14:cNvPr>
                <p14:cNvContentPartPr/>
                <p14:nvPr/>
              </p14:nvContentPartPr>
              <p14:xfrm>
                <a:off x="4831435" y="515504"/>
                <a:ext cx="1792800" cy="98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22435" y="506504"/>
                  <a:ext cx="18104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14:cNvPr>
                <p14:cNvContentPartPr/>
                <p14:nvPr/>
              </p14:nvContentPartPr>
              <p14:xfrm>
                <a:off x="5256235" y="298424"/>
                <a:ext cx="1193040" cy="144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47235" y="289424"/>
                  <a:ext cx="121068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14:cNvPr>
                <p14:cNvContentPartPr/>
                <p14:nvPr/>
              </p14:nvContentPartPr>
              <p14:xfrm>
                <a:off x="5518675" y="3953504"/>
                <a:ext cx="1370880" cy="112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10035" y="3944864"/>
                  <a:ext cx="138852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14:cNvPr>
                <p14:cNvContentPartPr/>
                <p14:nvPr/>
              </p14:nvContentPartPr>
              <p14:xfrm>
                <a:off x="5576995" y="4022984"/>
                <a:ext cx="1162440" cy="9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8355" y="4013984"/>
                  <a:ext cx="11800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14:cNvPr>
                <p14:cNvContentPartPr/>
                <p14:nvPr/>
              </p14:nvContentPartPr>
              <p14:xfrm>
                <a:off x="5333635" y="5356064"/>
                <a:ext cx="1441080" cy="113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24635" y="5347064"/>
                  <a:ext cx="145872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14:cNvPr>
                <p14:cNvContentPartPr/>
                <p14:nvPr/>
              </p14:nvContentPartPr>
              <p14:xfrm>
                <a:off x="5394475" y="5397464"/>
                <a:ext cx="1229400" cy="122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5475" y="5388824"/>
                  <a:ext cx="124704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14:cNvPr>
                <p14:cNvContentPartPr/>
                <p14:nvPr/>
              </p14:nvContentPartPr>
              <p14:xfrm>
                <a:off x="7697395" y="3797624"/>
                <a:ext cx="1432080" cy="99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8395" y="3788984"/>
                  <a:ext cx="14497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14:cNvPr>
                <p14:cNvContentPartPr/>
                <p14:nvPr/>
              </p14:nvContentPartPr>
              <p14:xfrm>
                <a:off x="7995475" y="3713744"/>
                <a:ext cx="904680" cy="101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86835" y="3705104"/>
                  <a:ext cx="92232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14:cNvPr>
                <p14:cNvContentPartPr/>
                <p14:nvPr/>
              </p14:nvContentPartPr>
              <p14:xfrm>
                <a:off x="7877395" y="5347424"/>
                <a:ext cx="1277640" cy="11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8395" y="5338784"/>
                  <a:ext cx="12952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14:cNvPr>
                <p14:cNvContentPartPr/>
                <p14:nvPr/>
              </p14:nvContentPartPr>
              <p14:xfrm>
                <a:off x="7907635" y="5406104"/>
                <a:ext cx="1253520" cy="96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8635" y="5397104"/>
                  <a:ext cx="127116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14:cNvPr>
                <p14:cNvContentPartPr/>
                <p14:nvPr/>
              </p14:nvContentPartPr>
              <p14:xfrm>
                <a:off x="10119115" y="5356064"/>
                <a:ext cx="1389960" cy="13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10115" y="5347064"/>
                  <a:ext cx="14076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14:cNvPr>
                <p14:cNvContentPartPr/>
                <p14:nvPr/>
              </p14:nvContentPartPr>
              <p14:xfrm>
                <a:off x="10441675" y="5365784"/>
                <a:ext cx="1056240" cy="99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32675" y="5356784"/>
                  <a:ext cx="107388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14:cNvPr>
                <p14:cNvContentPartPr/>
                <p14:nvPr/>
              </p14:nvContentPartPr>
              <p14:xfrm>
                <a:off x="10384795" y="3592424"/>
                <a:ext cx="1569240" cy="127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75795" y="3583424"/>
                  <a:ext cx="158688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14:cNvPr>
                <p14:cNvContentPartPr/>
                <p14:nvPr/>
              </p14:nvContentPartPr>
              <p14:xfrm>
                <a:off x="10528435" y="3597104"/>
                <a:ext cx="1130760" cy="101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19435" y="3588104"/>
                  <a:ext cx="11484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14:cNvPr>
                <p14:cNvContentPartPr/>
                <p14:nvPr/>
              </p14:nvContentPartPr>
              <p14:xfrm>
                <a:off x="10169875" y="2032184"/>
                <a:ext cx="1363680" cy="107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61235" y="2023184"/>
                  <a:ext cx="138132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14:cNvPr>
                <p14:cNvContentPartPr/>
                <p14:nvPr/>
              </p14:nvContentPartPr>
              <p14:xfrm>
                <a:off x="10314595" y="1894304"/>
                <a:ext cx="861840" cy="103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05595" y="1885664"/>
                  <a:ext cx="879480" cy="10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00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8CE9AB1-14AD-C09A-A045-DFC72B3D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70" y="3531033"/>
            <a:ext cx="2004939" cy="150370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14275B6-6EBE-0E3B-A132-94585EBD8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3461657"/>
            <a:ext cx="2004939" cy="150370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A1FC6D-E801-8A5C-F8F2-73FDDE182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39" y="238434"/>
            <a:ext cx="2004939" cy="150370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BD8C783-3510-630B-23D7-F52C0AEFC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92" y="5181942"/>
            <a:ext cx="2004939" cy="150370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9C9C619-FCD7-7BF6-C082-8EFB86562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1827482"/>
            <a:ext cx="2004939" cy="150370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6773DC-5108-EF46-4ED8-6080386A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4" y="5181942"/>
            <a:ext cx="2004939" cy="1503704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B4EB68-4A00-8521-37FF-F0538741B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53" y="5151837"/>
            <a:ext cx="2004939" cy="150370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9205F34-5185-B8DC-701C-FE49A79AA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45" y="5142788"/>
            <a:ext cx="2004939" cy="1503704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32D62D-ADF5-B314-1FAF-E8296CA29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5151837"/>
            <a:ext cx="2004939" cy="150370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FC1E7A0-BB5D-8380-DDFA-BDF222EC58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3531033"/>
            <a:ext cx="2004939" cy="150370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0A10B34-851E-558C-5929-4E9835221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85" y="3467974"/>
            <a:ext cx="2004939" cy="1503704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31A8FDD-1BCF-3823-472F-97DC4DA13A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00" y="3484216"/>
            <a:ext cx="2004939" cy="1503704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94F315BE-94FD-EBEE-B3A4-2E88074004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5" y="1870081"/>
            <a:ext cx="2004939" cy="1503704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F38EE6E6-D6CC-C2ED-8781-F1F34D437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89" y="323778"/>
            <a:ext cx="2004939" cy="1503704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53C42323-0F7E-4001-347A-FC2596254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43" y="1925532"/>
            <a:ext cx="2004939" cy="1503704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FA7B93BA-ABE3-13E2-82DD-B45AA94675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3" y="238434"/>
            <a:ext cx="2004939" cy="1503704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4CC80D40-7A6B-52F0-4461-41C76D571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27" y="1892976"/>
            <a:ext cx="2004939" cy="1503704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7DD05070-8DE1-58C0-8C34-3296059958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8" y="1925296"/>
            <a:ext cx="2004939" cy="1503704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0A14770B-01F2-59C4-D6DC-90DB6A2FF4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1" y="211508"/>
            <a:ext cx="2004939" cy="1503704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4A54C58C-4F6D-FF2B-E369-9366DFA674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228246"/>
            <a:ext cx="2004939" cy="1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754B63-7A71-8652-E315-158D33E83DA5}"/>
              </a:ext>
            </a:extLst>
          </p:cNvPr>
          <p:cNvGrpSpPr/>
          <p:nvPr/>
        </p:nvGrpSpPr>
        <p:grpSpPr>
          <a:xfrm>
            <a:off x="707995" y="340544"/>
            <a:ext cx="10975680" cy="6245640"/>
            <a:chOff x="707995" y="340544"/>
            <a:chExt cx="10975680" cy="62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14:cNvPr>
                <p14:cNvContentPartPr/>
                <p14:nvPr/>
              </p14:nvContentPartPr>
              <p14:xfrm>
                <a:off x="1576315" y="5780864"/>
                <a:ext cx="15480" cy="1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7315" y="5771864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14:cNvPr>
                <p14:cNvContentPartPr/>
                <p14:nvPr/>
              </p14:nvContentPartPr>
              <p14:xfrm>
                <a:off x="736075" y="5111624"/>
                <a:ext cx="1755720" cy="135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7435" y="5102984"/>
                  <a:ext cx="17733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14:cNvPr>
                <p14:cNvContentPartPr/>
                <p14:nvPr/>
              </p14:nvContentPartPr>
              <p14:xfrm>
                <a:off x="1037755" y="4952504"/>
                <a:ext cx="987480" cy="14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115" y="4943864"/>
                  <a:ext cx="100512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14:cNvPr>
                <p14:cNvContentPartPr/>
                <p14:nvPr/>
              </p14:nvContentPartPr>
              <p14:xfrm>
                <a:off x="876115" y="3907424"/>
                <a:ext cx="1313280" cy="107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115" y="3898784"/>
                  <a:ext cx="133092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14:cNvPr>
                <p14:cNvContentPartPr/>
                <p14:nvPr/>
              </p14:nvContentPartPr>
              <p14:xfrm>
                <a:off x="1002115" y="3709784"/>
                <a:ext cx="1063800" cy="10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3115" y="3701144"/>
                  <a:ext cx="108144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14:cNvPr>
                <p14:cNvContentPartPr/>
                <p14:nvPr/>
              </p14:nvContentPartPr>
              <p14:xfrm>
                <a:off x="985555" y="2499824"/>
                <a:ext cx="1190520" cy="96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6915" y="2490824"/>
                  <a:ext cx="120816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14:cNvPr>
                <p14:cNvContentPartPr/>
                <p14:nvPr/>
              </p14:nvContentPartPr>
              <p14:xfrm>
                <a:off x="1074115" y="2377424"/>
                <a:ext cx="900000" cy="103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5475" y="2368424"/>
                  <a:ext cx="9176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14:cNvPr>
                <p14:cNvContentPartPr/>
                <p14:nvPr/>
              </p14:nvContentPartPr>
              <p14:xfrm>
                <a:off x="707995" y="489944"/>
                <a:ext cx="1472040" cy="99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8995" y="481304"/>
                  <a:ext cx="148968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14:cNvPr>
                <p14:cNvContentPartPr/>
                <p14:nvPr/>
              </p14:nvContentPartPr>
              <p14:xfrm>
                <a:off x="1019395" y="534944"/>
                <a:ext cx="1037160" cy="97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0755" y="525944"/>
                  <a:ext cx="105480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14:cNvPr>
                <p14:cNvContentPartPr/>
                <p14:nvPr/>
              </p14:nvContentPartPr>
              <p14:xfrm>
                <a:off x="2922715" y="340544"/>
                <a:ext cx="1442520" cy="125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14075" y="331904"/>
                  <a:ext cx="1460160" cy="12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14:cNvPr>
                <p14:cNvContentPartPr/>
                <p14:nvPr/>
              </p14:nvContentPartPr>
              <p14:xfrm>
                <a:off x="2946835" y="469424"/>
                <a:ext cx="1175040" cy="67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37835" y="460784"/>
                  <a:ext cx="11926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14:cNvPr>
                <p14:cNvContentPartPr/>
                <p14:nvPr/>
              </p14:nvContentPartPr>
              <p14:xfrm>
                <a:off x="3103075" y="3598904"/>
                <a:ext cx="1350360" cy="125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94435" y="3589904"/>
                  <a:ext cx="136800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14:cNvPr>
                <p14:cNvContentPartPr/>
                <p14:nvPr/>
              </p14:nvContentPartPr>
              <p14:xfrm>
                <a:off x="3180835" y="4201904"/>
                <a:ext cx="1311840" cy="76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1835" y="4192904"/>
                  <a:ext cx="13294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14:cNvPr>
                <p14:cNvContentPartPr/>
                <p14:nvPr/>
              </p14:nvContentPartPr>
              <p14:xfrm>
                <a:off x="3134755" y="5396384"/>
                <a:ext cx="1352160" cy="110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25755" y="5387384"/>
                  <a:ext cx="136980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14:cNvPr>
                <p14:cNvContentPartPr/>
                <p14:nvPr/>
              </p14:nvContentPartPr>
              <p14:xfrm>
                <a:off x="3445435" y="5559824"/>
                <a:ext cx="1197360" cy="9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36435" y="5551184"/>
                  <a:ext cx="121500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14:cNvPr>
                <p14:cNvContentPartPr/>
                <p14:nvPr/>
              </p14:nvContentPartPr>
              <p14:xfrm>
                <a:off x="5200435" y="742664"/>
                <a:ext cx="1470240" cy="10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91435" y="734024"/>
                  <a:ext cx="14878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14:cNvPr>
                <p14:cNvContentPartPr/>
                <p14:nvPr/>
              </p14:nvContentPartPr>
              <p14:xfrm>
                <a:off x="6176035" y="1211024"/>
                <a:ext cx="420120" cy="50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67035" y="1202384"/>
                  <a:ext cx="4377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14:cNvPr>
                <p14:cNvContentPartPr/>
                <p14:nvPr/>
              </p14:nvContentPartPr>
              <p14:xfrm>
                <a:off x="4889395" y="2434664"/>
                <a:ext cx="1646640" cy="124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0755" y="2426024"/>
                  <a:ext cx="166428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14:cNvPr>
                <p14:cNvContentPartPr/>
                <p14:nvPr/>
              </p14:nvContentPartPr>
              <p14:xfrm>
                <a:off x="4998115" y="2242064"/>
                <a:ext cx="1385280" cy="123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89475" y="2233064"/>
                  <a:ext cx="140292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14:cNvPr>
                <p14:cNvContentPartPr/>
                <p14:nvPr/>
              </p14:nvContentPartPr>
              <p14:xfrm>
                <a:off x="5561875" y="399224"/>
                <a:ext cx="945000" cy="114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53235" y="390224"/>
                  <a:ext cx="962640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14:cNvPr>
                <p14:cNvContentPartPr/>
                <p14:nvPr/>
              </p14:nvContentPartPr>
              <p14:xfrm>
                <a:off x="5306995" y="3762704"/>
                <a:ext cx="1560240" cy="152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98355" y="3753704"/>
                  <a:ext cx="157788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14:cNvPr>
                <p14:cNvContentPartPr/>
                <p14:nvPr/>
              </p14:nvContentPartPr>
              <p14:xfrm>
                <a:off x="5627755" y="3977984"/>
                <a:ext cx="1164960" cy="72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18755" y="3969344"/>
                  <a:ext cx="11826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14:cNvPr>
                <p14:cNvContentPartPr/>
                <p14:nvPr/>
              </p14:nvContentPartPr>
              <p14:xfrm>
                <a:off x="5508235" y="5184344"/>
                <a:ext cx="1370520" cy="102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9235" y="5175704"/>
                  <a:ext cx="138816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14:cNvPr>
                <p14:cNvContentPartPr/>
                <p14:nvPr/>
              </p14:nvContentPartPr>
              <p14:xfrm>
                <a:off x="5737555" y="5303864"/>
                <a:ext cx="824760" cy="85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28555" y="5295224"/>
                  <a:ext cx="84240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14:cNvPr>
                <p14:cNvContentPartPr/>
                <p14:nvPr/>
              </p14:nvContentPartPr>
              <p14:xfrm>
                <a:off x="7484995" y="5150144"/>
                <a:ext cx="1513440" cy="119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75995" y="5141144"/>
                  <a:ext cx="153108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14:cNvPr>
                <p14:cNvContentPartPr/>
                <p14:nvPr/>
              </p14:nvContentPartPr>
              <p14:xfrm>
                <a:off x="7933195" y="5320424"/>
                <a:ext cx="1014480" cy="126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4195" y="5311424"/>
                  <a:ext cx="10321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14:cNvPr>
                <p14:cNvContentPartPr/>
                <p14:nvPr/>
              </p14:nvContentPartPr>
              <p14:xfrm>
                <a:off x="7729075" y="3823544"/>
                <a:ext cx="1274760" cy="96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0435" y="3814904"/>
                  <a:ext cx="12924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14:cNvPr>
                <p14:cNvContentPartPr/>
                <p14:nvPr/>
              </p14:nvContentPartPr>
              <p14:xfrm>
                <a:off x="8093755" y="3830744"/>
                <a:ext cx="1087920" cy="98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84755" y="3822104"/>
                  <a:ext cx="110556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14:cNvPr>
                <p14:cNvContentPartPr/>
                <p14:nvPr/>
              </p14:nvContentPartPr>
              <p14:xfrm>
                <a:off x="10165195" y="3729944"/>
                <a:ext cx="1518480" cy="116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6195" y="3721304"/>
                  <a:ext cx="153612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14:cNvPr>
                <p14:cNvContentPartPr/>
                <p14:nvPr/>
              </p14:nvContentPartPr>
              <p14:xfrm>
                <a:off x="10419715" y="3661904"/>
                <a:ext cx="925560" cy="101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11075" y="3652904"/>
                  <a:ext cx="94320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14:cNvPr>
                <p14:cNvContentPartPr/>
                <p14:nvPr/>
              </p14:nvContentPartPr>
              <p14:xfrm>
                <a:off x="10154035" y="5500784"/>
                <a:ext cx="1071720" cy="84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5035" y="5492144"/>
                  <a:ext cx="10893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14:cNvPr>
                <p14:cNvContentPartPr/>
                <p14:nvPr/>
              </p14:nvContentPartPr>
              <p14:xfrm>
                <a:off x="10024075" y="5447864"/>
                <a:ext cx="1141200" cy="9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5435" y="5439224"/>
                  <a:ext cx="115884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14:cNvPr>
                <p14:cNvContentPartPr/>
                <p14:nvPr/>
              </p14:nvContentPartPr>
              <p14:xfrm>
                <a:off x="9955675" y="2321984"/>
                <a:ext cx="1021320" cy="10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46675" y="2312984"/>
                  <a:ext cx="103896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14:cNvPr>
                <p14:cNvContentPartPr/>
                <p14:nvPr/>
              </p14:nvContentPartPr>
              <p14:xfrm>
                <a:off x="10020835" y="2189864"/>
                <a:ext cx="1055880" cy="96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12195" y="2181224"/>
                  <a:ext cx="1073520" cy="97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92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116</Words>
  <Application>Microsoft Office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Fellows</dc:creator>
  <cp:lastModifiedBy>Grant Fellows</cp:lastModifiedBy>
  <cp:revision>14</cp:revision>
  <dcterms:created xsi:type="dcterms:W3CDTF">2022-05-31T00:21:02Z</dcterms:created>
  <dcterms:modified xsi:type="dcterms:W3CDTF">2022-06-01T04:39:58Z</dcterms:modified>
</cp:coreProperties>
</file>