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8" d="100"/>
          <a:sy n="68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5:5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3334 4533 608,'0'-1'62,"-1"1"1,1 0-1,0 1 1,-1-1-1,1 0 0,0 0 1,0 0-1,-1 0 0,1 0 1,0 0-1,0 0 0,-1 0 1,1 0-1,0 1 0,0-1 1,-1 0-1,1 0 0,0 0 1,0 0-1,-1 1 0,1-1 1,0 0-1,0 0 0,0 1 1,0-1-1,0 0 1,-1 0-1,1 1 0,0-1 1,0 0-1,0 0 0,0 1 1,0-1-1,0 0 0,0 0 1,0 1-1,0-1 0,0 0 1,0 1-1,0-1 0,0 0 1,0 0-1,0 1 0,0-1 1,0 0-1,0 0 0,0 1 1,1-1-1,-1 0 1,0 0-1,0 1 0,0-1 1,0 0-1,1 0 0,-1 1 1,0-1-1,0 0 0,0 0 1,1 0-1,-1 0 0,0 1 1,1 0 83,0-1 0,0 1 0,0 0 1,0 0-1,0-1 0,1 1 1,-1-1-1,0 1 0,0-1 0,0 1 1,0-1-1,1 0 0,-1 1 0,0-1 1,0 0-1,3 0 0,28-10 1491,-29 9-1548,-1 1 0,1-1 0,-1 0 0,1 0 1,-1 0-1,1-1 0,-1 1 0,4-3 0,16-7 287,-11 6-202,1 0 0,-1-1 0,20-13 0,-4 3 64,-6 3 15,-1-1 1,19-18-1,20-13 57,-39 31-200,0 0 0,-1-1 1,-1 0-1,0-2 1,22-26-1,-36 38-98,0 1-1,1-1 0,-1 1 1,1 0-1,7-4 0,13-12 35,-12 5-6,-12 12-35,1 1 0,0 0 0,-1 0 1,1 0-1,0 0 0,1 0 0,-1 0 0,0 1 0,0-1 0,4-1 0,2-2 1,0 0 0,0-1 0,9-7 0,15-12 8,-12 12-1,-1-1-1,0 0 0,20-22 1,-29 28 6,-1-1 0,1 1 0,14-8 0,15-13 49,-11 7 7,-23 18-47,0 1 1,0-1-1,-1 0 0,1 0 1,-1 0-1,7-10 0,29-27 216,-35 35-228,0 1 0,0 0 0,0 0 0,1 0 0,-1 0 0,11-5 0,17-16 19,-20 13-25,-1-1 0,12-18 0,-14 18-6,0 1 0,1 0 0,17-15 1,-7 10 1,-1 0 1,0-1 0,-1-1-1,31-45 1,10-24 26,-48 71-18,22-27 0,-20 28 19,22-35 0,5-17 314,-25 45-200,-1-1 0,-1 0 0,-1-1 0,17-49 0,-11 17-54,-12 38-78,-1 0 0,0 0 0,3-26-1,-8 40-13,0 0 1,1 0-1,-1 0 0,4-7 1,-3 8-2,0 0 1,0 0 0,-1 0 0,0 0 0,0 0-1,1-6 1,-2 6-1,0 1 0,1-1 0,-1 1 0,1-1 0,0 1 0,1-1 0,-1 1 0,1 0 0,4-7 0,-5 5 0,1 1 0,-1-1 1,0 1-1,0-1 0,0 0 1,-1 1-1,0-1 0,0 0 1,0 1-1,-1-1 0,0 0 1,0 1-1,-3-10 0,2 7 2,0 1-1,1-1 0,0 0 1,0-12-1,6-65 13,-4 83-15,0-1 1,-1-1 0,1 1-1,-1 0 1,0 0 0,1-1 0,-1 1-1,-1 0 1,1-1 0,0 1 0,-1 0-1,0-1 1,0 1 0,-2-5 0,1 2 18,0 0 0,1 0 0,0 0 0,-2-12 0,-3-19 150,-1 17-106,-1 1 1,0 1-1,-1 0 1,-1 0-1,-1 1 1,0 0 0,-2 1-1,-23-26 1,3 7 175,19 20-110,-1 0 1,0 0 0,-30-21-1,-5-1 210,39 27-278,-1 1 1,0 0-1,0 1 0,-22-10 1,20 11-33,1-1-1,0 0 1,0-1 0,1 0 0,-15-16 0,1 3 12,17 16-28,0 0-1,0 1 1,0 0 0,-1 0-1,1 1 1,-1 1-1,-15-4 1,14 4 33,0-1 0,1 1 0,-1-2 0,1 1 1,-14-10-1,8 4 18,1-2-1,0 1 1,1-2 0,0 0 0,1-1 0,-13-18 0,21 26-54,-1 1 0,1-1 0,-1 1 0,0 0 0,-1 0 1,1 1-1,-1-1 0,0 2 0,-8-5 0,7 4 4,-1 0 0,1-1 0,0 0 0,1 0 0,-1-1-1,-10-10 1,5 0 5,-4-2-2,1-1 0,0-1 0,2 0 1,0-1-1,-16-36 0,23 42-8,-1 1 1,0 1 0,-1-1-1,-17-19 1,12 15 14,-19-31 0,-16-37 18,-77-150 82,66 107-96,21 55-21,-9-46 10,45 113-15,0 0 0,0 0-1,-1 1 1,0-1 0,0 1-1,0 0 1,-1 0 0,-8-8-1,-6-4 2,-24-18 0,-2-2 0,5 5 8,-1 1-1,-75-43 0,96 61-8,1 0 0,0-2 1,-29-31-1,27 26 1,0 0 0,-28-19-1,27 23 1,-1 1-1,-1 1 1,-1 2-1,0 0 1,-27-9-1,42 18-1,0 0-2,0 1 0,0 0 0,0 0 0,0 1 0,-1 0 0,1 1 0,-1 0 0,-14 1 0,-160 11 12,10-2-14,132-7 3,28-2-3,0 1 1,-1 1 0,-17 4-1,29-5 1,-1 0-1,1 1 1,-1 0-1,1-1 1,0 2-1,0-1 1,-1 1 0,2-1-1,-1 1 1,0 0-1,0 0 1,1 1-1,0-1 1,-5 7-1,-1 5-4,0 1-1,1 0 0,1 0 0,-6 21 0,-14 31-10,22-56 16,1 0 1,0 0-1,1 1 1,-3 20-1,1-20-10,5-12 11,-1 0 1,1 0-1,-1 0 0,1-1 0,0 1 1,-1 0-1,1 0 0,0 0 0,0 0 1,0-1-1,-1 1 0,1 0 0,0 0 1,0 0-1,1 1 0,-1-1 1,0 0-1,-1 0 1,1 0-1,0 0 1,0-1 0,0 1-1,0 0 1,-1 0-1,1 0 1,0 0-1,-1 0 1,1-1 0,-1 1-1,1 0 1,-1 0-1,1 0 1,-1-1-1,-1 2 1,2-1 0,-1 0 0,0 0 0,0-1 0,1 1 0,-1 0 0,0 0 0,1 0-1,-1 0 1,1 1 0,-1-1 0,1 0 0,0 0 0,-1 0 0,1 0 0,0 0 0,0 2 0,-1 13-9,1 9-5,1-24 14,-1 0 0,0 0 0,1 0 0,-1 0 0,0 1 0,0-1 0,0 0 0,0 0 0,0 0 0,0 0 0,0 0 0,0 1 0,0-1 0,0 0 0,-1 0 0,1 0 0,0 0 0,-1 0 0,1 0 0,-1 0 0,1 0 0,-1 0 0,1 0 0,-1 0 0,0 0 0,0 0 0,1-1 0,-3 2 0,2 0 1,-1-1-1,1 0 1,0 1-1,-1-1 1,1 0 0,0 1-1,0 0 1,0-1-1,0 1 1,0 0-1,0-1 1,0 1 0,1 0-1,-1 2 1,-6 28-3,11-6-4,-3-21 5,0 1 0,0-1 0,-1 1 0,0-1-1,0 1 1,-1 6 0,-1 4 2,-1-4 4,1 0 0,0 24-1,3-30-3,-1-1 0,1 0 0,-1 1 0,-1-1 0,1 0 0,-1 0 0,1 1 0,-2-1 0,1 0-1,0 0 1,-1 0 0,0 0 0,0 0 0,-1 0 0,1-1 0,-6 7 0,-27 28-1,34-38 0,0 0 0,0 1 0,-1-1 0,1 1 0,0-1 0,1 1 0,-1-1 0,0 1 0,0 0 0,1-1 0,-1 1 0,0 0 0,1 0 0,0-1 0,-1 1 0,1 2 0,-4 13 0,-4 0 2,-1-1-1,0-1 1,-1 0-1,-1 0 1,-1-1 0,0 0-1,0-1 1,-1 0-1,-22 15 1,22-18-1,0 0 1,1 0-1,1 1 0,-1 1 0,-9 13 1,-23 23 5,39-44-6,-1 0 1,1 0-1,-1-1 1,-9 5-1,9-5 2,1 0-1,0 0 1,-1 0-1,1 1 1,0-1-1,-5 6 1,7-5 1,0 0 0,0 0 0,-1 0-1,0-1 1,0 0 0,0 1 0,0-1 0,0-1 0,0 1-1,-1-1 1,0 1 0,1-1 0,-1-1 0,0 1 0,0-1 0,-7 2-1,3-2 9,0 1 0,0 0 0,1 0 0,-1 1 0,1 0 0,-1 1 0,1 0 0,0 0 0,-11 9 0,-13 5 43,7-3-11,19-11-30,-1 0-1,0-1 1,0 1 0,-8 2-1,-22 14 67,23-15-51,1 1 0,1 0-1,-14 9 1,5-2-1,-9 4 22,1 2 0,1 1 0,-36 31 0,29-17-20,-2-3 0,-1 0 0,-1-3 0,-45 25 1,53-32-25,0 2 0,1 1 0,-45 48 0,9-9 3,-84 95-8,135-143-1,0 0 0,-21 14 0,-10 10 0,40-33 0,-5 3-1,1 1 0,0 1-1,1-1 1,0 2 0,-12 20-1,2 1 2,-24 46 0,2 4-7,27-59 2,2 0 0,0 1 0,2 0-1,-13 49 1,18-40-7,1 0 1,1 0-1,3 34 1,12 103-23,-9-155 38,0-1 0,1 1 0,1 0 1,0-1-1,12 23 0,0 2 19,22 41-7,-31-64-17,1-1-1,1 0 1,0 0 0,18 20-1,-13-17 3,22 37 0,143 247 29,-165-272-22,-10-21-4,-1-1 0,1 0-1,9 12 1,10 7 7,0-2 0,38 31 0,14 14 31,46 50 20,-101-100-55,2-1 0,0 0 1,36 21-1,17 14 6,-37-26-4,2-3 1,0-1 0,47 20-1,33 18 33,-74-37-19,2-2 0,80 28 0,-18-24-18,-6-2 7,53 18 14,-53-25 4,-10-2 2,-64-10 0,49 6-1,20 4 40,-74-10-27,0-2 1,1-2-1,26 1 0,-23-4-18,-1 1 0,0 1 0,31 7 0,-58-9-25,32 8 31,35 5 1,-58-12-21,0-1 0,0 1 0,0-2 0,1 1 0,-1-2 0,0 1 0,14-5-1,21-9 40,85-23 131,-115 36-159,0 0 1,0 0 0,27 2 0,-30 1-7,0-1 0,0-1 0,1 0 0,-1 0 0,0-2 0,18-4 0,29-13 44,83-17 0,-137 36-60,-1-1 1,1 0-1,-1 0 1,1 0-1,-1-1 1,0 0-1,0 0 1,0 0 0,5-4-1,2-4 10,21-24 1,-14 14-2,-5 9-5,0 0 1,1 1-1,0 0 1,25-12 0,25-18 7,10-19 3,69-74 0,-52 56-7,-11 10-3,13-13 0,-67 55-3,-10 11 0,-1-2 1,-1 1-1,16-23 0,-12 13 1,2 1 0,0 0 0,39-32 0,-36 36 6,-1-2 0,-1 0 0,30-43 0,-14 10 1,-16 25-4,-1-1 0,29-61 0,-45 83-4,0 0 0,1 1 0,0 0 0,0 1 0,11-12-1,-10 12 0,0 1 0,-1-2-1,0 1 1,0-1-1,8-16 1,3-13 9,1 0 0,2 1 0,2 2 0,34-43 0,-50 70-9,-1 0 1,1 1 0,-1-2-1,-1 1 1,7-18 0,-9 21-2,1-1 1,-1 1 0,1 0 0,0 0 0,0 0-1,1 1 1,0-1 0,6-6 0,-6 6 1,-1 1 0,0-2 1,0 1-1,0 0 1,0-1-1,-1 1 1,0-1-1,3-11 0,-4 9 0,0 0 0,-1-1-1,1 1 1,-1-1-1,-3-15 1,2 15 2,0 0 0,1 0 0,0 0-1,2-16 1,2-11 10,-1 0-1,-1-1 1,-2 1-1,-7-58 0,6 87-9,-1 0-1,0 0 0,0 0 1,-5-10-1,-3-14 8,7 18-8,-1-4 0,2 1-1,-2-29 0,3 36 1,0 0 0,0 0 0,0 0 0,-1 1-1,0-1 1,-1 1 0,0-1 0,0 1-1,-1 0 1,-7-13 0,-1 4 8,0 0-1,-1 1 1,-22-21-1,24 26-1,-1 1-1,1 0 0,-2 1 1,1 0-1,-16-7 0,-4-6 18,25 17-22,0 1 0,1 0 0,-2 0-1,-12-6 1,13 7-2,1 0 0,0-1 0,0 0 0,0 0 0,0 0 0,0-1-1,-8-9 1,-22-16 5,24 21-5,0 0 0,-16-16 0,-11-11 5,8 18 3,-2-2-7,3-1-4,-9-10 1,33 24 1,-13-8 11,17 13-12,0 1 1,1-1-1,-1 0 0,0 1 1,1-1-1,-1 0 0,1 0 1,-3-4-1,-11-13 11,6 12-6,6 5-5,-1-1-1,0 0 0,0 1 1,0 0-1,0 0 1,-8-3-1,-4-1 3,1-1 1,0 0-1,0-1 0,0-1 0,1 0 0,0-1 1,1 0-1,0-1 0,-19-21 0,-58-55 26,-2 12 3,75 61-30,14 11-2,-1 0 0,0 0 0,1 0 0,0 0 0,0 0 0,0-1 1,0 1-1,0-1 0,1 0 0,-1 0 0,-1-5 0,1 3 8,-1 0-1,1 1 0,-1 0 1,0 0-1,0 0 1,-1 0-1,0 1 1,0-1-1,0 1 0,0 0 1,-7-3-1,4 1 66,0 0 0,0-1 0,-12-11 1,-8-14 75,16 20-114,1 0 0,1-1 1,0-1-1,0 0 1,-9-20-1,-3-6-7,17 32-23,0-1-1,0 0 0,1 1 1,0-2-1,-4-16 1,4-6-1,4 27-3,0 0 0,0 0 0,-1 0-1,0 0 1,0 0 0,0 1 0,-4-9-1,3 9 2,1 0-1,-1-1 0,1 1 1,0 0-1,0-1 1,0 1-1,0-6 0,1 6 0,0-1 0,-1 1-1,0 0 1,0-1 0,0 1 0,-3-6-1,3 8 2,0-1-1,1 0 1,-1 0-1,0 0 0,1 0 1,0 0-1,-1 0 0,1 0 1,0 0-1,1-3 1,-1 2-1,1 0 0,-1 0 0,0 0 0,-1 0 0,1 1 0,-2-9 0,-18-60 8,14 45-4,-2 1 1,-13-33-1,-7-21 10,24 72-13,-1 0 0,0 0 0,0 0 0,-1 1 0,0 0 0,-8-7 0,-18-22 8,24 27-7,1 0-1,-2 1 1,1 0 0,-1 0-1,-12-7 1,8 6 0,1-1-1,-13-12 1,-18-28 3,29 32-1,-2 0 0,0 1 0,-24-20-1,30 29 0,0-1 0,-16-19 1,21 21-4,0 1 0,-1-1 0,0 1 1,-1 1-1,1-1 0,-1 1 1,0 0-1,-14-7 0,-38-14-6,33 13 16,-1 2-1,0 0 1,-48-11 0,61 19-8,0-1 0,0-1 0,-14-7 0,16 7 0,0 0-1,-1 0 1,0 1-1,-17-3 1,7 6-1,1 0 1,0 2-1,-45 6 0,40-4 2,-54 1-1,69-5-6,-1 1 1,-22 3-1,31-2 2,-1 0 1,1 0-1,-1 0 0,1 0 0,0 1 1,0 0-1,0 0 0,0 0 0,0 0 1,-7 6-1,5-3 2,-1-1-1,1-1 1,-1 1 0,1-1 0,-1 0-1,0-1 1,-11 3 0,-19 8 0,7 5-4,26-15 2,0 0 1,-1 0 0,1-1-1,-1 1 1,0-1 0,0 0-1,0 0 1,0-1 0,0 0-1,-6 2 1,7-3-1,1 1 0,-1 0 1,1 0-1,-1 1 0,1-1 0,-1 1 0,1 0 1,0 0-1,0 0 0,0 0 0,-3 3 1,-34 33-14,30-27 13,7-8-2,1 0 0,0 1 1,0-1-1,0 1 0,0 0 0,1-1 0,-1 1 1,1 0-1,0 0 0,-1 6 0,-6 17-15,5-15 13,-1-1 0,1 1 0,1-1 0,0 1 0,0 24 0,1-24 4,-8 13 1,1-8-1,8-13-1,-1 0 1,1 0-1,0 1 1,-1-1-1,2 0 1,-1 0-1,1 0 1,1 6-1,-1-5 1,0 0 0,-1 0-1,1 0 1,-1 0 0,0 0-1,-1 10 1,-8 43 1,8-52 1,-1 0 0,1 0 0,-1 0 1,-5 12-1,-5 16 8,-7 29 0,19-62-9,0 0 0,0 1 0,-1-1 0,1 0 0,0 0 0,-1 0 0,1 0 0,-1 0 0,0 0 0,1 0 0,-1-1 0,0 1 0,1 0 0,-1 0 0,-1 1 0,1-2 0,0 1 0,0 0 0,1 0 0,-1 0 0,0 0 0,0 0 0,1 0-1,-1 0 1,1 0 0,-1 0 0,1 0 0,-1 0 0,0 2 0,-4 12-4,4-13 5,1-1-1,-1 1 1,0-1-1,1 1 1,-1 0-1,1-1 1,0 1-1,-1 0 0,1-1 1,0 1-1,0 0 1,0 2-1,1-2 1,-1 0 0,0 1-1,0-1 1,0 0-1,-1 0 1,1 1 0,0-1-1,-1 0 1,0 0-1,1 0 1,-1 0 0,0 0-1,0 0 1,0 0 0,0 0-1,0 0 1,-1 0-1,1 0 1,-1-1 0,1 1-1,-1-1 1,1 1-1,-4 1 1,-36 41 7,11-14-6,25-25-1,1 0-1,-1 0 1,0 0 0,-1-1-1,1 0 1,-1 0-1,1 0 1,-1-1-1,-8 4 1,10-5-1,0 1 0,0 0 1,1-1-1,-1 1 0,1 1 0,0-1 0,-1 0 0,2 1 1,-1 0-1,0-1 0,1 1 0,-3 6 0,-14 17-1,-9 5 1,-46 41-1,10-10 1,55-54 0,0-1 0,0 1 0,-9 14 0,-3 2 0,17-21 0,0-1 0,-1 1 0,1-1 0,-1 0 0,0 0 0,-9 4 0,-17 10 0,21-11 1,0 0 0,-22 8 1,22-10-1,0 1 1,0 0-1,-11 8 0,-46 42 6,-115 83 9,109-73-15,51-44 3,-49 36-1,41-36-3,18-12 0,0 0 0,0-1 0,-1-1 0,0 0 0,0-1 0,-19 6 0,23-8 0,1-1 1,-1 1-1,1 1 0,0-1 1,0 1-1,0 1 0,1-1 1,-11 12-1,9-9 1,-1 0 0,1-1 0,-1 0 0,-15 8 0,13-8-2,0 1 0,0 0 0,0 1 0,1 0 1,0 1-1,1 1 0,0-1 0,-13 20 0,-24 25 2,13-17 7,24-26-11,0 0 0,-14 11 0,-9 14-6,29-30 9,-1-1 1,0 0-1,0-1 0,0 1 0,-1-1 0,-8 6 0,3-3-2,1 1 1,0 0-1,0 0 0,1 1 1,0 1-1,0-1 0,1 2 1,-10 18-1,5-9 1,5-7 4,1 0-1,0 1 1,-7 25 0,-7 14 1,4-17-12,2 0 1,-15 57-1,30-93-34,-1 0-1,1 1 1,0-1 0,0 0-1,-1 1 1,1-1-1,0 0 1,0 1 0,0-1-1,0 0 1,1 0 0,-1 1-1,0-1 1,0 0 0,1 1-1,-1-1 1,1 0-1,-1 0 1,2 3 0,-1-4-68,0 1 1,0 0 0,0-1 0,0 1 0,0-1-1,0 1 1,0-1 0,0 1 0,0-1-1,0 0 1,0 1 0,0-1 0,0 0-1,0 0 1,0 0 0,0 0 0,0 0-1,2 0 1,6-2-899,-1 1 1,0-2-1,0 1 0,14-7 0,-20 8 704,28-8-4142,0-2-526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06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3894 5279 3745,'-1'0'281,"0"1"0,0 0 0,0-1 0,0 1 0,0 0 0,1-1 0,-1 1 0,0-1 0,0 0 0,0 1 0,0-1 0,-1 0 0,1 1 0,-1-1 0,-1-1 1758,8 1 6,-5 0-1984,0 0 1,1 0-1,-1 0 1,0 0-1,0 0 1,0 0-1,0 0 1,1 0-1,-1 0 1,0 0-1,0 0 1,0-1-1,0 1 1,1 0-1,-1 0 1,0 0-1,0 0 1,0 0-1,0 0 1,0 0-1,0 0 1,1-1-1,-1 1 1,0 0-1,0 0 1,0 0-1,0 0 1,0 0-1,0-1 1,0 1-1,0 0 1,0 0-1,0 0 1,0 0-1,0-1 1,0 1-1,0 0 1,0 0-1,2-3 1506,4 6-422,0-3-920,0-1-1,0 1 1,0-1-1,0-1 0,0 1 1,0-1-1,0 0 1,5-3-1,-2 1-110,2 1-42,0-1 1,0-1-1,-1 0 0,0 0 0,0-1 1,0-1-1,-1 1 0,0-1 0,0-1 1,0 0-1,7-9 0,59-76 383,-65 83-414,-9 9-31,1-1 0,0 1 0,-1-1 0,1 1 1,-1-1-1,0 0 0,1 0 0,-1 0 0,0 0 0,0 0 0,0 0 0,-1 0 0,1 0 0,0 0 1,-1 0-1,1 0 0,-1 0 0,0-1 0,0 1 0,0-3 0,1-1 28,1 1 0,-1-1 0,1 0 0,0 0 0,0 0 0,1 1 0,0 0-1,0-1 1,0 1 0,4-5 0,11-21-1,-8-4 15,-9 29-39,0 1 0,0-1 1,1 1-1,3-9 0,-3 10-5,0 0 0,0 1 1,1-1-1,-1 1 0,1-1 0,0 1 0,0 0 0,6-5 0,-2 2 2,-5 3-4,0 1 1,0 0-1,0-1 1,0 1-1,0-1 0,-1 0 1,1 1-1,-1-1 1,1 0-1,-1 0 0,0 0 1,1-5-1,1-38 50,-3 40-48,-1 0 1,1 1-1,1-1 0,-1 0 0,1 0 0,0 1 1,1-1-1,-1 1 0,1-1 0,4-8 0,5-5 17,10-27 0,-14 28-17,-5 15-7,1 0 0,-1 0 0,0 0 0,1 0 1,0 1-1,-1-1 0,1 0 0,0 1 0,0 0 0,0 0 1,1 0-1,5-2 0,-5 1 1,0 1 1,0 0-1,0-1 1,0 0-1,-1 0 0,7-6 1,-4 3 0,0 1 0,0 0 0,1 0 0,-1 1 0,1 0 0,0 0 0,0 1 0,1-1 0,10-2 0,15-8 4,7-1-4,-31 12-1,0 0-1,0 0 1,15-9-1,-10 4 1,1 1 0,21-8 0,23-11 2,-40 17 2,39-14 1,-42 18-2,-1-1 0,1 0 0,-1-1-1,-1-1 1,16-10 0,82-62 247,-73 48-186,-27 22-33,1-1-1,-1 2 1,2 0-1,-1 0 1,1 1-1,21-8 1,49-6 180,-56 15-110,32-10 1,-42 8-63,0 0 0,-2-2 0,1 1-1,-1-2 1,19-18 0,62-54 34,110-88-16,-198 166-50,-1-1 1,0 0-1,10-11 1,-15 15-3,0 0 0,-1-1 0,0 1 0,1 0 0,-1-1 0,0 0 0,-1 1 0,1-1 0,-1 0 0,1 0 0,0-5 0,2-19 26,-2 0 0,0 0 0,-2 0 0,-4-32-1,-1-39 38,-12-14-20,10 70-31,-1 0 0,-18-51-1,13 48-12,6 22 5,-14-34 0,18 50-4,-1 1-1,0 0 1,0 0 0,0 0-1,-1 1 1,0-1 0,-1 1 0,-10-9-1,-15-13 50,-45-54 0,55 58 7,0 1 0,-1 1-1,-1 0 1,-41-28 0,23 24 10,1-2 1,1-1-1,-38-39 0,-198-195 15,210 195-86,47 47 3,-1 1 0,0 0 0,-2 2 0,0 0 0,-36-22 0,1 5 1,2-2 0,2-3 0,-62-59 0,99 84-6,1-1-1,0 0 1,-21-33-1,-28-60-3,2 3 2,-48-73-15,49 79 10,27 43 13,3-1-1,-38-98 0,38 79 3,-3 1 0,-50-82 0,79 151-8,-74-119 0,63 104 2,-2 0 1,0 2-1,-30-28 1,-28-28 2,57 55-3,-2 1 0,0 1 0,-2 0 0,-29-20-1,24 21 1,-2 1-1,1 2 0,-2 0 1,0 2-1,-50-15 0,-14-2-3,74 22 1,-1 0 0,0 2 0,1 1 0,-2 0 0,-42-3 0,22 4-11,28 2 1,-1 0-1,-17 1 1,30 1 10,-1 0-1,0 1 1,0-1 0,0 0-1,0 1 1,1 0-1,-1 0 1,0 0 0,0 0-1,1 0 1,-1 0 0,1 1-1,-1-1 1,1 1 0,0-1-1,-4 4 1,4-3 0,0 0 1,0-1-1,0 1 1,0-1-1,0 1 0,-1-1 1,1 0-1,0 0 1,-1 0-1,1 0 1,-1-1-1,-3 2 0,-35 2 14,24-3-13,6 0-4,1 0 1,0 1-1,0 1 0,0-1 0,0 2 0,0-1 1,1 2-1,-1-1 0,1 1 0,0 0 1,1 1-1,-13 10 0,0 2-10,-29 18 1,34-26 3,0 1 0,1 1 0,1 0 0,0 1 0,-14 17 0,6-2-9,2 1-1,1 1 0,-17 37 1,33-61 17,-1 0 1,1 0 0,-2 0 0,1-1 0,-7 7-1,6-6 0,0-1 0,0 1 0,1 0 0,-6 10 0,4-1-1,0-1-1,2 1 0,-5 21 0,6-20 7,-2-1-1,-10 30 0,-31 67-2,21-46 0,5-2 0,9-24 0,-28 84 2,36-115 0,0 2 0,0-1-1,0 0 0,-1 0 0,-1 0 0,0 0 0,0 0 0,-14 16 1,6-9-4,11-15 2,0 1 1,0 0-1,0-1 0,0 1 1,-1-1-1,1 0 0,-4 3 1,-18 18-3,20-19 4,1 0 0,-1 0 0,1-1-1,-1 1 1,-8 4 0,-63 51 6,66-52-7,0 0-1,1 1 1,0 0-1,1 1 1,-1-1-1,-11 21 1,-16 17 5,-2-8 3,-1-2 0,-2-1 1,-48 30-1,46-39-7,27-17-3,1 0 1,-15 12 0,8-4 0,-35 33 0,25-21 4,-2 0 0,-2-3 0,-51 33 0,-122 49 14,122-61-11,55-29-7,-45 19 1,56-29-1,0 0 1,1 1 0,1 1 0,0 1-1,0 1 1,-20 17 0,-58 43 0,61-47-4,-42 37 0,50-38 2,6-4 1,-27 30 1,23-21-3,-32 41 2,8-4-6,30-42-2,1 0 0,-23 42 0,-31 64 5,62-111-4,0 0 0,1 0 0,1 2-1,1-1 1,1 1 0,1-1 0,0 2 0,-1 26 0,2 8-20,8 107-1,5-91 5,3-2 0,36 118-1,-45-179 22,7 18-7,1-1 0,1 0 0,1-1 0,2-1 0,30 40 0,17 28-9,-36-46 15,-11-17-4,1-2 0,2 0 0,31 38 1,11-8-21,-37-36 16,29 34-1,-43-45 11,19 26-5,2-1 0,2-2 0,1 0 0,51 38 0,-15-28-2,85 38-1,-54-30 10,-78-39 2,-2-2-4,1 1 0,-2 1 1,1 1-1,27 24 0,-19-10 1,18 16 0,58 44 0,14 12-3,-77-62 1,49 35-1,124 63 20,-185-119-15,0-2-1,1-1 0,1-2 0,0 0 0,34 5 0,-41-9 0,25 10 1,-35-11-1,1-1 0,-1-1 0,1 0 0,0 0 0,23 1 1,-11-2 7,0 1 1,0 1-1,-1 2 1,28 10-1,-50-16-9,12 5 4,27 15 0,-31-15-4,-1 0 0,1-1-1,0 0 1,22 5 0,8 0 2,0 2 0,0 2 0,43 22 0,27 4 13,-70-26-12,-31-12-1,0 0 1,0 0 0,0-1 0,0 0 0,14-1 0,26 2 9,-20 1-12,0-1 1,35-3-1,-10 2 12,-44 0-10,0-1-1,-1 0 0,1 0 1,-1-1-1,1-1 0,-1 0 1,1 0-1,13-6 0,-11 3 0,7-5 5,1 2 0,0 0-1,31-5 1,-31 10-6,-7 1 0,0 0 0,0-1 0,0 0 0,20-9 0,40-26 15,-57 32-13,-13 5-1,-1-1 0,0 1 1,0-1-1,1 0 0,5-4 0,-3 3-1,-1-1-1,1 1 1,0 0-1,11-4 1,-12 6 2,0-2 0,0 1 1,0-1-1,0 1 0,0-2 1,-1 1-1,7-5 0,32-23 29,-15 8-25,-23 20-2,-1-1 0,0 0 0,0 0 0,0 0 0,-1 0 0,7-9 1,20-30 8,-21 31-11,-1-1 0,0 0 1,-1 0-1,0-1 0,-1 0 0,0 0 0,6-22 0,2-35 30,-11 46-7,1-1 1,2 1-1,0 1 1,14-30-1,-19 50-23,10-22 2,2 0-1,0 1 0,2 1 0,20-25 1,-32 45-2,-1 1 1,1 0-1,0 0 0,0 0 1,6-3-1,-7 5 0,1-1 0,-1 0 0,0 0 0,0-1-1,0 1 1,0-1 0,4-5 0,18-14-1,15-15-2,-22 19 1,0 1 0,1 0 1,0 2-1,34-21 0,36-10-9,-75 38 5,1 0 0,-1 2 1,1 0-1,1 0 0,26-5 0,-18 5 4,4-4 5,-1 0 0,48-27-1,-12 5 6,4 4 2,-43 20-5,-1-1 0,-1-2 0,0 0 0,32-23 0,-36 20-7,-7 5 3,1 0-1,0 0 0,0 1 1,1 0-1,0 1 1,15-5-1,-12 5 12,28-13-1,-18 7 0,24-14 3,0-3-1,81-64 0,-99 70-13,14-9 3,-11 7 9,54-48-1,-48 37 6,-29 27-8,0 0 1,-1-1-1,16-20 0,-3 6 14,-19 22-21,-1-1-1,0 0 0,0 0 0,-1 0 0,1 0 0,4-8 0,-4 3 6,0 1-1,-1-1 1,0 0-1,0 0 1,0-1-1,-1 1 1,-1 0-1,0-1 1,0 1 0,-1-1-1,-1-10 1,2 11-3,-1 1 0,1-1-1,3-12 1,1-20-173,-5 40 125,0 1 0,-1-1 0,1 1 0,0-1 0,-1 1 0,1 0 0,-1-1 0,1 1 0,0-1 0,-1 1 0,1 0 0,-1-1 0,1 1 0,-1 0 0,1 0 0,-1-1 0,1 1 0,-1 0 0,1 0 0,-1 0 0,0 0 0,1 0 0,-1 0 1,1 0-1,-1 0 0,1 0 0,-1 0 0,0 0 0,1 0 0,-1 0 0,1 0 0,-1 0 0,1 0 0,-1 1 0,0-1 0,-9 1-1896,-21-3-2367,-4 5-285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13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1552,'-4'1'536,"3"-1"-378,0 0-1,1 0 0,-1 0 0,0 0 0,0 0 0,0 1 0,0-1 0,1 0 0,-1 0 0,0 1 0,0-1 0,1 1 0,-1-1 0,0 1 0,1-1 0,-1 1 1,0-1-1,1 1 0,-1-1 0,1 1 0,-1 0 0,1-1 0,-1 1 0,1 0 0,-1 0 0,1-1 0,0 1 0,-1 0 0,1 0 0,0-1 0,0 1 0,-1 0 1,1 0-1,0 1 0,-14 23 2561,13-12-1919,-1 8 134,0-17-812,1-1 1,0 1 0,0 0-1,1 0 1,-1 0-1,1 0 1,-1 0-1,1 0 1,1 0-1,-1 0 1,0 0 0,1 0-1,1 4 1,2 5 139,1 1 0,10 17 0,8 25 176,-7-2-71,45 99 0,-53-138-365,138 298 1104,-130-280-1035,28 42 1,5 8-12,-27-43 75,2-1 0,39 47 0,7 11 22,-54-70-129,19 47-1,-6-14 3,92 160 233,-82-153-164,92 121-1,18-21 55,-95-109-97,161 166 216,-176-180-183,-1 1 0,48 77 0,-55-79-28,2-2 0,1-1 1,71 62-1,-64-61 52,37 48 1,26 27 197,-41-55-208,-3 3 1,-3 2-1,66 99 0,-110-145-74,1-1 1,0 0-1,2-1 0,0-1 0,1-1 0,0 0 0,2-1 0,0-1 1,28 16-1,-20-12 52,-1 0 0,0 1 0,-2 2 0,0 0 0,36 44 0,-26-29-34,2-2 1,41 31 0,-35-31-26,55 57 0,-21-2 5,-32-38-3,-30-35-17,-1 0-1,31 27 1,-14-17 3,-18-16 3,1 1 0,22 13 0,-34-25 8,-1-1 0,1 1 0,0-1 0,0 0 0,-1 1 0,1-1 0,0 0 0,-1 0-1,0 1 1,1-1 0,-1 0 0,0 0 0,0 0 0,0 0 0,-1-2 0,3-42 319,-5-66 4,2-61-224,2 156-106,-1 0 0,-1 0-1,0 1 1,-1-1 0,-8-28-1,10 45-10,0 0 0,0 0 0,0 0 0,0 0 0,0 0-1,0 0 1,-1 0 0,1 1 0,0-1 0,0 0 0,0 0 0,0 0-1,0 0 1,0 0 0,0 0 0,0 0 0,0 0 0,0 0-1,-1 0 1,1 0 0,0 0 0,0 0 0,0 0 0,0 0-1,0 0 1,0 0 0,0 0 0,0 0 0,-1 0 0,1 0 0,0 0-1,0 0 1,0 0 0,0 0 0,0 0 0,0 0 0,0 0-1,-1 0 1,1 0 0,0 0 0,0 0 0,0 0 0,0 0-1,0 0 1,0 0 0,0 0 0,0 0 0,0 0 0,0-1 0,-1 1-1,1 0 1,0 0 0,0 0 0,0 0 0,0 0 0,0 0-1,0 0 1,0 0 0,0-1 0,0 1 0,-5 18 45,-3 24-19,3 144 24,5-165-48,7 41 3,-4-47-3,-2-1 1,1 1-1,-2 17 0,1-21 0,-1 9 11,-1-19-14,1-1 0,0 1-1,0-1 1,0 0 0,0 1 0,0-1 0,-1 1 0,1-1 0,0 1 0,0-1 0,-1 0 0,1 1 0,0-1 0,-1 1 0,1-1 0,0 0 0,-1 1 0,1-1 0,-1 0 0,1 0-1,0 1 1,-1-1 0,1 0 0,-1 0 0,1 0 0,-1 0 0,1 1 0,-1-1 0,1 0 0,-1 0 0,1 0 0,-2 0 0,-2 4 13,0 1 1,0-1 0,0 1-1,0 0 1,-3 7-1,1-4 47,1 0 48,-1-2-1,0 1 1,0-1 0,-12 10 0,15-14-76,0 0 1,0 0-1,0-1 1,0 1 0,0 0-1,0-1 1,-1 0-1,1 0 1,-1 0-1,1 0 1,-1 0-1,1-1 1,-7 0-1,-21 0 261,-33 4 0,39-2-195,1-1 0,-39-3 0,58 1-90,0 0 0,0 0-1,0-1 1,1 0 0,-1 0 0,1 0 0,-1-1 0,1 1 0,0-1 0,0 0 0,0-1 0,-5-4 0,-5-4 15,17 22 33,-3-9-63,0-1 0,0 0 0,0 1 0,1-1 0,-1 0 0,0 1 0,0-1 0,0 0 0,0 1 0,0-1 0,0 0 0,0 0-1,1 1 1,-1-1 0,0 0 0,0 0 0,0 1 0,1-1 0,-1 0 0,0 0 0,0 1 0,1-1 0,-1 0 0,0 0 0,1 0-1,-1 0 1,0 1 0,0-1 0,1 0 0,-1 0 0,0 0 0,1 0 0,-1 10-2113,0-10 2021,0 0 0,0-1 0,0 1 0,0 0 1,0 0-1,-1 0 0,2 0 0,-1 0 1,0-1-1,0 1 0,0 0 0,0 0 1,0 0-1,0 0 0,0 0 0,0-1 1,0 1-1,0 0 0,0 0 0,0 0 1,0 0-1,1-1-977,0 1 977,-1 0 0,0 0 0,0 0 1,0 0-1,0 0 0,0 0 0,1 0 1,-1 0-1,0 0 0,0 0 0,0 0 1,0 0-1,0 0 0,1 0 0,-1 0 1,0 0-1,0 0 0,0 0 0,0 0 0,0 0 1,1 0-1,-1 0 0,0 0 0,0 0 1,1 2-979,6-31-3833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27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1288,'0'10'1577,"-4"-5"-265,1 1 32,-1 3-608,2 2-176,-4-7-271,5-2-113,2-1-104,-1-8-681,2-4-863,2 5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31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401 885 1976,'0'1'260,"0"0"-1,1 0 1,-1 0-1,0 0 1,0 0-1,0 0 1,-1 0-1,1 0 1,0 0-1,0 0 1,0 0-1,-1 0 1,1-1-1,0 1 1,-1 0-1,-3 0 2403,5-11-1810,12 11 1282,-6 6-1583,-6-6-520,-1-1 0,0 1 0,0-1 0,1 1 0,-1-1 0,0 1 0,1-1 0,-1 1 1,0-1-1,1 0 0,-1 1 0,1-1 0,-1 1 0,1-1 0,-1 0 0,1 1 0,-1-1 0,1 0 0,-1 0 0,1 1 0,-1-1 1,1 0-1,0 0 0,-1 0 0,1 0 0,-1 0 0,1 0 0,-1 0 0,1 0 0,0 0 0,-1 0 0,1 0 0,-1 0 0,1 0 0,0-1 1,2 1 67,0-1 1,0 1 0,-1 0 0,1-1 0,0 1 0,0 0 0,0 1 0,-1-1 0,1 1 0,0-1-1,0 1 1,-1 0 0,1 0 0,0 0 0,-1 0 0,1 0 0,2 2 0,10 3 207,-5-2-127,1-1-1,0-1 1,0 0-1,13 1 1,-9-2-63,-2 0-58,0 0 1,0-1 0,0 0 0,-1-1 0,22-5 0,-16 3 40,1 0 1,0 1-1,0 0 0,27 3 0,30-2 151,-65 0-235,-1 0 0,1 0 0,0-1 0,-1-1 0,1 0-1,-1 0 1,0-1 0,0 0 0,0-1 0,17-10 0,17-10 88,-23 12-50,13-11 11,-3-4-20,-18 17-30,0 0 0,-1-1 0,-1 0 0,0-1 1,13-18-1,5-12 29,-22 33-30,0 1 0,0-2-1,-1 1 1,9-22 0,-7 5 75,-1 0 1,-1 0-1,-2 0 0,-1-1 1,-1 0-1,-2-36 0,-1 57-48,0-1 0,-1 1 0,1 0 0,-2 1 0,1-1 0,-1 0 0,0 1 0,0-1-1,-1 1 1,0 0 0,-9-11 0,6 7 19,-1-1 0,-8-19 0,12 20-34,-1 1-1,1 0 1,-1 1-1,-1-1 1,0 1-1,0 0 1,0 0-1,-1 1 1,0 0-1,-1 0 1,0 0-1,0 1 1,0 1-1,-1-1 1,1 1-1,-1 1 0,-16-7 1,-15 1 122,24 6-110,0-1 0,1 0 0,-22-9 0,24 7-23,-2 0-1,1 1 0,-1 1 1,0 1-1,0 0 1,0 1-1,-21-2 1,12 4 26,1 1 0,0 1-1,0 1 1,-27 6 0,-159 31 290,186-33-277,0 2 1,0 0-1,0 1 1,1 1-1,-36 24 1,44-24-42,0 1 0,1 0 1,-14 17-1,13-14 4,0 0 0,-23 16 0,26-22 6,-1-1 0,1 2 1,1 0-1,0 0 0,0 1 1,1 0-1,0 1 0,0 0 1,1 0-1,1 0 0,-12 25 1,-8 17 44,21-43-48,0 1 0,0 1 1,1-1-1,0 1 0,1 0 0,-3 18 0,5-21-14,1 0-1,1 0 1,0 1 0,0-1-1,1 0 1,0 0 0,0 0-1,1 0 1,1 0 0,-1 0-1,1 0 1,1-1-1,0 1 1,0-1 0,0 0-1,9 11 1,6 0 4,0-2 0,2 0 0,35 24 0,13 9 13,-60-44-20,-1-2 1,1 1 0,0-1 0,0-1 0,1 1-1,-1-2 1,1 1 0,-1-1 0,1-1-1,12 1 1,-12-1 1,0-1 0,0-1-1,-1 0 1,1 0 0,-1-1 0,1 0 0,14-5 0,25-5 11,33-4 24,-37 3-20,-36 10-11,-1 1 0,1-1-1,0 1 1,-1 1 0,14-2 0,-14 6-54,3 0 213,-11-3-241,0 0 1,0 0-1,1 0 0,-1 0 0,0 0 1,0 0-1,0 0 0,1 0 0,-1-1 1,0 1-1,0 0 0,0 0 0,1 0 1,-1 0-1,0 0 0,0 0 0,0 0 1,0 0-1,1 0 0,-1-1 0,0 1 1,0 0-1,0 0 0,0 0 0,0 0 1,0-1-1,1 1 0,-1 0 0,0 0 1,0 0-1,0 0 0,0-1 0,0 1 1,0 0-1,0 0 0,0 0 0,0-1 0,0 1 1,0 0-1,0 0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46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684 1129 1400,'-17'9'5365,"-10"4"-312,25-12-4860,-1-1 1,1 1-1,-1-1 0,0 0 1,1 0-1,-1 0 0,0 0 1,1 0-1,-1-1 0,1 1 1,-1-1-1,0 1 0,1-1 1,0 0-1,-1 0 0,-2-2 1,4 3-164,-19-11 746,-1 1 1,-1 2-1,0 0 0,0 1 0,-43-8 0,58 14-698,-1 0 0,1 0-1,0-1 1,0 0 0,1-1 0,-1 1-1,0-1 1,1-1 0,0 1-1,0-1 1,0 0 0,-6-6 0,2 1 36,0-1-1,1-1 1,0 0 0,1 0 0,-10-18 0,6 12 28,-1 0 1,-1 0-1,0 2 1,-1 0-1,-1 0 1,0 2-1,-1 0 1,0 0-1,-1 2 0,-21-10 1,34 18-109,0 0 0,1 0 0,-1 0 0,1-1 0,-1 1 0,1-1-1,1 0 1,-1 0 0,0-1 0,1 1 0,0-1 0,0 0 0,0 1 0,1-1 0,-4-11 0,3 5-28,1 0 0,0 0 0,0-1 0,1 1 0,1-1 0,2-21 0,2-6 9,3 0-1,1 1 1,1 0-1,16-38 0,-18 62 4,1 0-1,0 1 0,0 0 1,2 0-1,17-18 0,-17 18-11,-2 4-2,82-94 17,-71 84-21,0 1 1,1 1-1,25-17 0,-27 25 3,0 0 0,0 1-1,1 0 1,35-8 0,-15 4-2,-19 7 0,0 0-1,0 2 1,36-2-1,64 4 5,-41 5 15,78 14 0,-140-15-13,0 1 1,-1 0-1,1 2 1,-1-1-1,0 2 1,0 0-1,-1 1 1,0 1 0,0 0-1,-1 1 1,0 0-1,0 1 1,17 19-1,138 139 56,-151-150-53,-1 1 0,-1 0 1,0 2-1,-2-1 0,-1 2 0,0 0 1,16 43-1,-22-45 14,0 0 0,-2 0 0,0 1 0,-1-1 0,-1 1 0,-1 0 0,-2 0 0,0 0 0,-4 33 1,2-44 24,-1 1 1,-1-1 0,0 0 0,0-1-1,-1 1 1,-8 14 0,-44 57 351,37-55-276,-33 43 271,-3-4 0,-82 77-1,119-126-284,-1-1-1,-1 0 0,-1-2 1,0 0-1,0-2 0,-1 0 1,-1-2-1,0 0 1,0-2-1,-1 0 0,-31 4 1,38-10-70,0-1-1,0-1 1,-1 0 0,1-1 0,0-2 0,0 1 0,0-2 0,1 0 0,-1-2 0,1 1 0,0-2-1,-30-17 1,20 9-24,0-2-1,2-2 1,0 0-1,1-1 1,1-2-1,-36-43 0,44 45-8,0-1 0,1-1 0,-14-30 0,-25-74-1,29 68-8,0-3-35,3 0 1,-20-91-1,39 141 52,-3-12-679,0-1 0,2 0 0,0-25 1,3 42-209,0-1-1,1 0 1,0 1 0,0-1 0,1 0 0,0 1 0,1 0 0,-1-1 0,1 1-1,1 0 1,-1 1 0,1-1 0,8-10 0,24-17-5643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48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1 459 1192,'13'5'4685,"-4"-19"-1199,-8 12-3439,47-88 4399,13-32-2766,-40 87-1267,29-75-1,-17 20-127,-33 90-283,0 0 0,0 0 0,0 0 0,0 0-1,0 0 1,0 0 0,0 0 0,0 0 0,0 0 0,0 1-1,0-1 1,0 0 0,0 0 0,0 0 0,1 0 0,-1 0 0,0 0-1,0 0 1,0 0 0,0 0 0,0 0 0,0 0 0,0 0-1,0 0 1,0 0 0,0 0 0,0 0 0,0 0 0,0 0-1,0 0 1,0 0 0,0 0 0,0-1 0,1 1 0,-1 0 0,0 0-1,0 0 1,0 0 0,0 0 0,0 0 0,0 0 0,0 0-1,0 0 1,0 0 0,0 0 0,0 0 0,0 0 0,0 0-1,0 0 1,0 0 0,0 0 0,0 0 0,0 0 0,0 0 0,0 0-1,0-1 1,0 1 0,0 0 0,0 0 0,0 0 0,0 0-1,2 8 71,2 12 13,-3 2-21,-1 1 1,-5 44-1,3-41-41,-1-8-8,0 0 0,-1 0-1,0 0 1,-2-1 0,0 1 0,-1-1 0,-1-1 0,-14 24-1,11-21 20,0 1-1,1 0 0,1 0 1,1 1-1,0 1 0,-7 38 1,13-54 42,1-7 33,1 1-99,0 0 0,0 0 0,0 0 1,1 0-1,-1-1 0,0 1 1,0 0-1,0 0 0,0 0 0,0 0 1,0 0-1,1-1 0,-1 1 0,0 0 1,0 0-1,0 0 0,0 0 0,1 0 1,-1 0-1,0 0 0,0 0 0,0 0 1,1 0-1,-1 0 0,0 0 1,0 0-1,0 0 0,1 0 0,-1 0 1,0 0-1,0 0 0,0 0 0,0 0 1,1 0-1,-1 0 0,0 0 0,0 0 1,0 0-1,1 0 0,-1 0 0,0 0 1,0 0-1,0 1 0,0-1 0,1 0 1,-1 0-1,0 0 0,46 16 280,1-3 1,0-1-1,71 7 0,149-2 75,-246-16-327,-11-1 23,0 1 1,-1-1-1,17-2 1,-68-21-1496,1 3-4818,22 11 1761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50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13770 2697,'-23'4'8496,"25"-5"-8254,0 0 0,0 0 0,1 0 0,-1 0-1,0 0 1,0 0 0,0-1 0,0 1 0,0-1 0,0 1 0,-1-1-1,1 0 1,0 0 0,-1 0 0,1 0 0,-1 0 0,2-2 0,17-19 939,9 4-420,54-27 0,-51 30-578,47-32 0,-30 14 6,58-45 210,-18 7-151,102-63 0,102-88-89,-79 54-116,-180 144-33,5-2-1,-1-3 1,42-41-1,134-189 33,-122 145-19,5 4 0,161-143 0,-221 217-18,0-1 1,43-62-1,51-93 12,-108 158-15,22-40 3,19-26-2,61-63 7,19-27-4,-26 31 5,118-179-6,-143 190 22,39-67 31,-114 184-56,137-234 17,22 14-7,-145 214-11,5-5 4,-2-2 0,57-96 0,0-47 14,-42 83 4,77-120-1,55-77 68,50-131 19,-167 321-76,83-201-1,-96 188 4,6 1-1,107-167 0,-105 198 15,52-109 1,67-170 5,-26 6-14,-81 185-19,23-36 9,35-29 33,-44 91-24,-17 7 6,101-239-23,-95 202-7,253-762 586,-106 376-473,-188 499-116,6-11 7,47-143 0,-23 7-9,78-255 42,-51 175-21,-15 43-4,37-82-10,-35 100 4,5-18-7,-29 143-13,-14 34 0,-31 54 4,-1 0 0,-1 0 0,-1-1 0,-1 0 0,2-42 0,-3 27 20,10-45 0,19-13-35,-29 88 14,-4 16-237,-1-3-148,1-1-1,-1 1 1,1 0 0,0 0 0,-1 0-1,1 0 1,0 0 0,0 0-1,0 0 1,0 0 0,1 0 0,-1 0-1,0 0 1,1 0 0,0 0-1,-1 0 1,1-1 0,0 1-1,0 0 1,0 0 0,1 1 0,10 16-4269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7:00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52 489 1880,'-1'-1'430,"0"1"-1,0-1 0,0 1 1,1-1-1,-1 1 0,0-1 1,0 1-1,0-1 0,0 0 1,1 1-1,-1-1 0,0 0 1,0-1-1,-5-14 2252,6-25-2653,1 36 69,-1-1 0,1 1 0,-1 0 0,-1-1 0,0-4 0,-5 30 945,6 4-790,0-1 0,2 0 0,1 1 0,5 24 1,3 20 736,-5-51-526,-3-14-86,-1-12-28,-2-22 97,-5-41 0,-1 4-373,6 52-56,1 10-5,-1 0 1,0 0 0,-1 0 0,1 0 0,-1 0 0,0 0 0,0 0 0,-1 1-1,0-1 1,-3-6 0,5 12-11,0 0 0,0 0-1,0 0 1,0-1 0,0 1-1,0 0 1,-1 0 0,1 0-1,0 0 1,0 0 0,0 0-1,-1 0 1,1 0 0,0 0 0,0 0-1,0 0 1,0-1 0,-1 1-1,1 0 1,0 0 0,0 0-1,0 0 1,-1 0 0,1 1-1,0-1 1,0 0 0,0 0-1,-1 0 1,1 0 0,0 0-1,0 0 1,0 0 0,0 0-1,-1 0 1,1 0 0,0 0 0,0 1-1,0-1 1,0 0 0,0 0-1,0 0 1,-1 0 0,1 0-1,0 1 1,0-1 0,0 0-1,0 0 1,0 0 0,0 0-1,0 1 1,0-1 0,0 0-1,0 0 1,0 0 0,0 1 0,0-1-1,0 0 1,0 0 0,0 0-1,0 1 1,0-1 0,0 0-1,-3 12 12,2 3-18,1 0 0,0 0 0,1 0 0,1-1 0,0 1 0,5 16 0,30 84-12,-36-111 17,2 5 5,0 0 1,1 0-1,0-1 0,1 1 1,9 14-1,-17-53 234,-3-5-56,-5-71-1,-1-14 203,12 119-358,0-1-1,0 1 0,0 0 0,-1-1 0,1 1 0,0 0 0,-1 0 0,1 0 1,-1-1-1,1 1 0,-1 0 0,0 0 0,-1-1 0,2 2-13,0 0-1,-1 0 1,1 0 0,0 0-1,-1 0 1,1 0 0,0 0-1,0 0 1,-1 0-1,1 0 1,0 0 0,-1 1-1,1-1 1,0 0 0,0 0-1,0 0 1,-1 1-1,1-1 1,0 0 0,0 0-1,0 0 1,-1 1 0,1-1-1,0 0 1,0 0 0,0 1-1,0-1 1,0 0-1,0 1 1,-1-1 0,1 0-1,0 1 1,-8 35 275,6-5-274,1 0 1,2 0-1,1 0 0,2 0 0,1-1 0,1 0 0,2 0 0,1 0 0,1-1 0,14 29 0,-22-54-4,1 2 14,0 0-1,0 0 1,0 0-1,0-1 1,1 1-1,4 4 1,-8-10-18,0 0 1,0 0 0,0 0-1,0 0 1,0 0 0,0 0-1,0 0 1,0 0 0,0-1-1,0 1 1,0 0 0,0 0-1,0 0 1,0 0 0,0 0-1,0 0 1,0 0 0,0 0-1,0 0 1,0 0 0,0 0-1,0-1 1,0 1 0,0 0-1,0 0 1,0 0 0,0 0-1,0 0 1,0 0 0,0 0-1,0 0 1,0 0 0,0 0-1,0 0 1,0 0 0,0-1-1,0 1 1,0 0 0,0 0-1,0 0 1,0 0 0,0 0-1,0 0 1,0 0-1,0 0 1,1 0 0,-1 0-1,0 0 1,0 0 0,0 0-1,0 0 1,0 0 0,0 0-1,0 0 1,0 0 0,0 0-1,0 0 1,0 0 0,1 0-1,-1 0 1,0 0 0,0 0-1,-3-14 213,-7-16 12,-107-295 870,114 319-1082,1 0 10,0 1 0,0-1-1,-1 1 1,0 0 0,-5-7 0,6 34 72,8 23-103,1 1 0,3-2 0,1 1 0,3-2 0,1 1 1,40 77-1,-53-118 6,-1 1 1,1-1 0,1 1 0,-1-1-1,0 0 1,1 0 0,-1 0 0,1 0 0,0 0-1,0-1 1,6 5 0,-20-28 122,-23-21 14,-21-21 226,76 88-358,-2 0-1,0 2 1,21 41 0,-38-65-8,47 76-1,78 95 1,-118-161 4,-5-7 5,1-1 1,-1 1-1,1-1 1,9 8-1,-43-37 299,-56-45 49,61 54-308,3 2-29,1-1 1,-31-27 0,50 40-27,0 0 1,0 0 0,1 1-1,-1-1 1,0 0-1,0 0 1,1 0-1,-1 0 1,0 0-1,1 0 1,-1 0-1,1 0 1,0-1-1,-1-1 1,1 3 1,0 0 0,0-1-1,0 1 1,0 0 0,0-1 0,1 1-1,-1 0 1,0-1 0,0 1 0,0 0 0,0 0-1,1-1 1,-1 1 0,0 0 0,0 0 0,1 0-1,-1-1 1,0 1 0,1 0 0,-1 0-1,0 0 1,0 0 0,1-1 0,-1 1 0,0 0-1,1 0 1,-1 0 0,0 0 0,1 0-1,-1 0 1,1 0 0,2 0-7,1 0-1,-1 0 1,1 1-1,-1-1 1,0 1-1,1 0 1,-1 0-1,5 2 1,62 30 0,-1 2-1,123 87 1,-141-91 212,-78-45-166,-1 0 1,2-2 0,0-1 0,1-1 0,-24-22 0,-108-116-32,41 38-26,106 108 21,-15-13-45,22 20-15,16 13-35,55 40-9,26 23 64,-14 3 19,86 77 51,-75-70 90,-92-83-118,1 0 0,0 0 0,0 0-1,0 0 1,0 0 0,0 0 0,0 0 0,0 0 0,-1 0-1,1 0 1,0 0 0,0 0 0,0 0 0,0 0-1,0 0 1,0 0 0,0 0 0,0 0 0,-1 0-1,1 0 1,0 0 0,0 1 0,0-1 0,0 0 0,0 0-1,0 0 1,0 0 0,0 0 0,0 0 0,0 0-1,0 0 1,0 0 0,0 1 0,-1-1 0,1 0-1,0 0 1,0 0 0,0 0 0,0 0 0,0 0 0,0 0-1,0 0 1,0 1 0,0-1 0,0 0 0,0 0-1,0 0 1,0 0 0,0 0 0,0 0 0,1 0-1,-1 1 1,0-1 0,0 0 0,0 0 0,0 0 0,0 0-1,0 0 1,0 0 0,0 0 0,0 0 0,0 0-1,0 0 1,0 0 0,0 1 0,1-1 0,-1 0-1,-16-2 49,-16-7-24,12 3-21,0-1 1,1-1-1,0-1 1,0-1-1,1 0 1,0-1-1,1-1 1,0-1-1,-18-17 1,13 7-19,0 0 0,1-1 0,2-1 0,0-1 0,2 0 1,1-2-1,1 0 0,1 0 0,2-2 0,-15-52 0,-3-20 20,-25-110-14,55 212 7,-2-10-11,0 1 1,1-1-1,0-12 0,1 20 6,0-1 1,1 1-1,-1 0 1,0-1-1,1 1 1,0 0-1,-1 0 1,1-1-1,0 1 1,0 0-1,0 0 1,0 0-1,1 0 1,-1 0-1,0 0 0,1 1 1,0-1-1,3-3 1,40-34-28,-46 42 33,0 1 0,0-1 0,0 0 0,0 1 0,1-1 0,-1 1 0,1 4 0,-3 13-16,-62 239-25,65-260 40,0 1-1,0-1 1,0 0-1,0 0 0,0 1 1,0-1-1,0 0 1,0 0-1,0 1 1,0-1-1,0 0 0,0 1 1,-1-1-1,1 0 1,0 0-1,0 0 1,0 1-1,0-1 0,-1 0 1,1 0-1,0 1 1,0-1-1,0 0 1,-1 0-1,1 0 0,0 0 1,0 1-1,-1-1 1,1 0-1,0 0 1,0 0-1,-1 0 1,-4-7-28,0-16-7,3 3 25,1 0-1,1 0 1,1 0-1,0 0 1,2 0 0,0 0-1,1 1 1,1-1 0,1 1-1,0 0 1,2 1 0,17-32-1,0 1 1,-20 37 18,0 0 1,14-19-1,-19 31-7,0-1 0,1 1-1,-1 0 1,0 0 0,1-1 0,-1 1 0,1 0 0,-1 0-1,0 0 1,1-1 0,-1 1 0,1 0 0,-1 0 0,1 0-1,-1 0 1,1 0 0,-1 0 0,0 0 0,1 0 0,-1 0-1,1 0 1,-1 0 0,1 0 0,-1 0 0,1 1 0,-1-1-1,0 0 1,1 0 0,-1 0 0,1 1 0,-1-1 0,0 0-1,1 0 1,-1 1 0,0-1 0,1 0 0,-1 1 0,0-1-1,0 0 1,1 1 0,-1-1 0,0 1 0,0-1 0,1 0-1,-1 1 1,0-1 0,0 1 0,1 0 2,0 0 1,-1 0-1,1 0 1,-1 1-1,1-1 1,-1 0-1,1 0 1,-1 0-1,0 0 1,1 1-1,-1-1 1,0 0-1,0 0 0,0 0 1,0 1-1,0-1 1,0 0-1,0 0 1,-1 2-1,-22 36-34,-31 37 0,1 0-77,50-72-7,2-6 32,6-15-7,10-23 67,29-69 146,-30 70 31,32-64 1,-40 91-302,1 1-1,1 0 1,0 0 0,1 1-1,0-1 1,0 2-1,1 0 1,0 0 0,16-11-1,-20 17-524,0 0 0,1 0 0,-1 0 0,1 1 0,-1 0 0,1 0 0,0 1 0,9-1 0,19-3-3925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968D-6F34-AC0B-A179-589689BA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1D3DB-B4B7-F130-2442-8E683F335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BC92B-D852-713E-0819-23242E19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5A8F-B48F-15A7-01E8-3E02265E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F01B4-9BEC-C9DA-0893-576B5DBF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8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0C97-E6BF-F0B0-7352-8B6AECF0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1E3F0-8716-81BE-A6F6-E4B4D63C9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53D43-BF95-13E7-450C-0F5EF7FE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5C85-3D52-9C1A-33B3-A8E2CEEB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95F6-5491-16E4-45D0-60B37F06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5AD62-6BBE-98B7-E0AE-925D7734A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9D9BD-648B-227A-0524-39FD7DAFC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1C1B-79AE-B336-5F81-0707DAF2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D40C-BE1B-4C2A-1845-7D4707DE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CA5A0-ADC0-EBF5-0470-31693CF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8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1D30-0817-AF75-EF41-F129CDFA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AA7C-67D1-BA6D-995E-81185F47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01508-3BD8-3F16-D202-FD5F4CEA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CC19-CD01-EBC2-3223-6E8D5B75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DB13D-AE54-6278-C765-45C32092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4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4B5A-5D6E-36B0-7D27-991AAA3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817BD-15BF-03AD-357D-AE75BFED6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4F5C-3C59-FC62-BA9D-206A2D25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B9A9F-8E4A-AEBE-7F75-E225827A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2A9B3-DEB0-EE71-1E07-BE49F269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0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D05F-6ED5-BD8E-B535-67A884EE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5325-29C5-D4CA-ED16-A768F8955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5F03D-1003-8329-1324-40C8C001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FD300-885F-6338-AC0A-3D720196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BBE5-D402-FE2F-68D5-929A9CE9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9CC42-1BCF-54E5-D8B3-95533603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EA9C-CD79-F1FE-4115-9B45F6F6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044A2-B47F-81A9-A1A5-A9ECCB501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FA18C-725A-A42F-D808-9104FB350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87C45-B98C-A91B-60EA-9AD1A8E0C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3629C-BA76-E842-8E1E-3A4BC975E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80AB8-8A8A-013F-C96C-63BAB0FD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5CB55-8D54-07A5-413A-DB4D2E36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ED7AE-58A2-EAEE-FA88-81D7B771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F33E-CE97-2264-8114-8428BB67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547AC-D5F3-8998-8ADA-544E98E7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B3ACC-A255-E141-53BA-623810FC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53AF3-06CB-1692-3922-7AD18911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0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B0C4F-1566-D82B-D6FB-21A2F2AE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716EE-1156-58A7-D443-C4A13BB3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EE985-B9D7-6314-942F-71C39E08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9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4D59-AB17-9CF6-BFA7-0EF0FEE1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8BD7-1916-276C-E384-E2A73B103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2139B-EFA3-419D-D2DD-749A14EA2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825DD-8A88-BB28-0B63-839F1094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E4B1B-2C5D-24BC-110F-3BA28038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4210A-C9C2-382C-4B4A-4F124590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6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CB14-146D-3792-B373-551AC110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8E1CB-7CBE-54AA-1FAA-341175D3F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58827-DB01-68FF-6035-51CB482ED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C12E9-B9AA-40B9-074B-88CF2FCF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BF431-792F-F44F-04E7-E52709E4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E4B43-6E41-28C6-215C-EB97B9F4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4EA46-E43F-014B-0F2F-B308BAD3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AE787-781B-3759-7C6D-6F7E5845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3E01C-7666-524F-0608-170AA51CE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ECF9-D1E8-44F7-8F15-A01A696DFF1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9FE1B-A812-38DA-08E4-947A93CA1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1157A-E10A-8EC7-9072-32892D6C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9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4.png"/><Relationship Id="rId18" Type="http://schemas.openxmlformats.org/officeDocument/2006/relationships/customXml" Target="../ink/ink7.xml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customXml" Target="../ink/ink4.xml"/><Relationship Id="rId17" Type="http://schemas.openxmlformats.org/officeDocument/2006/relationships/image" Target="../media/image16.png"/><Relationship Id="rId2" Type="http://schemas.openxmlformats.org/officeDocument/2006/relationships/image" Target="../media/image8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customXml" Target="../ink/ink3.xml"/><Relationship Id="rId19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590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CA0B609-8B74-771D-C3EE-7EB85D2C2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569" y="950677"/>
            <a:ext cx="6608861" cy="495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3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0D7041-A558-3BC3-71B3-0B8213ECF793}"/>
                  </a:ext>
                </a:extLst>
              </p:cNvPr>
              <p:cNvSpPr txBox="1"/>
              <p:nvPr/>
            </p:nvSpPr>
            <p:spPr>
              <a:xfrm>
                <a:off x="1407160" y="6080158"/>
                <a:ext cx="9377680" cy="777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0.0319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+0.0216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2.926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+0.000139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+8.12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+3.81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0D7041-A558-3BC3-71B3-0B8213ECF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60" y="6080158"/>
                <a:ext cx="9377680" cy="7778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F08F680-961F-904B-44D2-F3806E56D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723" y="931292"/>
            <a:ext cx="6660554" cy="499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6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535258-0AF2-3A4F-00DF-9E2CAB5FE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72" y="0"/>
            <a:ext cx="448711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DAA560-44E2-ACBF-0463-F339B2B95BFC}"/>
              </a:ext>
            </a:extLst>
          </p:cNvPr>
          <p:cNvSpPr txBox="1"/>
          <p:nvPr/>
        </p:nvSpPr>
        <p:spPr>
          <a:xfrm>
            <a:off x="5876013" y="2981739"/>
            <a:ext cx="31328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GENETIC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25775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5C0325EB-E2EF-2F63-D0F0-1B2D10C62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091" y="1238314"/>
            <a:ext cx="5837817" cy="43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4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1DBD78-325E-778C-8320-E9B192AA0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16" y="1501437"/>
            <a:ext cx="3496184" cy="35521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36B692-BD20-D19B-F4ED-C894222C16D1}"/>
              </a:ext>
            </a:extLst>
          </p:cNvPr>
          <p:cNvSpPr txBox="1"/>
          <p:nvPr/>
        </p:nvSpPr>
        <p:spPr>
          <a:xfrm>
            <a:off x="2479040" y="386080"/>
            <a:ext cx="415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REPRESENTAION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2CEAD-4171-F9E0-B15E-0A9DA4B25F66}"/>
              </a:ext>
            </a:extLst>
          </p:cNvPr>
          <p:cNvSpPr txBox="1"/>
          <p:nvPr/>
        </p:nvSpPr>
        <p:spPr>
          <a:xfrm>
            <a:off x="2153919" y="5336243"/>
            <a:ext cx="2754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/ ( (x*x) + (1*1)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81A18-D2F3-96A4-2DE0-2FB6C2A7F2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5" t="3335" r="6151" b="5387"/>
          <a:stretch/>
        </p:blipFill>
        <p:spPr>
          <a:xfrm>
            <a:off x="6939280" y="1101091"/>
            <a:ext cx="3271520" cy="3952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ED342F-031E-F57F-EB84-50714A5B2E9F}"/>
              </a:ext>
            </a:extLst>
          </p:cNvPr>
          <p:cNvSpPr txBox="1"/>
          <p:nvPr/>
        </p:nvSpPr>
        <p:spPr>
          <a:xfrm>
            <a:off x="7283580" y="529524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0 * ( (X*0) – (sqrt(2)^3))</a:t>
            </a:r>
          </a:p>
        </p:txBody>
      </p:sp>
    </p:spTree>
    <p:extLst>
      <p:ext uri="{BB962C8B-B14F-4D97-AF65-F5344CB8AC3E}">
        <p14:creationId xmlns:p14="http://schemas.microsoft.com/office/powerpoint/2010/main" val="224601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929989-D469-B6F9-10AF-B55FCB146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6" t="2905" r="5592" b="4529"/>
          <a:stretch/>
        </p:blipFill>
        <p:spPr>
          <a:xfrm>
            <a:off x="3677921" y="213360"/>
            <a:ext cx="2123441" cy="3322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1F7F8F-6A31-4EB1-0EEB-FD53E2263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8" t="6132" r="15190" b="14241"/>
          <a:stretch/>
        </p:blipFill>
        <p:spPr>
          <a:xfrm>
            <a:off x="6512564" y="213360"/>
            <a:ext cx="904240" cy="8418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311EE6-ECE3-A422-74E8-2E283E9497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6" t="7640" r="5353" b="2978"/>
          <a:stretch/>
        </p:blipFill>
        <p:spPr>
          <a:xfrm>
            <a:off x="2936242" y="3992879"/>
            <a:ext cx="2468880" cy="25196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0A6381-A3F5-A4FA-0F70-76BB3994D7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45" t="4279" r="4005" b="5811"/>
          <a:stretch/>
        </p:blipFill>
        <p:spPr>
          <a:xfrm>
            <a:off x="6350002" y="3971156"/>
            <a:ext cx="2020626" cy="23469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37DE23-AD5A-4713-CA1B-D10671E909DF}"/>
              </a:ext>
            </a:extLst>
          </p:cNvPr>
          <p:cNvSpPr txBox="1"/>
          <p:nvPr/>
        </p:nvSpPr>
        <p:spPr>
          <a:xfrm>
            <a:off x="1625602" y="634299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PARENT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F41DD-456A-D4E8-F370-FDA039407486}"/>
              </a:ext>
            </a:extLst>
          </p:cNvPr>
          <p:cNvSpPr txBox="1"/>
          <p:nvPr/>
        </p:nvSpPr>
        <p:spPr>
          <a:xfrm>
            <a:off x="8575042" y="557014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PARENT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9EA41-61C9-B998-2F27-278CBB5158DA}"/>
              </a:ext>
            </a:extLst>
          </p:cNvPr>
          <p:cNvSpPr txBox="1"/>
          <p:nvPr/>
        </p:nvSpPr>
        <p:spPr>
          <a:xfrm>
            <a:off x="1625602" y="5669280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CHI</a:t>
            </a:r>
            <a:r>
              <a:rPr lang="en-US" b="1" dirty="0">
                <a:solidFill>
                  <a:srgbClr val="0070C0"/>
                </a:solidFill>
              </a:rPr>
              <a:t>LD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CDEBD-E9E3-9237-1A4B-6CEEFE629FB0}"/>
              </a:ext>
            </a:extLst>
          </p:cNvPr>
          <p:cNvSpPr txBox="1"/>
          <p:nvPr/>
        </p:nvSpPr>
        <p:spPr>
          <a:xfrm>
            <a:off x="8575042" y="57609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CHI</a:t>
            </a:r>
            <a:r>
              <a:rPr lang="en-US" b="1" dirty="0">
                <a:solidFill>
                  <a:srgbClr val="FF0000"/>
                </a:solidFill>
              </a:rPr>
              <a:t>LD 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63E75E-C2AF-6494-004D-949C59DCCF73}"/>
                  </a:ext>
                </a:extLst>
              </p14:cNvPr>
              <p14:cNvContentPartPr/>
              <p14:nvPr/>
            </p14:nvContentPartPr>
            <p14:xfrm>
              <a:off x="3572322" y="2019840"/>
              <a:ext cx="1784520" cy="1724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63E75E-C2AF-6494-004D-949C59DCCF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3322" y="2010840"/>
                <a:ext cx="1802160" cy="17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F50D2E-6A24-1E7A-1591-C4B2D1B347BF}"/>
                  </a:ext>
                </a:extLst>
              </p14:cNvPr>
              <p14:cNvContentPartPr/>
              <p14:nvPr/>
            </p14:nvContentPartPr>
            <p14:xfrm>
              <a:off x="6301842" y="4423200"/>
              <a:ext cx="2121120" cy="2000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F50D2E-6A24-1E7A-1591-C4B2D1B347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92842" y="4414200"/>
                <a:ext cx="2138760" cy="20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19EAFB4-A37D-6E9A-BBDF-760E99E84B14}"/>
                  </a:ext>
                </a:extLst>
              </p14:cNvPr>
              <p14:cNvContentPartPr/>
              <p14:nvPr/>
            </p14:nvContentPartPr>
            <p14:xfrm>
              <a:off x="5127882" y="3594120"/>
              <a:ext cx="1153800" cy="1555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19EAFB4-A37D-6E9A-BBDF-760E99E84B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8882" y="3585480"/>
                <a:ext cx="1171440" cy="15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A5921BF-823D-40AB-5647-0EFD7A226AF8}"/>
                  </a:ext>
                </a:extLst>
              </p14:cNvPr>
              <p14:cNvContentPartPr/>
              <p14:nvPr/>
            </p14:nvContentPartPr>
            <p14:xfrm>
              <a:off x="7143522" y="1047120"/>
              <a:ext cx="7560" cy="17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A5921BF-823D-40AB-5647-0EFD7A226A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34882" y="1038120"/>
                <a:ext cx="252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8A104BF-56FB-152D-0C09-802213848E3E}"/>
                  </a:ext>
                </a:extLst>
              </p14:cNvPr>
              <p14:cNvContentPartPr/>
              <p14:nvPr/>
            </p14:nvContentPartPr>
            <p14:xfrm>
              <a:off x="6967482" y="737160"/>
              <a:ext cx="477000" cy="338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8A104BF-56FB-152D-0C09-802213848E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58842" y="728520"/>
                <a:ext cx="494640" cy="35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1A85860-023F-3CAB-8521-F09B80C2982E}"/>
              </a:ext>
            </a:extLst>
          </p:cNvPr>
          <p:cNvGrpSpPr/>
          <p:nvPr/>
        </p:nvGrpSpPr>
        <p:grpSpPr>
          <a:xfrm>
            <a:off x="3605082" y="1138560"/>
            <a:ext cx="3459960" cy="5413320"/>
            <a:chOff x="3544120" y="1138560"/>
            <a:chExt cx="3459960" cy="541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C6176B-7359-22D9-49ED-850E44FBA279}"/>
                    </a:ext>
                  </a:extLst>
                </p14:cNvPr>
                <p14:cNvContentPartPr/>
                <p14:nvPr/>
              </p14:nvContentPartPr>
              <p14:xfrm>
                <a:off x="3544120" y="6044640"/>
                <a:ext cx="555840" cy="507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C6176B-7359-22D9-49ED-850E44FBA2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35480" y="6035640"/>
                  <a:ext cx="57348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6410A6B-A5CE-8AD2-8DD3-69FDAA05B967}"/>
                    </a:ext>
                  </a:extLst>
                </p14:cNvPr>
                <p14:cNvContentPartPr/>
                <p14:nvPr/>
              </p14:nvContentPartPr>
              <p14:xfrm>
                <a:off x="4122280" y="5945640"/>
                <a:ext cx="255600" cy="220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6410A6B-A5CE-8AD2-8DD3-69FDAA05B9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13640" y="5936640"/>
                  <a:ext cx="2732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D6A825-20A5-5A4C-2355-76FAB2BF6E14}"/>
                    </a:ext>
                  </a:extLst>
                </p14:cNvPr>
                <p14:cNvContentPartPr/>
                <p14:nvPr/>
              </p14:nvContentPartPr>
              <p14:xfrm>
                <a:off x="4187080" y="1138560"/>
                <a:ext cx="2817000" cy="4959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D6A825-20A5-5A4C-2355-76FAB2BF6E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8440" y="1129560"/>
                  <a:ext cx="2834640" cy="49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11E63D-4143-20ED-F64E-B88286644B27}"/>
                    </a:ext>
                  </a:extLst>
                </p14:cNvPr>
                <p14:cNvContentPartPr/>
                <p14:nvPr/>
              </p14:nvContentPartPr>
              <p14:xfrm>
                <a:off x="3556571" y="6098695"/>
                <a:ext cx="207360" cy="446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11E63D-4143-20ED-F64E-B88286644B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47571" y="6090055"/>
                  <a:ext cx="225000" cy="46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452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49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Fellows</dc:creator>
  <cp:lastModifiedBy>Grant Fellows</cp:lastModifiedBy>
  <cp:revision>4</cp:revision>
  <dcterms:created xsi:type="dcterms:W3CDTF">2022-05-31T00:21:02Z</dcterms:created>
  <dcterms:modified xsi:type="dcterms:W3CDTF">2022-05-31T01:28:13Z</dcterms:modified>
</cp:coreProperties>
</file>