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1" r:id="rId5"/>
    <p:sldId id="272" r:id="rId6"/>
    <p:sldId id="273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F1E5-BC7D-49B6-BAF7-800B487A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6938B-C2DB-4DBF-80E1-AE404D240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COSC-1436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A Structure has the potential to be very large.  When passing a structure to a function, it can be a good candidate to pass by reference.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createFullName</a:t>
            </a:r>
            <a:r>
              <a:rPr lang="en-US" dirty="0"/>
              <a:t>(</a:t>
            </a:r>
            <a:r>
              <a:rPr lang="en-US" dirty="0" err="1"/>
              <a:t>PersonName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This can optimize the process because the complier does not have to allocate memory, When passing by value, the compiler would need to make a copy of the argument.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only potential issue with passing my reference is that your function could change the values in the structure. C can help protect your intentions by passing as a </a:t>
            </a:r>
            <a:r>
              <a:rPr lang="en-US" b="1" dirty="0"/>
              <a:t>constant reference parameter</a:t>
            </a:r>
            <a:r>
              <a:rPr lang="en-US" dirty="0"/>
              <a:t>. The compiler will not allow you to make intentional changes to the values in the structure.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createFullName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PersonName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140075"/>
            <a:ext cx="8824913" cy="3592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Structure allows you to group several data types together to create a single addressable entity.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Structure will often contain a mix of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Structure can exist as a single variable, as elements in array, and also in disk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Structures can be passed to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very important concept.  Data is often expressed as a structure. The concept of Objects is centered around structures.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1"/>
            <a:ext cx="11489635" cy="3581400"/>
          </a:xfrm>
        </p:spPr>
        <p:txBody>
          <a:bodyPr>
            <a:normAutofit/>
          </a:bodyPr>
          <a:lstStyle/>
          <a:p>
            <a:r>
              <a:rPr lang="en-US" dirty="0"/>
              <a:t>Automobile Structure – Make, Model, Year, Color, </a:t>
            </a:r>
            <a:r>
              <a:rPr lang="en-US" dirty="0" err="1"/>
              <a:t>Nbr</a:t>
            </a:r>
            <a:r>
              <a:rPr lang="en-US" dirty="0"/>
              <a:t> of Doors, MPG, has </a:t>
            </a:r>
            <a:r>
              <a:rPr lang="en-US" dirty="0" err="1"/>
              <a:t>SunRoof</a:t>
            </a:r>
            <a:endParaRPr lang="en-US" dirty="0"/>
          </a:p>
          <a:p>
            <a:r>
              <a:rPr lang="en-US" dirty="0"/>
              <a:t>Cell Phone – Make, Model, Internal Memory Size, External Memory Size, Screen Size, OS, Service Provider</a:t>
            </a:r>
          </a:p>
          <a:p>
            <a:r>
              <a:rPr lang="en-US" dirty="0"/>
              <a:t>USB Drive – Maximum Capacity, Speed,  Manufacturer, has Warranty</a:t>
            </a:r>
          </a:p>
          <a:p>
            <a:r>
              <a:rPr lang="en-US" dirty="0"/>
              <a:t>Airline Reservation – Reservation Code, Name, Flight Data, Origin, Destination, Flight Number, Flight Time</a:t>
            </a:r>
          </a:p>
        </p:txBody>
      </p:sp>
    </p:spTree>
    <p:extLst>
      <p:ext uri="{BB962C8B-B14F-4D97-AF65-F5344CB8AC3E}">
        <p14:creationId xmlns:p14="http://schemas.microsoft.com/office/powerpoint/2010/main" val="23085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 in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1"/>
            <a:ext cx="11489635" cy="432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AirlineReservation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reservationCode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passengerName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flightNumber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/>
              <a:t>long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flightDate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originAirport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destinationAirport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flightTime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Structures cannot have a default value in C++.</a:t>
            </a:r>
          </a:p>
        </p:txBody>
      </p:sp>
    </p:spTree>
    <p:extLst>
      <p:ext uri="{BB962C8B-B14F-4D97-AF65-F5344CB8AC3E}">
        <p14:creationId xmlns:p14="http://schemas.microsoft.com/office/powerpoint/2010/main" val="215066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code will initialize the variable </a:t>
            </a:r>
            <a:r>
              <a:rPr lang="en-US" dirty="0" err="1"/>
              <a:t>myReservation</a:t>
            </a:r>
            <a:r>
              <a:rPr lang="en-US" dirty="0"/>
              <a:t> with the </a:t>
            </a:r>
            <a:r>
              <a:rPr lang="en-US" dirty="0" err="1"/>
              <a:t>AirlineReservation</a:t>
            </a:r>
            <a:r>
              <a:rPr lang="en-US" dirty="0"/>
              <a:t> Structure.</a:t>
            </a:r>
          </a:p>
          <a:p>
            <a:pPr marL="0" indent="0">
              <a:buNone/>
            </a:pPr>
            <a:r>
              <a:rPr lang="en-US" dirty="0" err="1"/>
              <a:t>AirlineReservation</a:t>
            </a:r>
            <a:r>
              <a:rPr lang="en-US" dirty="0"/>
              <a:t> </a:t>
            </a:r>
            <a:r>
              <a:rPr lang="en-US" dirty="0" err="1"/>
              <a:t>myReservation</a:t>
            </a:r>
            <a:r>
              <a:rPr lang="en-US" dirty="0"/>
              <a:t> = (“TGG12Q”,”BILLY BOB”,1022,20171230,”DFW”,”LAX”,1100};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Structures are initialized in the order of the data items. If you do not code values for all the items in the structure. The remaining items are uninitialized.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AirlineReservation</a:t>
            </a:r>
            <a:r>
              <a:rPr lang="en-US" dirty="0"/>
              <a:t> </a:t>
            </a:r>
            <a:r>
              <a:rPr lang="en-US" dirty="0" err="1"/>
              <a:t>myReservation</a:t>
            </a:r>
            <a:r>
              <a:rPr lang="en-US" dirty="0"/>
              <a:t> = (“TGG12Q”};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does not provide a way to selectively initialize values. </a:t>
            </a:r>
          </a:p>
          <a:p>
            <a:pPr marL="0" indent="0">
              <a:buNone/>
            </a:pPr>
            <a:r>
              <a:rPr lang="en-US" dirty="0"/>
              <a:t>To access a structure variable, specify the structure variable DOT item.  I.E.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paxName</a:t>
            </a:r>
            <a:r>
              <a:rPr lang="en-US" dirty="0"/>
              <a:t> = </a:t>
            </a:r>
            <a:r>
              <a:rPr lang="en-US" dirty="0" err="1"/>
              <a:t>myReservation.passengerName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599"/>
          </a:xfrm>
        </p:spPr>
        <p:txBody>
          <a:bodyPr>
            <a:normAutofit/>
          </a:bodyPr>
          <a:lstStyle/>
          <a:p>
            <a:r>
              <a:rPr lang="en-US" dirty="0"/>
              <a:t>A array can be made of a structure. The code below will create an array of 220 elements of the </a:t>
            </a:r>
            <a:r>
              <a:rPr lang="en-US" dirty="0" err="1"/>
              <a:t>AirlineReservation</a:t>
            </a:r>
            <a:r>
              <a:rPr lang="en-US" dirty="0"/>
              <a:t> structure. </a:t>
            </a:r>
          </a:p>
          <a:p>
            <a:pPr marL="0" indent="0">
              <a:buNone/>
            </a:pPr>
            <a:r>
              <a:rPr lang="en-US" dirty="0" err="1"/>
              <a:t>AirlineReservation</a:t>
            </a:r>
            <a:r>
              <a:rPr lang="en-US" dirty="0"/>
              <a:t>  flight1[220];  </a:t>
            </a:r>
          </a:p>
          <a:p>
            <a:r>
              <a:rPr lang="en-US" dirty="0"/>
              <a:t>Items in the array structure can be referred as below:</a:t>
            </a:r>
          </a:p>
          <a:p>
            <a:pPr marL="0" indent="0">
              <a:buNone/>
            </a:pPr>
            <a:r>
              <a:rPr lang="en-US" dirty="0"/>
              <a:t>	flight1[10]. </a:t>
            </a:r>
            <a:r>
              <a:rPr lang="en-US" dirty="0" err="1"/>
              <a:t>passengerName</a:t>
            </a:r>
            <a:r>
              <a:rPr lang="en-US" dirty="0"/>
              <a:t> = “Sam Jones”</a:t>
            </a:r>
          </a:p>
          <a:p>
            <a:r>
              <a:rPr lang="en-US" dirty="0"/>
              <a:t>To initialize an array of structures, each structure is contained in brackets.</a:t>
            </a:r>
          </a:p>
          <a:p>
            <a:pPr marL="457200" lvl="1" indent="0">
              <a:buNone/>
            </a:pPr>
            <a:r>
              <a:rPr lang="en-US" dirty="0" err="1"/>
              <a:t>AirlineReservation</a:t>
            </a:r>
            <a:r>
              <a:rPr lang="en-US" dirty="0"/>
              <a:t>  flight2[3] = {</a:t>
            </a:r>
          </a:p>
          <a:p>
            <a:pPr marL="0" indent="0">
              <a:buNone/>
            </a:pPr>
            <a:r>
              <a:rPr lang="en-US" dirty="0"/>
              <a:t>								{“WERFFT”}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{“WERFFG”, “BILLY BOB”}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{“WERFFS”,”SAM JONES”,   5050}</a:t>
            </a:r>
          </a:p>
          <a:p>
            <a:pPr marL="0" indent="0">
              <a:buNone/>
            </a:pPr>
            <a:r>
              <a:rPr lang="en-US" dirty="0"/>
              <a:t>							}  ;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within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this may initially sound complicated, having structures that embed other structures makes code easier to understand.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 Person Name Structure</a:t>
            </a:r>
          </a:p>
          <a:p>
            <a:pPr marL="0" indent="0">
              <a:buNone/>
            </a:pPr>
            <a:r>
              <a:rPr lang="en-US" dirty="0"/>
              <a:t>struct  </a:t>
            </a:r>
            <a:r>
              <a:rPr lang="en-US" dirty="0" err="1"/>
              <a:t>PersonName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string prefix;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nickname;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middleName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suffix;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2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within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Structures within Structures is very common in professional programs.  These embedded structures can also be passed to functions and do any processing that a standalone structure could do.</a:t>
            </a:r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AirlineReservation</a:t>
            </a:r>
            <a:r>
              <a:rPr lang="en-US" dirty="0"/>
              <a:t>  // can now include a </a:t>
            </a:r>
            <a:r>
              <a:rPr lang="en-US" dirty="0" err="1"/>
              <a:t>PersonName</a:t>
            </a:r>
            <a:r>
              <a:rPr lang="en-US" dirty="0"/>
              <a:t> structure: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reservationCode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PersonName</a:t>
            </a:r>
            <a:r>
              <a:rPr lang="en-US" dirty="0"/>
              <a:t> </a:t>
            </a:r>
            <a:r>
              <a:rPr lang="en-US" dirty="0" err="1"/>
              <a:t>passengerName</a:t>
            </a:r>
            <a:r>
              <a:rPr lang="en-US" dirty="0"/>
              <a:t>; 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and reusing structures promotes standards.  This concept is very prevalent in other technologies (XML) and will be used extensively in objects.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BC5A-225F-48ED-81D9-5681B27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9387-0D2D-4CEA-BAF7-2A9C2DC990F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38400"/>
            <a:ext cx="12192000" cy="4419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Structures can be passed to functions as arguments.</a:t>
            </a:r>
          </a:p>
          <a:p>
            <a:pPr marL="457200" lvl="1" indent="0">
              <a:buNone/>
            </a:pPr>
            <a:r>
              <a:rPr lang="en-US" dirty="0" err="1"/>
              <a:t>PersonName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= {“DR”,”RICHARD”,”RIC”,”ADAMS”,”JONES”,”III”};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createFullName</a:t>
            </a:r>
            <a:r>
              <a:rPr lang="en-US" dirty="0"/>
              <a:t>(</a:t>
            </a:r>
            <a:r>
              <a:rPr lang="en-US" dirty="0" err="1"/>
              <a:t>myName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Also, a function can return a structure: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PersonName</a:t>
            </a:r>
            <a:r>
              <a:rPr lang="en-US" dirty="0"/>
              <a:t> </a:t>
            </a:r>
            <a:r>
              <a:rPr lang="en-US" dirty="0" err="1"/>
              <a:t>creditCardName</a:t>
            </a:r>
            <a:r>
              <a:rPr lang="en-US" dirty="0"/>
              <a:t>(String </a:t>
            </a:r>
            <a:r>
              <a:rPr lang="en-US" dirty="0" err="1"/>
              <a:t>nameOnCreditCard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PersonName</a:t>
            </a:r>
            <a:r>
              <a:rPr lang="en-US" dirty="0"/>
              <a:t> newname ;</a:t>
            </a:r>
          </a:p>
          <a:p>
            <a:pPr marL="457200" lvl="1" indent="0">
              <a:buNone/>
            </a:pPr>
            <a:r>
              <a:rPr lang="en-US" dirty="0"/>
              <a:t>	// process the single string argument and return a structure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newName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589</TotalTime>
  <Words>624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Structured Data </vt:lpstr>
      <vt:lpstr>Structured Data </vt:lpstr>
      <vt:lpstr>Structure Examples </vt:lpstr>
      <vt:lpstr>Structure Example in Code</vt:lpstr>
      <vt:lpstr>Structure Initialization</vt:lpstr>
      <vt:lpstr>Arrays of Structures</vt:lpstr>
      <vt:lpstr>Structures within Structures</vt:lpstr>
      <vt:lpstr>Structures within Structures</vt:lpstr>
      <vt:lpstr>Structures and Functions</vt:lpstr>
      <vt:lpstr>Structures and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Review </dc:title>
  <dc:creator>MS Developer</dc:creator>
  <cp:lastModifiedBy>MS Developer</cp:lastModifiedBy>
  <cp:revision>69</cp:revision>
  <dcterms:created xsi:type="dcterms:W3CDTF">2017-06-14T19:08:57Z</dcterms:created>
  <dcterms:modified xsi:type="dcterms:W3CDTF">2017-06-26T21:49:43Z</dcterms:modified>
</cp:coreProperties>
</file>