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4" r:id="rId8"/>
    <p:sldId id="265" r:id="rId9"/>
    <p:sldId id="266" r:id="rId10"/>
    <p:sldId id="267" r:id="rId11"/>
    <p:sldId id="268" r:id="rId12"/>
    <p:sldId id="269" r:id="rId13"/>
    <p:sldId id="261" r:id="rId14"/>
    <p:sldId id="262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128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0AEB9-7AD3-4C6B-82F3-4777271C9A0C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E9BFB-EE04-4EFE-BDF1-82315DB8C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729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0AEB9-7AD3-4C6B-82F3-4777271C9A0C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E9BFB-EE04-4EFE-BDF1-82315DB8C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08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0AEB9-7AD3-4C6B-82F3-4777271C9A0C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E9BFB-EE04-4EFE-BDF1-82315DB8C05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935358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0AEB9-7AD3-4C6B-82F3-4777271C9A0C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E9BFB-EE04-4EFE-BDF1-82315DB8C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92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0AEB9-7AD3-4C6B-82F3-4777271C9A0C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E9BFB-EE04-4EFE-BDF1-82315DB8C05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114681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0AEB9-7AD3-4C6B-82F3-4777271C9A0C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E9BFB-EE04-4EFE-BDF1-82315DB8C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7357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0AEB9-7AD3-4C6B-82F3-4777271C9A0C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E9BFB-EE04-4EFE-BDF1-82315DB8C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7664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0AEB9-7AD3-4C6B-82F3-4777271C9A0C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E9BFB-EE04-4EFE-BDF1-82315DB8C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225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0AEB9-7AD3-4C6B-82F3-4777271C9A0C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E9BFB-EE04-4EFE-BDF1-82315DB8C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35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0AEB9-7AD3-4C6B-82F3-4777271C9A0C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E9BFB-EE04-4EFE-BDF1-82315DB8C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468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0AEB9-7AD3-4C6B-82F3-4777271C9A0C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E9BFB-EE04-4EFE-BDF1-82315DB8C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92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0AEB9-7AD3-4C6B-82F3-4777271C9A0C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E9BFB-EE04-4EFE-BDF1-82315DB8C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891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0AEB9-7AD3-4C6B-82F3-4777271C9A0C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E9BFB-EE04-4EFE-BDF1-82315DB8C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310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0AEB9-7AD3-4C6B-82F3-4777271C9A0C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E9BFB-EE04-4EFE-BDF1-82315DB8C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250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0AEB9-7AD3-4C6B-82F3-4777271C9A0C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E9BFB-EE04-4EFE-BDF1-82315DB8C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461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0AEB9-7AD3-4C6B-82F3-4777271C9A0C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E9BFB-EE04-4EFE-BDF1-82315DB8C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6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0AEB9-7AD3-4C6B-82F3-4777271C9A0C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3EE9BFB-EE04-4EFE-BDF1-82315DB8C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019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to Conduct Interviews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914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Paraphrase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you conduct the interview</a:t>
            </a:r>
          </a:p>
          <a:p>
            <a:pPr lvl="1"/>
            <a:r>
              <a:rPr lang="en-US" dirty="0" smtClean="0"/>
              <a:t>Summarize key points </a:t>
            </a:r>
          </a:p>
          <a:p>
            <a:pPr lvl="1"/>
            <a:r>
              <a:rPr lang="en-US" dirty="0" smtClean="0"/>
              <a:t>Repeat back to participant</a:t>
            </a:r>
          </a:p>
          <a:p>
            <a:pPr lvl="1"/>
            <a:r>
              <a:rPr lang="en-US" dirty="0" smtClean="0"/>
              <a:t>This allows them to confirm or change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814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Ask for explanations</a:t>
            </a:r>
          </a:p>
          <a:p>
            <a:pPr lvl="1"/>
            <a:r>
              <a:rPr lang="en-US" dirty="0" smtClean="0"/>
              <a:t>If participant uses a term you have never heard, then ask</a:t>
            </a:r>
          </a:p>
          <a:p>
            <a:pPr lvl="1"/>
            <a:r>
              <a:rPr lang="en-US" dirty="0" smtClean="0"/>
              <a:t>If you think you misheard, then ask</a:t>
            </a:r>
          </a:p>
          <a:p>
            <a:pPr lvl="1"/>
            <a:r>
              <a:rPr lang="en-US" dirty="0" smtClean="0"/>
              <a:t>If a response makes you think of a question not on the list, ask it anyway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45174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 grateful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Say please and thank you</a:t>
            </a:r>
          </a:p>
          <a:p>
            <a:r>
              <a:rPr lang="en-US" dirty="0" smtClean="0"/>
              <a:t>Use formal address unless asked not to</a:t>
            </a:r>
          </a:p>
          <a:p>
            <a:r>
              <a:rPr lang="en-US" dirty="0" smtClean="0"/>
              <a:t>Thank them for their time before you begin and after</a:t>
            </a:r>
          </a:p>
          <a:p>
            <a:r>
              <a:rPr lang="en-US" dirty="0" smtClean="0"/>
              <a:t>Thank them in an email</a:t>
            </a:r>
          </a:p>
          <a:p>
            <a:r>
              <a:rPr lang="en-US" dirty="0" smtClean="0"/>
              <a:t>Make them feel appreciated and valued</a:t>
            </a:r>
          </a:p>
          <a:p>
            <a:pPr lvl="1"/>
            <a:r>
              <a:rPr lang="en-US" dirty="0" smtClean="0"/>
              <a:t>Active listening</a:t>
            </a:r>
          </a:p>
          <a:p>
            <a:pPr lvl="1"/>
            <a:r>
              <a:rPr lang="en-US" dirty="0" smtClean="0"/>
              <a:t>Don’t interrupt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5332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not talk about yourself</a:t>
            </a:r>
          </a:p>
          <a:p>
            <a:r>
              <a:rPr lang="en-US" dirty="0" smtClean="0"/>
              <a:t>Do not explain the product</a:t>
            </a:r>
          </a:p>
          <a:p>
            <a:r>
              <a:rPr lang="en-US" dirty="0" smtClean="0"/>
              <a:t>Do not apologize for the product</a:t>
            </a:r>
          </a:p>
          <a:p>
            <a:r>
              <a:rPr lang="en-US" dirty="0" smtClean="0"/>
              <a:t>Do not offer solutions</a:t>
            </a:r>
          </a:p>
          <a:p>
            <a:r>
              <a:rPr lang="en-US" dirty="0" smtClean="0"/>
              <a:t>Stick to the topic</a:t>
            </a:r>
          </a:p>
          <a:p>
            <a:r>
              <a:rPr lang="en-US" dirty="0" smtClean="0"/>
              <a:t>Ask detail 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648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up any notes immediately.  Be sure to schedule time to do that</a:t>
            </a:r>
          </a:p>
          <a:p>
            <a:r>
              <a:rPr lang="en-US" dirty="0" smtClean="0"/>
              <a:t>Transcribe any recordings</a:t>
            </a:r>
          </a:p>
          <a:p>
            <a:r>
              <a:rPr lang="en-US" dirty="0" smtClean="0"/>
              <a:t>Schedule any additional interviews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8080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Toolkit 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Located at back of book</a:t>
            </a:r>
          </a:p>
          <a:p>
            <a:r>
              <a:rPr lang="en-US" dirty="0" smtClean="0"/>
              <a:t>Toolkit A is </a:t>
            </a:r>
            <a:r>
              <a:rPr lang="en-US" smtClean="0"/>
              <a:t>on communication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253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 who to Interview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Who is your primary audience</a:t>
            </a:r>
          </a:p>
          <a:p>
            <a:pPr lvl="1"/>
            <a:r>
              <a:rPr lang="en-US" dirty="0" smtClean="0"/>
              <a:t>Age group, geographic, education</a:t>
            </a:r>
          </a:p>
          <a:p>
            <a:r>
              <a:rPr lang="en-US" dirty="0" smtClean="0"/>
              <a:t>Ask people you know</a:t>
            </a:r>
          </a:p>
          <a:p>
            <a:r>
              <a:rPr lang="en-US" dirty="0" smtClean="0"/>
              <a:t>Head to coffee shop or other social area</a:t>
            </a:r>
          </a:p>
          <a:p>
            <a:pPr lvl="1"/>
            <a:r>
              <a:rPr lang="en-US" dirty="0" smtClean="0"/>
              <a:t>People like to share opinions</a:t>
            </a:r>
          </a:p>
          <a:p>
            <a:r>
              <a:rPr lang="en-US" dirty="0" smtClean="0"/>
              <a:t>Existing Users</a:t>
            </a:r>
          </a:p>
          <a:p>
            <a:pPr lvl="1"/>
            <a:r>
              <a:rPr lang="en-US" dirty="0" smtClean="0"/>
              <a:t>Contact directly</a:t>
            </a:r>
          </a:p>
          <a:p>
            <a:r>
              <a:rPr lang="en-US" dirty="0" smtClean="0"/>
              <a:t>Ask more people than need – schedules change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452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 the day and time yourself –</a:t>
            </a:r>
          </a:p>
          <a:p>
            <a:pPr lvl="1"/>
            <a:r>
              <a:rPr lang="en-US" dirty="0" smtClean="0"/>
              <a:t>Give a couple of options to choose from</a:t>
            </a:r>
          </a:p>
          <a:p>
            <a:r>
              <a:rPr lang="en-US" dirty="0" smtClean="0"/>
              <a:t>Allow time (up to an hour) between interviews for recording notes, taking a break, letting previous interview leave your brain</a:t>
            </a:r>
          </a:p>
          <a:p>
            <a:r>
              <a:rPr lang="en-US" dirty="0" smtClean="0"/>
              <a:t>Be sure to email and verify the times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115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Incentivize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required </a:t>
            </a:r>
          </a:p>
          <a:p>
            <a:pPr lvl="1"/>
            <a:r>
              <a:rPr lang="en-US" dirty="0" smtClean="0"/>
              <a:t>Something simple</a:t>
            </a:r>
          </a:p>
          <a:p>
            <a:r>
              <a:rPr lang="en-US" dirty="0" smtClean="0"/>
              <a:t>Could be required attendance by company – so the incentive is to keep their job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840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up and Record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Plan Questions in advance – but be willing to vary</a:t>
            </a:r>
          </a:p>
          <a:p>
            <a:r>
              <a:rPr lang="en-US" dirty="0" smtClean="0"/>
              <a:t>Designate a note-taker or plan to record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618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Warm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10200"/>
          </a:xfrm>
        </p:spPr>
        <p:txBody>
          <a:bodyPr/>
          <a:lstStyle/>
          <a:p>
            <a:r>
              <a:rPr lang="en-US" dirty="0" smtClean="0"/>
              <a:t>Introductions</a:t>
            </a:r>
          </a:p>
          <a:p>
            <a:r>
              <a:rPr lang="en-US" dirty="0" smtClean="0"/>
              <a:t>Offer a beverage – water</a:t>
            </a:r>
          </a:p>
          <a:p>
            <a:r>
              <a:rPr lang="en-US" dirty="0" smtClean="0"/>
              <a:t>Let know all feedback is helpful</a:t>
            </a:r>
          </a:p>
          <a:p>
            <a:r>
              <a:rPr lang="en-US" dirty="0" smtClean="0"/>
              <a:t>Encourage to verbalize every thought</a:t>
            </a:r>
          </a:p>
          <a:p>
            <a:pPr lvl="1"/>
            <a:r>
              <a:rPr lang="en-US" dirty="0" smtClean="0"/>
              <a:t>If confidentiality is important – sign a non-disclosure (just a quick short one)</a:t>
            </a:r>
          </a:p>
          <a:p>
            <a:r>
              <a:rPr lang="en-US" dirty="0" smtClean="0"/>
              <a:t>Begin with general questions</a:t>
            </a:r>
          </a:p>
          <a:p>
            <a:pPr lvl="1"/>
            <a:r>
              <a:rPr lang="en-US" dirty="0" smtClean="0"/>
              <a:t>What do you do for a living? Or What is your job?</a:t>
            </a:r>
          </a:p>
          <a:p>
            <a:pPr lvl="1"/>
            <a:r>
              <a:rPr lang="en-US" dirty="0" smtClean="0"/>
              <a:t>What kind of mobile device do you have?</a:t>
            </a:r>
          </a:p>
          <a:p>
            <a:pPr lvl="1"/>
            <a:r>
              <a:rPr lang="en-US" dirty="0" smtClean="0"/>
              <a:t>How many hours per day spend online?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596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 Casual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Memorize questions</a:t>
            </a:r>
          </a:p>
          <a:p>
            <a:r>
              <a:rPr lang="en-US" dirty="0" smtClean="0"/>
              <a:t>Don’t number your questions</a:t>
            </a:r>
          </a:p>
          <a:p>
            <a:r>
              <a:rPr lang="en-US" dirty="0" smtClean="0"/>
              <a:t>Use conversational tone and vocabulary</a:t>
            </a:r>
          </a:p>
          <a:p>
            <a:r>
              <a:rPr lang="en-US" dirty="0" smtClean="0"/>
              <a:t>Always pause after a question – don’t coach them</a:t>
            </a:r>
          </a:p>
          <a:p>
            <a:r>
              <a:rPr lang="en-US" dirty="0" smtClean="0"/>
              <a:t>Ask about behaviors not feelings – “ what would you expect to happen when…” “ what actually happened” then “What did you do next”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273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 Dumb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not demonstrate how much you know</a:t>
            </a:r>
          </a:p>
          <a:p>
            <a:r>
              <a:rPr lang="en-US" dirty="0" smtClean="0"/>
              <a:t>You want to know what they know</a:t>
            </a:r>
          </a:p>
          <a:p>
            <a:r>
              <a:rPr lang="en-US" dirty="0" smtClean="0"/>
              <a:t>Ask How to questions:</a:t>
            </a:r>
          </a:p>
          <a:p>
            <a:pPr lvl="1"/>
            <a:r>
              <a:rPr lang="en-US" dirty="0" smtClean="0"/>
              <a:t>How do you email photos</a:t>
            </a:r>
          </a:p>
          <a:p>
            <a:r>
              <a:rPr lang="en-US" dirty="0" smtClean="0"/>
              <a:t>Help me understand…I’ve never done…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85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not Judge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 neutral</a:t>
            </a:r>
          </a:p>
          <a:p>
            <a:r>
              <a:rPr lang="en-US" dirty="0" smtClean="0"/>
              <a:t>Do not let your face show your reactions</a:t>
            </a:r>
          </a:p>
          <a:p>
            <a:r>
              <a:rPr lang="en-US" dirty="0" smtClean="0"/>
              <a:t>Be even toned and accepting</a:t>
            </a:r>
          </a:p>
          <a:p>
            <a:r>
              <a:rPr lang="en-US" dirty="0" smtClean="0"/>
              <a:t>If there is a shocking answer, show compassion.  The next answer might be even more shocking and change the whole product or idea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68927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70</TotalTime>
  <Words>494</Words>
  <Application>Microsoft Office PowerPoint</Application>
  <PresentationFormat>On-screen Show (4:3)</PresentationFormat>
  <Paragraphs>81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Trebuchet MS</vt:lpstr>
      <vt:lpstr>Wingdings 3</vt:lpstr>
      <vt:lpstr>Facet</vt:lpstr>
      <vt:lpstr>How to Conduct Interviews</vt:lpstr>
      <vt:lpstr>Identify who to Interview</vt:lpstr>
      <vt:lpstr>Schedule</vt:lpstr>
      <vt:lpstr>Incentivize</vt:lpstr>
      <vt:lpstr>Set up and Record</vt:lpstr>
      <vt:lpstr>Warm Up</vt:lpstr>
      <vt:lpstr>Be Casual</vt:lpstr>
      <vt:lpstr>Play Dumb</vt:lpstr>
      <vt:lpstr>Do not Judge</vt:lpstr>
      <vt:lpstr>Paraphrase</vt:lpstr>
      <vt:lpstr>Ask</vt:lpstr>
      <vt:lpstr>Be grateful</vt:lpstr>
      <vt:lpstr>Details</vt:lpstr>
      <vt:lpstr>Analysis</vt:lpstr>
      <vt:lpstr>Read Toolkit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Conduct Interviews</dc:title>
  <dc:creator>Normal User</dc:creator>
  <cp:lastModifiedBy>HARMAN, DOROTHY</cp:lastModifiedBy>
  <cp:revision>7</cp:revision>
  <dcterms:created xsi:type="dcterms:W3CDTF">2014-09-22T20:56:04Z</dcterms:created>
  <dcterms:modified xsi:type="dcterms:W3CDTF">2019-02-08T01:14:48Z</dcterms:modified>
</cp:coreProperties>
</file>