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28"/>
    </p:cViewPr>
  </p:sorter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66F8E3A-933C-47B5-9B42-5AA93123BD11}" type="datetimeFigureOut">
              <a:rPr lang="en-US"/>
              <a:pPr>
                <a:defRPr/>
              </a:pPr>
              <a:t>6/7/2016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1E4906-FC51-46A9-B734-BCD125743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5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A1C4FD-FD82-4D83-8917-4461DD80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7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A11723-BC38-4E1C-8BC2-A2E976027C1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1C4FD-FD82-4D83-8917-4461DD8091C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6CD5044-71D2-4D63-BFF9-3C50137BB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6E8F963-6DB7-4A22-AFB9-64333221D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8AB6C9D-D22B-461A-B7D5-32EB91A10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145177-50A1-4C3E-A19F-D6EDD812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98DD722-36E9-4439-BEED-B7E05500A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07014E7-03C8-4807-A88E-44A1836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10E1BA3-7B6B-4CF4-BCB7-82048113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8DF5CB6-5B02-4C3B-86CA-0B1E6B15C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70B1346-2C01-40E4-9FB1-9044ABAD0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322F125-A2C2-405B-8535-FDACA04E6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F0464AE1-E548-437E-A518-B7C8F6E5B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5.png"/><Relationship Id="rId4" Type="http://schemas.openxmlformats.org/officeDocument/2006/relationships/image" Target="../media/image6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6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7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5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914400" y="6248400"/>
            <a:ext cx="182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C1</a:t>
            </a:r>
            <a:endParaRPr lang="en-US" sz="900" dirty="0">
              <a:latin typeface="Arial Narrow" pitchFamily="34" charset="0"/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  <a:endParaRPr lang="en-US" sz="900" dirty="0">
              <a:latin typeface="Arial Narrow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EA55EE6A-F22E-4260-A1A5-E179F2ED7A50}" type="slidenum">
              <a:rPr lang="en-US" sz="90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10673"/>
              </p:ext>
            </p:extLst>
          </p:nvPr>
        </p:nvGraphicFramePr>
        <p:xfrm>
          <a:off x="914400" y="685800"/>
          <a:ext cx="7375415" cy="306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4" imgW="7375415" imgH="3067402" progId="Word.Document.12">
                  <p:embed/>
                </p:oleObj>
              </mc:Choice>
              <mc:Fallback>
                <p:oleObj name="Document" r:id="rId4" imgW="7375415" imgH="3067402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67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01945"/>
              </p:ext>
            </p:extLst>
          </p:nvPr>
        </p:nvGraphicFramePr>
        <p:xfrm>
          <a:off x="914400" y="685800"/>
          <a:ext cx="7375415" cy="97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Document" r:id="rId3" imgW="7375415" imgH="971818" progId="Word.Document.12">
                  <p:embed/>
                </p:oleObj>
              </mc:Choice>
              <mc:Fallback>
                <p:oleObj name="Document" r:id="rId3" imgW="7375415" imgH="971818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971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24000"/>
            <a:ext cx="5202355" cy="16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78938"/>
              </p:ext>
            </p:extLst>
          </p:nvPr>
        </p:nvGraphicFramePr>
        <p:xfrm>
          <a:off x="914400" y="685800"/>
          <a:ext cx="7375415" cy="80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Document" r:id="rId3" imgW="7375415" imgH="809428" progId="Word.Document.12">
                  <p:embed/>
                </p:oleObj>
              </mc:Choice>
              <mc:Fallback>
                <p:oleObj name="Document" r:id="rId3" imgW="7375415" imgH="809428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809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1143000"/>
            <a:ext cx="7454381" cy="16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85356"/>
              </p:ext>
            </p:extLst>
          </p:nvPr>
        </p:nvGraphicFramePr>
        <p:xfrm>
          <a:off x="914400" y="685800"/>
          <a:ext cx="7375415" cy="13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Document" r:id="rId3" imgW="7375415" imgH="1390575" progId="Word.Document.12">
                  <p:embed/>
                </p:oleObj>
              </mc:Choice>
              <mc:Fallback>
                <p:oleObj name="Document" r:id="rId3" imgW="7375415" imgH="139057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3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8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95028"/>
              </p:ext>
            </p:extLst>
          </p:nvPr>
        </p:nvGraphicFramePr>
        <p:xfrm>
          <a:off x="914400" y="685800"/>
          <a:ext cx="7375415" cy="256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Document" r:id="rId3" imgW="7375415" imgH="2562589" progId="Word.Document.12">
                  <p:embed/>
                </p:oleObj>
              </mc:Choice>
              <mc:Fallback>
                <p:oleObj name="Document" r:id="rId3" imgW="7375415" imgH="256258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562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9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2011"/>
              </p:ext>
            </p:extLst>
          </p:nvPr>
        </p:nvGraphicFramePr>
        <p:xfrm>
          <a:off x="914400" y="685800"/>
          <a:ext cx="7375415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Document" r:id="rId3" imgW="7375415" imgH="777382" progId="Word.Document.12">
                  <p:embed/>
                </p:oleObj>
              </mc:Choice>
              <mc:Fallback>
                <p:oleObj name="Document" r:id="rId3" imgW="7375415" imgH="777382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77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8" y="2286000"/>
            <a:ext cx="6085714" cy="327619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056957" y="2400095"/>
            <a:ext cx="284960" cy="3048000"/>
            <a:chOff x="7343140" y="2010814"/>
            <a:chExt cx="124460" cy="19697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343140" y="2016529"/>
              <a:ext cx="12255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7600" y="2010814"/>
              <a:ext cx="0" cy="19697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43140" y="3975504"/>
              <a:ext cx="12382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643164" y="1865906"/>
            <a:ext cx="4876799" cy="445036"/>
            <a:chOff x="2271598" y="1557655"/>
            <a:chExt cx="4351867" cy="17399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223569" y="1564005"/>
              <a:ext cx="1266113" cy="1593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89046" y="1557655"/>
              <a:ext cx="0" cy="1739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89046" y="1562735"/>
              <a:ext cx="1250446" cy="1606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85871" y="1557655"/>
              <a:ext cx="2137594" cy="1657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271598" y="1557655"/>
              <a:ext cx="2217449" cy="1657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371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371600" algn="l"/>
                <a:tab pos="2743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2743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2743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Callout 1 (No Border) 20"/>
          <p:cNvSpPr/>
          <p:nvPr/>
        </p:nvSpPr>
        <p:spPr>
          <a:xfrm>
            <a:off x="7600950" y="3714750"/>
            <a:ext cx="628650" cy="266700"/>
          </a:xfrm>
          <a:prstGeom prst="callout1">
            <a:avLst>
              <a:gd name="adj1" fmla="val 46737"/>
              <a:gd name="adj2" fmla="val -11235"/>
              <a:gd name="adj3" fmla="val 46546"/>
              <a:gd name="adj4" fmla="val -39766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"/>
                <a:cs typeface="+mn-cs"/>
              </a:rPr>
              <a:t>Rows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</p:txBody>
      </p:sp>
      <p:sp>
        <p:nvSpPr>
          <p:cNvPr id="29" name="Line Callout 1 (No Border) 28"/>
          <p:cNvSpPr/>
          <p:nvPr/>
        </p:nvSpPr>
        <p:spPr bwMode="auto">
          <a:xfrm>
            <a:off x="3709698" y="1447800"/>
            <a:ext cx="838200" cy="304800"/>
          </a:xfrm>
          <a:prstGeom prst="callout1">
            <a:avLst>
              <a:gd name="adj1" fmla="val 104167"/>
              <a:gd name="adj2" fmla="val 50000"/>
              <a:gd name="adj3" fmla="val 285416"/>
              <a:gd name="adj4" fmla="val 47273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</p:txBody>
      </p:sp>
      <p:sp>
        <p:nvSpPr>
          <p:cNvPr id="31" name="Line Callout 1 (No Border) 30"/>
          <p:cNvSpPr/>
          <p:nvPr/>
        </p:nvSpPr>
        <p:spPr bwMode="auto">
          <a:xfrm>
            <a:off x="1143000" y="1504950"/>
            <a:ext cx="1143000" cy="304800"/>
          </a:xfrm>
          <a:prstGeom prst="callout1">
            <a:avLst>
              <a:gd name="adj1" fmla="val 104167"/>
              <a:gd name="adj2" fmla="val 50000"/>
              <a:gd name="adj3" fmla="val 245562"/>
              <a:gd name="adj4" fmla="val 5060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6340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07331"/>
              </p:ext>
            </p:extLst>
          </p:nvPr>
        </p:nvGraphicFramePr>
        <p:xfrm>
          <a:off x="914400" y="685800"/>
          <a:ext cx="7375415" cy="427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Document" r:id="rId3" imgW="7375415" imgH="4277223" progId="Word.Document.12">
                  <p:embed/>
                </p:oleObj>
              </mc:Choice>
              <mc:Fallback>
                <p:oleObj name="Document" r:id="rId3" imgW="7375415" imgH="427722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277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6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30773"/>
              </p:ext>
            </p:extLst>
          </p:nvPr>
        </p:nvGraphicFramePr>
        <p:xfrm>
          <a:off x="914400" y="685800"/>
          <a:ext cx="7375415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Document" r:id="rId3" imgW="7375415" imgH="571425" progId="Word.Document.12">
                  <p:embed/>
                </p:oleObj>
              </mc:Choice>
              <mc:Fallback>
                <p:oleObj name="Document" r:id="rId3" imgW="7375415" imgH="57142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7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65773"/>
              </p:ext>
            </p:extLst>
          </p:nvPr>
        </p:nvGraphicFramePr>
        <p:xfrm>
          <a:off x="914400" y="1219200"/>
          <a:ext cx="5438775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Visio" r:id="rId5" imgW="4997099" imgH="4390416" progId="Visio.Drawing.11">
                  <p:embed/>
                </p:oleObj>
              </mc:Choice>
              <mc:Fallback>
                <p:oleObj name="Visio" r:id="rId5" imgW="4997099" imgH="4390416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5438775" cy="477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7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05436"/>
              </p:ext>
            </p:extLst>
          </p:nvPr>
        </p:nvGraphicFramePr>
        <p:xfrm>
          <a:off x="914400" y="685800"/>
          <a:ext cx="7375415" cy="22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Document" r:id="rId3" imgW="7375415" imgH="2248252" progId="Word.Document.12">
                  <p:embed/>
                </p:oleObj>
              </mc:Choice>
              <mc:Fallback>
                <p:oleObj name="Document" r:id="rId3" imgW="7375415" imgH="224825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248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34213"/>
              </p:ext>
            </p:extLst>
          </p:nvPr>
        </p:nvGraphicFramePr>
        <p:xfrm>
          <a:off x="914400" y="685800"/>
          <a:ext cx="7375415" cy="63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Document" r:id="rId3" imgW="7375415" imgH="638037" progId="Word.Document.12">
                  <p:embed/>
                </p:oleObj>
              </mc:Choice>
              <mc:Fallback>
                <p:oleObj name="Document" r:id="rId3" imgW="7375415" imgH="63803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3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967" y="1143000"/>
            <a:ext cx="687506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12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7497"/>
              </p:ext>
            </p:extLst>
          </p:nvPr>
        </p:nvGraphicFramePr>
        <p:xfrm>
          <a:off x="914400" y="685800"/>
          <a:ext cx="7375415" cy="403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Document" r:id="rId3" imgW="7375415" imgH="4039220" progId="Word.Document.12">
                  <p:embed/>
                </p:oleObj>
              </mc:Choice>
              <mc:Fallback>
                <p:oleObj name="Document" r:id="rId3" imgW="7375415" imgH="403922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039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7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27444"/>
              </p:ext>
            </p:extLst>
          </p:nvPr>
        </p:nvGraphicFramePr>
        <p:xfrm>
          <a:off x="914400" y="684213"/>
          <a:ext cx="7280275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3" imgW="7379018" imgH="5211751" progId="Word.Document.12">
                  <p:embed/>
                </p:oleObj>
              </mc:Choice>
              <mc:Fallback>
                <p:oleObj name="Document" r:id="rId3" imgW="7379018" imgH="521175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280275" cy="515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8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08144"/>
              </p:ext>
            </p:extLst>
          </p:nvPr>
        </p:nvGraphicFramePr>
        <p:xfrm>
          <a:off x="914400" y="685800"/>
          <a:ext cx="7375415" cy="229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Document" r:id="rId3" imgW="7375415" imgH="2295780" progId="Word.Document.12">
                  <p:embed/>
                </p:oleObj>
              </mc:Choice>
              <mc:Fallback>
                <p:oleObj name="Document" r:id="rId3" imgW="7375415" imgH="229578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295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9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80698"/>
              </p:ext>
            </p:extLst>
          </p:nvPr>
        </p:nvGraphicFramePr>
        <p:xfrm>
          <a:off x="914400" y="685800"/>
          <a:ext cx="7507288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3" imgW="7534926" imgH="5433395" progId="Word.Document.12">
                  <p:embed/>
                </p:oleObj>
              </mc:Choice>
              <mc:Fallback>
                <p:oleObj name="Document" r:id="rId3" imgW="7534926" imgH="543339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07288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0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79679"/>
              </p:ext>
            </p:extLst>
          </p:nvPr>
        </p:nvGraphicFramePr>
        <p:xfrm>
          <a:off x="914400" y="685800"/>
          <a:ext cx="7507288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Document" r:id="rId3" imgW="7534926" imgH="4765113" progId="Word.Document.12">
                  <p:embed/>
                </p:oleObj>
              </mc:Choice>
              <mc:Fallback>
                <p:oleObj name="Document" r:id="rId3" imgW="7534926" imgH="4765113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07288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0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33631"/>
              </p:ext>
            </p:extLst>
          </p:nvPr>
        </p:nvGraphicFramePr>
        <p:xfrm>
          <a:off x="914400" y="685800"/>
          <a:ext cx="7507288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Document" r:id="rId3" imgW="7534926" imgH="5277846" progId="Word.Document.12">
                  <p:embed/>
                </p:oleObj>
              </mc:Choice>
              <mc:Fallback>
                <p:oleObj name="Document" r:id="rId3" imgW="7534926" imgH="527784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07288" cy="526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0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68916"/>
              </p:ext>
            </p:extLst>
          </p:nvPr>
        </p:nvGraphicFramePr>
        <p:xfrm>
          <a:off x="914400" y="685800"/>
          <a:ext cx="7507288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Document" r:id="rId3" imgW="7534926" imgH="4143999" progId="Word.Document.12">
                  <p:embed/>
                </p:oleObj>
              </mc:Choice>
              <mc:Fallback>
                <p:oleObj name="Document" r:id="rId3" imgW="7534926" imgH="414399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07288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8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58428"/>
              </p:ext>
            </p:extLst>
          </p:nvPr>
        </p:nvGraphicFramePr>
        <p:xfrm>
          <a:off x="914400" y="685800"/>
          <a:ext cx="7543937" cy="521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Document" r:id="rId3" imgW="7543937" imgH="5210874" progId="Word.Document.12">
                  <p:embed/>
                </p:oleObj>
              </mc:Choice>
              <mc:Fallback>
                <p:oleObj name="Document" r:id="rId3" imgW="7543937" imgH="521087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43937" cy="5210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19203"/>
              </p:ext>
            </p:extLst>
          </p:nvPr>
        </p:nvGraphicFramePr>
        <p:xfrm>
          <a:off x="914400" y="685800"/>
          <a:ext cx="75342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Document" r:id="rId3" imgW="7545228" imgH="2651526" progId="Word.Document.12">
                  <p:embed/>
                </p:oleObj>
              </mc:Choice>
              <mc:Fallback>
                <p:oleObj name="Document" r:id="rId3" imgW="7545228" imgH="265152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534275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24259"/>
              </p:ext>
            </p:extLst>
          </p:nvPr>
        </p:nvGraphicFramePr>
        <p:xfrm>
          <a:off x="914400" y="685800"/>
          <a:ext cx="7375415" cy="273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Document" r:id="rId3" imgW="7375415" imgH="2733981" progId="Word.Document.12">
                  <p:embed/>
                </p:oleObj>
              </mc:Choice>
              <mc:Fallback>
                <p:oleObj name="Document" r:id="rId3" imgW="7375415" imgH="273398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33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dirty="0" smtClean="0"/>
          </a:p>
          <a:p>
            <a:pPr>
              <a:defRPr/>
            </a:pPr>
            <a:r>
              <a:rPr lang="en-US" sz="900" dirty="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75888"/>
              </p:ext>
            </p:extLst>
          </p:nvPr>
        </p:nvGraphicFramePr>
        <p:xfrm>
          <a:off x="914400" y="685800"/>
          <a:ext cx="73723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Document" r:id="rId3" imgW="7376678" imgH="5337257" progId="Word.Document.12">
                  <p:embed/>
                </p:oleObj>
              </mc:Choice>
              <mc:Fallback>
                <p:oleObj name="Document" r:id="rId3" imgW="7376678" imgH="533725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235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80976"/>
              </p:ext>
            </p:extLst>
          </p:nvPr>
        </p:nvGraphicFramePr>
        <p:xfrm>
          <a:off x="914400" y="685800"/>
          <a:ext cx="7375415" cy="381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Document" r:id="rId3" imgW="7375415" imgH="3810578" progId="Word.Document.12">
                  <p:embed/>
                </p:oleObj>
              </mc:Choice>
              <mc:Fallback>
                <p:oleObj name="Document" r:id="rId3" imgW="7375415" imgH="38105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810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0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08095"/>
              </p:ext>
            </p:extLst>
          </p:nvPr>
        </p:nvGraphicFramePr>
        <p:xfrm>
          <a:off x="914400" y="684213"/>
          <a:ext cx="735012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Document" r:id="rId3" imgW="7379018" imgH="5226117" progId="Word.Document.12">
                  <p:embed/>
                </p:oleObj>
              </mc:Choice>
              <mc:Fallback>
                <p:oleObj name="Document" r:id="rId3" imgW="7379018" imgH="5226117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50125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5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36913"/>
              </p:ext>
            </p:extLst>
          </p:nvPr>
        </p:nvGraphicFramePr>
        <p:xfrm>
          <a:off x="914400" y="685800"/>
          <a:ext cx="7375415" cy="507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Document" r:id="rId3" imgW="7375415" imgH="5077650" progId="Word.Document.12">
                  <p:embed/>
                </p:oleObj>
              </mc:Choice>
              <mc:Fallback>
                <p:oleObj name="Document" r:id="rId3" imgW="7375415" imgH="507765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07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4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18554"/>
              </p:ext>
            </p:extLst>
          </p:nvPr>
        </p:nvGraphicFramePr>
        <p:xfrm>
          <a:off x="914400" y="685800"/>
          <a:ext cx="7375415" cy="351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Document" r:id="rId3" imgW="7375415" imgH="3515324" progId="Word.Document.12">
                  <p:embed/>
                </p:oleObj>
              </mc:Choice>
              <mc:Fallback>
                <p:oleObj name="Document" r:id="rId3" imgW="7375415" imgH="351532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515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0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37445"/>
              </p:ext>
            </p:extLst>
          </p:nvPr>
        </p:nvGraphicFramePr>
        <p:xfrm>
          <a:off x="914400" y="685800"/>
          <a:ext cx="7375415" cy="70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Document" r:id="rId3" imgW="7375415" imgH="704649" progId="Word.Document.12">
                  <p:embed/>
                </p:oleObj>
              </mc:Choice>
              <mc:Fallback>
                <p:oleObj name="Document" r:id="rId3" imgW="7375415" imgH="70464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04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017" y="1143000"/>
            <a:ext cx="71071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70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38463"/>
              </p:ext>
            </p:extLst>
          </p:nvPr>
        </p:nvGraphicFramePr>
        <p:xfrm>
          <a:off x="914400" y="685800"/>
          <a:ext cx="7351713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Document" r:id="rId3" imgW="7375415" imgH="3239153" progId="Word.Document.12">
                  <p:embed/>
                </p:oleObj>
              </mc:Choice>
              <mc:Fallback>
                <p:oleObj name="Document" r:id="rId3" imgW="7375415" imgH="32391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322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657600"/>
            <a:ext cx="6533442" cy="159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22798"/>
              </p:ext>
            </p:extLst>
          </p:nvPr>
        </p:nvGraphicFramePr>
        <p:xfrm>
          <a:off x="914400" y="685800"/>
          <a:ext cx="7375415" cy="267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Document" r:id="rId3" imgW="7375415" imgH="2676730" progId="Word.Document.12">
                  <p:embed/>
                </p:oleObj>
              </mc:Choice>
              <mc:Fallback>
                <p:oleObj name="Document" r:id="rId3" imgW="7375415" imgH="267673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76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6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38177"/>
              </p:ext>
            </p:extLst>
          </p:nvPr>
        </p:nvGraphicFramePr>
        <p:xfrm>
          <a:off x="914400" y="685800"/>
          <a:ext cx="7375415" cy="6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Document" r:id="rId3" imgW="7375415" imgH="695287" progId="Word.Document.12">
                  <p:embed/>
                </p:oleObj>
              </mc:Choice>
              <mc:Fallback>
                <p:oleObj name="Document" r:id="rId3" imgW="7375415" imgH="69528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43000"/>
            <a:ext cx="5953483" cy="409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8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48598"/>
              </p:ext>
            </p:extLst>
          </p:nvPr>
        </p:nvGraphicFramePr>
        <p:xfrm>
          <a:off x="914400" y="685800"/>
          <a:ext cx="7375415" cy="34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Document" r:id="rId3" imgW="7375415" imgH="3467435" progId="Word.Document.12">
                  <p:embed/>
                </p:oleObj>
              </mc:Choice>
              <mc:Fallback>
                <p:oleObj name="Document" r:id="rId3" imgW="7375415" imgH="346743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467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7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8975"/>
              </p:ext>
            </p:extLst>
          </p:nvPr>
        </p:nvGraphicFramePr>
        <p:xfrm>
          <a:off x="914400" y="685800"/>
          <a:ext cx="72183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Document" r:id="rId3" imgW="7376678" imgH="1464028" progId="Word.Document.12">
                  <p:embed/>
                </p:oleObj>
              </mc:Choice>
              <mc:Fallback>
                <p:oleObj name="Document" r:id="rId3" imgW="7376678" imgH="146402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1836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75984"/>
              </p:ext>
            </p:extLst>
          </p:nvPr>
        </p:nvGraphicFramePr>
        <p:xfrm>
          <a:off x="914400" y="685800"/>
          <a:ext cx="7288213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Document" r:id="rId3" imgW="7376678" imgH="3696437" progId="Word.Document.12">
                  <p:embed/>
                </p:oleObj>
              </mc:Choice>
              <mc:Fallback>
                <p:oleObj name="Document" r:id="rId3" imgW="7376678" imgH="369643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88213" cy="364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94476"/>
              </p:ext>
            </p:extLst>
          </p:nvPr>
        </p:nvGraphicFramePr>
        <p:xfrm>
          <a:off x="914400" y="685800"/>
          <a:ext cx="7351713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Document" r:id="rId3" imgW="7375415" imgH="3162819" progId="Word.Document.12">
                  <p:embed/>
                </p:oleObj>
              </mc:Choice>
              <mc:Fallback>
                <p:oleObj name="Document" r:id="rId3" imgW="7375415" imgH="316281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315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2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82654"/>
              </p:ext>
            </p:extLst>
          </p:nvPr>
        </p:nvGraphicFramePr>
        <p:xfrm>
          <a:off x="914400" y="685800"/>
          <a:ext cx="7375415" cy="742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Document" r:id="rId3" imgW="7379018" imgH="741252" progId="Word.Document.12">
                  <p:embed/>
                </p:oleObj>
              </mc:Choice>
              <mc:Fallback>
                <p:oleObj name="Document" r:id="rId3" imgW="7379018" imgH="741252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742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219200"/>
            <a:ext cx="5619750" cy="46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74511"/>
              </p:ext>
            </p:extLst>
          </p:nvPr>
        </p:nvGraphicFramePr>
        <p:xfrm>
          <a:off x="914400" y="685800"/>
          <a:ext cx="7351713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Document" r:id="rId3" imgW="7375415" imgH="4087108" progId="Word.Document.12">
                  <p:embed/>
                </p:oleObj>
              </mc:Choice>
              <mc:Fallback>
                <p:oleObj name="Document" r:id="rId3" imgW="7375415" imgH="408710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407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04643"/>
              </p:ext>
            </p:extLst>
          </p:nvPr>
        </p:nvGraphicFramePr>
        <p:xfrm>
          <a:off x="914400" y="685800"/>
          <a:ext cx="7377113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Document" r:id="rId3" imgW="7376678" imgH="4334834" progId="Word.Document.12">
                  <p:embed/>
                </p:oleObj>
              </mc:Choice>
              <mc:Fallback>
                <p:oleObj name="Document" r:id="rId3" imgW="7376678" imgH="433483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7113" cy="433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1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44445"/>
              </p:ext>
            </p:extLst>
          </p:nvPr>
        </p:nvGraphicFramePr>
        <p:xfrm>
          <a:off x="914400" y="685800"/>
          <a:ext cx="7375415" cy="30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Document" r:id="rId3" imgW="7375415" imgH="3048318" progId="Word.Document.12">
                  <p:embed/>
                </p:oleObj>
              </mc:Choice>
              <mc:Fallback>
                <p:oleObj name="Document" r:id="rId3" imgW="7375415" imgH="304831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48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5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6618" y="6248400"/>
            <a:ext cx="1826581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76895"/>
              </p:ext>
            </p:extLst>
          </p:nvPr>
        </p:nvGraphicFramePr>
        <p:xfrm>
          <a:off x="914400" y="685800"/>
          <a:ext cx="7375415" cy="250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Document" r:id="rId3" imgW="7375415" imgH="2505339" progId="Word.Document.12">
                  <p:embed/>
                </p:oleObj>
              </mc:Choice>
              <mc:Fallback>
                <p:oleObj name="Document" r:id="rId3" imgW="7375415" imgH="250533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50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29" y="2743200"/>
            <a:ext cx="7588571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25752"/>
              </p:ext>
            </p:extLst>
          </p:nvPr>
        </p:nvGraphicFramePr>
        <p:xfrm>
          <a:off x="914400" y="685800"/>
          <a:ext cx="7375415" cy="281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Document" r:id="rId3" imgW="7375415" imgH="2810315" progId="Word.Document.12">
                  <p:embed/>
                </p:oleObj>
              </mc:Choice>
              <mc:Fallback>
                <p:oleObj name="Document" r:id="rId3" imgW="7375415" imgH="281031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10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828571" cy="2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82723"/>
              </p:ext>
            </p:extLst>
          </p:nvPr>
        </p:nvGraphicFramePr>
        <p:xfrm>
          <a:off x="914400" y="685800"/>
          <a:ext cx="737711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Document" r:id="rId3" imgW="7376678" imgH="2677090" progId="Word.Document.12">
                  <p:embed/>
                </p:oleObj>
              </mc:Choice>
              <mc:Fallback>
                <p:oleObj name="Document" r:id="rId3" imgW="7376678" imgH="267709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7113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4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398" y="6248400"/>
            <a:ext cx="1828801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00578"/>
              </p:ext>
            </p:extLst>
          </p:nvPr>
        </p:nvGraphicFramePr>
        <p:xfrm>
          <a:off x="914400" y="685800"/>
          <a:ext cx="735171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Document" r:id="rId3" imgW="7375415" imgH="2000526" progId="Word.Document.12">
                  <p:embed/>
                </p:oleObj>
              </mc:Choice>
              <mc:Fallback>
                <p:oleObj name="Document" r:id="rId3" imgW="7375415" imgH="20005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55772"/>
            <a:ext cx="7588571" cy="20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62456"/>
              </p:ext>
            </p:extLst>
          </p:nvPr>
        </p:nvGraphicFramePr>
        <p:xfrm>
          <a:off x="914400" y="685800"/>
          <a:ext cx="7375415" cy="221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Document" r:id="rId3" imgW="7375415" imgH="2210085" progId="Word.Document.12">
                  <p:embed/>
                </p:oleObj>
              </mc:Choice>
              <mc:Fallback>
                <p:oleObj name="Document" r:id="rId3" imgW="7375415" imgH="221008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210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6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84255"/>
              </p:ext>
            </p:extLst>
          </p:nvPr>
        </p:nvGraphicFramePr>
        <p:xfrm>
          <a:off x="914400" y="685800"/>
          <a:ext cx="7375415" cy="60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Document" r:id="rId3" imgW="7375415" imgH="609592" progId="Word.Document.12">
                  <p:embed/>
                </p:oleObj>
              </mc:Choice>
              <mc:Fallback>
                <p:oleObj name="Document" r:id="rId3" imgW="7375415" imgH="60959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609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0150"/>
            <a:ext cx="666750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71749"/>
              </p:ext>
            </p:extLst>
          </p:nvPr>
        </p:nvGraphicFramePr>
        <p:xfrm>
          <a:off x="914400" y="685800"/>
          <a:ext cx="7375415" cy="214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Document" r:id="rId3" imgW="7375415" imgH="2143473" progId="Word.Document.12">
                  <p:embed/>
                </p:oleObj>
              </mc:Choice>
              <mc:Fallback>
                <p:oleObj name="Document" r:id="rId3" imgW="7375415" imgH="214347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43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1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56023"/>
              </p:ext>
            </p:extLst>
          </p:nvPr>
        </p:nvGraphicFramePr>
        <p:xfrm>
          <a:off x="914400" y="685800"/>
          <a:ext cx="7375415" cy="416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Document" r:id="rId3" imgW="7379018" imgH="4171033" progId="Word.Document.12">
                  <p:embed/>
                </p:oleObj>
              </mc:Choice>
              <mc:Fallback>
                <p:oleObj name="Document" r:id="rId3" imgW="7379018" imgH="417103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163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34808"/>
              </p:ext>
            </p:extLst>
          </p:nvPr>
        </p:nvGraphicFramePr>
        <p:xfrm>
          <a:off x="914400" y="685800"/>
          <a:ext cx="7375415" cy="57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Document" r:id="rId3" imgW="7375415" imgH="571425" progId="Word.Document.12">
                  <p:embed/>
                </p:oleObj>
              </mc:Choice>
              <mc:Fallback>
                <p:oleObj name="Document" r:id="rId3" imgW="7375415" imgH="57142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7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15430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27255"/>
              </p:ext>
            </p:extLst>
          </p:nvPr>
        </p:nvGraphicFramePr>
        <p:xfrm>
          <a:off x="914400" y="685800"/>
          <a:ext cx="7375415" cy="278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Document" r:id="rId3" imgW="7375415" imgH="2781869" progId="Word.Document.12">
                  <p:embed/>
                </p:oleObj>
              </mc:Choice>
              <mc:Fallback>
                <p:oleObj name="Document" r:id="rId3" imgW="7375415" imgH="278186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81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4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27636"/>
              </p:ext>
            </p:extLst>
          </p:nvPr>
        </p:nvGraphicFramePr>
        <p:xfrm>
          <a:off x="914400" y="685800"/>
          <a:ext cx="7375415" cy="574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Document" r:id="rId3" imgW="7375415" imgH="5744492" progId="Word.Document.12">
                  <p:embed/>
                </p:oleObj>
              </mc:Choice>
              <mc:Fallback>
                <p:oleObj name="Document" r:id="rId3" imgW="7375415" imgH="574449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744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7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88890"/>
              </p:ext>
            </p:extLst>
          </p:nvPr>
        </p:nvGraphicFramePr>
        <p:xfrm>
          <a:off x="914400" y="685800"/>
          <a:ext cx="7377113" cy="555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Document" r:id="rId3" imgW="7376678" imgH="5555817" progId="Word.Document.12">
                  <p:embed/>
                </p:oleObj>
              </mc:Choice>
              <mc:Fallback>
                <p:oleObj name="Document" r:id="rId3" imgW="7376678" imgH="555581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7113" cy="555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1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3526"/>
              </p:ext>
            </p:extLst>
          </p:nvPr>
        </p:nvGraphicFramePr>
        <p:xfrm>
          <a:off x="914400" y="685800"/>
          <a:ext cx="7375415" cy="36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Document" r:id="rId3" imgW="7375415" imgH="3686715" progId="Word.Document.12">
                  <p:embed/>
                </p:oleObj>
              </mc:Choice>
              <mc:Fallback>
                <p:oleObj name="Document" r:id="rId3" imgW="7375415" imgH="368671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686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6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10372"/>
              </p:ext>
            </p:extLst>
          </p:nvPr>
        </p:nvGraphicFramePr>
        <p:xfrm>
          <a:off x="914400" y="685800"/>
          <a:ext cx="7375415" cy="567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Document" r:id="rId3" imgW="7375415" imgH="5679680" progId="Word.Document.12">
                  <p:embed/>
                </p:oleObj>
              </mc:Choice>
              <mc:Fallback>
                <p:oleObj name="Document" r:id="rId3" imgW="7375415" imgH="567968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677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85101"/>
              </p:ext>
            </p:extLst>
          </p:nvPr>
        </p:nvGraphicFramePr>
        <p:xfrm>
          <a:off x="914400" y="685800"/>
          <a:ext cx="7375415" cy="559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Document" r:id="rId3" imgW="7375415" imgH="5592184" progId="Word.Document.12">
                  <p:embed/>
                </p:oleObj>
              </mc:Choice>
              <mc:Fallback>
                <p:oleObj name="Document" r:id="rId3" imgW="7375415" imgH="55921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592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0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103305"/>
              </p:ext>
            </p:extLst>
          </p:nvPr>
        </p:nvGraphicFramePr>
        <p:xfrm>
          <a:off x="914400" y="685800"/>
          <a:ext cx="7375415" cy="437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Document" r:id="rId4" imgW="7375415" imgH="4372641" progId="Word.Document.12">
                  <p:embed/>
                </p:oleObj>
              </mc:Choice>
              <mc:Fallback>
                <p:oleObj name="Document" r:id="rId4" imgW="7375415" imgH="437264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372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2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07240"/>
              </p:ext>
            </p:extLst>
          </p:nvPr>
        </p:nvGraphicFramePr>
        <p:xfrm>
          <a:off x="914400" y="685800"/>
          <a:ext cx="7375415" cy="99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Document" r:id="rId3" imgW="7375415" imgH="990901" progId="Word.Document.12">
                  <p:embed/>
                </p:oleObj>
              </mc:Choice>
              <mc:Fallback>
                <p:oleObj name="Document" r:id="rId3" imgW="7375415" imgH="990901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990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4419600" cy="17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41742"/>
              </p:ext>
            </p:extLst>
          </p:nvPr>
        </p:nvGraphicFramePr>
        <p:xfrm>
          <a:off x="914400" y="685800"/>
          <a:ext cx="7375415" cy="354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ocument" r:id="rId3" imgW="7375415" imgH="3543769" progId="Word.Document.12">
                  <p:embed/>
                </p:oleObj>
              </mc:Choice>
              <mc:Fallback>
                <p:oleObj name="Document" r:id="rId3" imgW="7375415" imgH="354376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543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3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38950"/>
              </p:ext>
            </p:extLst>
          </p:nvPr>
        </p:nvGraphicFramePr>
        <p:xfrm>
          <a:off x="914400" y="685800"/>
          <a:ext cx="7375415" cy="26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Document" r:id="rId3" imgW="7375415" imgH="2648285" progId="Word.Document.12">
                  <p:embed/>
                </p:oleObj>
              </mc:Choice>
              <mc:Fallback>
                <p:oleObj name="Document" r:id="rId3" imgW="7375415" imgH="264828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48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1828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6A5AA064-62D3-40EB-B10B-F49197559D7D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64878"/>
              </p:ext>
            </p:extLst>
          </p:nvPr>
        </p:nvGraphicFramePr>
        <p:xfrm>
          <a:off x="914400" y="685800"/>
          <a:ext cx="7375415" cy="210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ocument" r:id="rId3" imgW="7375415" imgH="2105306" progId="Word.Document.12">
                  <p:embed/>
                </p:oleObj>
              </mc:Choice>
              <mc:Fallback>
                <p:oleObj name="Document" r:id="rId3" imgW="7375415" imgH="210530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0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1032</Words>
  <Application>Microsoft Office PowerPoint</Application>
  <PresentationFormat>On-screen Show (4:3)</PresentationFormat>
  <Paragraphs>233</Paragraphs>
  <Slides>57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Master slides</vt:lpstr>
      <vt:lpstr>Document</vt:lpstr>
      <vt:lpstr>Visio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</cp:lastModifiedBy>
  <cp:revision>41</cp:revision>
  <dcterms:created xsi:type="dcterms:W3CDTF">2011-02-08T23:20:43Z</dcterms:created>
  <dcterms:modified xsi:type="dcterms:W3CDTF">2016-06-07T23:06:57Z</dcterms:modified>
</cp:coreProperties>
</file>