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2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4E12DE9-5DA8-4904-9117-164E9350E98F}" type="datetimeFigureOut">
              <a:rPr lang="en-US"/>
              <a:pPr>
                <a:defRPr/>
              </a:pPr>
              <a:t>3/8/2021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1579CC-B2A2-465A-8616-6281E0480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77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87EB90E-4A5D-45B6-BBDC-2110449A3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8F37C2-5AA7-4E5A-881B-52EBD54BF7C0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6006F0A-95CC-44B6-B32E-1945BE0A9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56D2832-32FA-4876-9F01-F79A11BBB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D4A9BD4-C203-4D02-B558-D9A8A48CE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9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9CB23BB-1057-4D93-A2BC-EA25654F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20CA340-2678-42AB-B82D-C92CEBDC7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03D5444-A9D9-4834-A2AE-95BC03766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2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5356B4E-AFD0-4713-A2B9-6904CF1CC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1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879B4F4-4F93-4BFB-98A8-53F868523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7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>
                <a:latin typeface="Arial Narrow" pitchFamily="34" charset="0"/>
              </a:rPr>
              <a:pPr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4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CA70FBB-9FAA-4FAD-88CE-84E97C1B2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96DD5BD-2FAE-4E9E-A445-B6C326465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1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56DCD24E-7D2E-44B7-A91A-2156F1E7B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C7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CCF7F573-EA44-4E18-8242-941609CD496B}" type="slidenum">
              <a:rPr lang="en-US" sz="900" smtClean="0">
                <a:latin typeface="Arial Narrow" pitchFamily="34" charset="0"/>
              </a:rPr>
              <a:pPr/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493501"/>
              </p:ext>
            </p:extLst>
          </p:nvPr>
        </p:nvGraphicFramePr>
        <p:xfrm>
          <a:off x="914400" y="685800"/>
          <a:ext cx="7375415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5415" imgH="2309103" progId="Word.Document.12">
                  <p:embed/>
                </p:oleObj>
              </mc:Choice>
              <mc:Fallback>
                <p:oleObj name="Document" r:id="rId3" imgW="7375415" imgH="230910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309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500113"/>
              </p:ext>
            </p:extLst>
          </p:nvPr>
        </p:nvGraphicFramePr>
        <p:xfrm>
          <a:off x="914400" y="684213"/>
          <a:ext cx="7226300" cy="337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414286" progId="Word.Document.12">
                  <p:embed/>
                </p:oleObj>
              </mc:Choice>
              <mc:Fallback>
                <p:oleObj name="Document" r:id="rId2" imgW="7321727" imgH="341428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226300" cy="337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47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582529"/>
              </p:ext>
            </p:extLst>
          </p:nvPr>
        </p:nvGraphicFramePr>
        <p:xfrm>
          <a:off x="914400" y="692150"/>
          <a:ext cx="7491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697804" imgH="2519741" progId="Word.Document.12">
                  <p:embed/>
                </p:oleObj>
              </mc:Choice>
              <mc:Fallback>
                <p:oleObj name="Document" r:id="rId2" imgW="7697804" imgH="251974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2150"/>
                        <a:ext cx="749141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7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536009"/>
              </p:ext>
            </p:extLst>
          </p:nvPr>
        </p:nvGraphicFramePr>
        <p:xfrm>
          <a:off x="914400" y="685800"/>
          <a:ext cx="7292975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821643" progId="Word.Document.12">
                  <p:embed/>
                </p:oleObj>
              </mc:Choice>
              <mc:Fallback>
                <p:oleObj name="Document" r:id="rId2" imgW="7301323" imgH="482164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80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93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121695"/>
              </p:ext>
            </p:extLst>
          </p:nvPr>
        </p:nvGraphicFramePr>
        <p:xfrm>
          <a:off x="914400" y="685800"/>
          <a:ext cx="72929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987661" progId="Word.Document.12">
                  <p:embed/>
                </p:oleObj>
              </mc:Choice>
              <mc:Fallback>
                <p:oleObj name="Document" r:id="rId2" imgW="7301323" imgH="98766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0490" y="1196177"/>
            <a:ext cx="6434286" cy="15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785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970171"/>
              </p:ext>
            </p:extLst>
          </p:nvPr>
        </p:nvGraphicFramePr>
        <p:xfrm>
          <a:off x="914400" y="685800"/>
          <a:ext cx="7301323" cy="3916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916077" progId="Word.Document.12">
                  <p:embed/>
                </p:oleObj>
              </mc:Choice>
              <mc:Fallback>
                <p:oleObj name="Document" r:id="rId2" imgW="7301323" imgH="391607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39160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59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331695"/>
              </p:ext>
            </p:extLst>
          </p:nvPr>
        </p:nvGraphicFramePr>
        <p:xfrm>
          <a:off x="914400" y="685800"/>
          <a:ext cx="7292975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504522" progId="Word.Document.12">
                  <p:embed/>
                </p:oleObj>
              </mc:Choice>
              <mc:Fallback>
                <p:oleObj name="Document" r:id="rId2" imgW="7301323" imgH="350452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49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63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406409"/>
              </p:ext>
            </p:extLst>
          </p:nvPr>
        </p:nvGraphicFramePr>
        <p:xfrm>
          <a:off x="914400" y="684213"/>
          <a:ext cx="7226300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789581" progId="Word.Document.12">
                  <p:embed/>
                </p:oleObj>
              </mc:Choice>
              <mc:Fallback>
                <p:oleObj name="Document" r:id="rId2" imgW="7321727" imgH="3789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4213"/>
                        <a:ext cx="7226300" cy="374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16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274858"/>
              </p:ext>
            </p:extLst>
          </p:nvPr>
        </p:nvGraphicFramePr>
        <p:xfrm>
          <a:off x="914400" y="685800"/>
          <a:ext cx="7301323" cy="425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58500" progId="Word.Document.12">
                  <p:embed/>
                </p:oleObj>
              </mc:Choice>
              <mc:Fallback>
                <p:oleObj name="Document" r:id="rId2" imgW="7301323" imgH="425850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58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49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69395"/>
              </p:ext>
            </p:extLst>
          </p:nvPr>
        </p:nvGraphicFramePr>
        <p:xfrm>
          <a:off x="914400" y="684213"/>
          <a:ext cx="72263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709665" progId="Word.Document.12">
                  <p:embed/>
                </p:oleObj>
              </mc:Choice>
              <mc:Fallback>
                <p:oleObj name="Document" r:id="rId2" imgW="7321727" imgH="270966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226300" cy="267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528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996971"/>
              </p:ext>
            </p:extLst>
          </p:nvPr>
        </p:nvGraphicFramePr>
        <p:xfrm>
          <a:off x="914400" y="685800"/>
          <a:ext cx="7292975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680857" progId="Word.Document.12">
                  <p:embed/>
                </p:oleObj>
              </mc:Choice>
              <mc:Fallback>
                <p:oleObj name="Document" r:id="rId2" imgW="7301323" imgH="468085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66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37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436198"/>
              </p:ext>
            </p:extLst>
          </p:nvPr>
        </p:nvGraphicFramePr>
        <p:xfrm>
          <a:off x="914400" y="685800"/>
          <a:ext cx="7375415" cy="516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5163345" progId="Word.Document.12">
                  <p:embed/>
                </p:oleObj>
              </mc:Choice>
              <mc:Fallback>
                <p:oleObj name="Document" r:id="rId2" imgW="7375415" imgH="516334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1633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46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14745"/>
              </p:ext>
            </p:extLst>
          </p:nvPr>
        </p:nvGraphicFramePr>
        <p:xfrm>
          <a:off x="914400" y="685800"/>
          <a:ext cx="7292975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057583" progId="Word.Document.12">
                  <p:embed/>
                </p:oleObj>
              </mc:Choice>
              <mc:Fallback>
                <p:oleObj name="Document" r:id="rId2" imgW="7301323" imgH="405758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04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812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62496"/>
              </p:ext>
            </p:extLst>
          </p:nvPr>
        </p:nvGraphicFramePr>
        <p:xfrm>
          <a:off x="914400" y="685800"/>
          <a:ext cx="7292975" cy="263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646125" progId="Word.Document.12">
                  <p:embed/>
                </p:oleObj>
              </mc:Choice>
              <mc:Fallback>
                <p:oleObj name="Document" r:id="rId2" imgW="7301323" imgH="264612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63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865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194209"/>
              </p:ext>
            </p:extLst>
          </p:nvPr>
        </p:nvGraphicFramePr>
        <p:xfrm>
          <a:off x="914400" y="685800"/>
          <a:ext cx="7292975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892770" progId="Word.Document.12">
                  <p:embed/>
                </p:oleObj>
              </mc:Choice>
              <mc:Fallback>
                <p:oleObj name="Document" r:id="rId2" imgW="7301323" imgH="289277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88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3124200"/>
            <a:ext cx="6777143" cy="20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122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95236"/>
              </p:ext>
            </p:extLst>
          </p:nvPr>
        </p:nvGraphicFramePr>
        <p:xfrm>
          <a:off x="914400" y="685800"/>
          <a:ext cx="72929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127796" progId="Word.Document.12">
                  <p:embed/>
                </p:oleObj>
              </mc:Choice>
              <mc:Fallback>
                <p:oleObj name="Document" r:id="rId2" imgW="7301323" imgH="412779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917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877193"/>
              </p:ext>
            </p:extLst>
          </p:nvPr>
        </p:nvGraphicFramePr>
        <p:xfrm>
          <a:off x="914400" y="685800"/>
          <a:ext cx="7301323" cy="356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567533" progId="Word.Document.12">
                  <p:embed/>
                </p:oleObj>
              </mc:Choice>
              <mc:Fallback>
                <p:oleObj name="Document" r:id="rId2" imgW="7301323" imgH="356753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35675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868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314651"/>
              </p:ext>
            </p:extLst>
          </p:nvPr>
        </p:nvGraphicFramePr>
        <p:xfrm>
          <a:off x="914400" y="685800"/>
          <a:ext cx="7292975" cy="407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092509" progId="Word.Document.12">
                  <p:embed/>
                </p:oleObj>
              </mc:Choice>
              <mc:Fallback>
                <p:oleObj name="Document" r:id="rId2" imgW="7301323" imgH="409250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07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545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807449"/>
              </p:ext>
            </p:extLst>
          </p:nvPr>
        </p:nvGraphicFramePr>
        <p:xfrm>
          <a:off x="914400" y="685800"/>
          <a:ext cx="7292975" cy="439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410088" progId="Word.Document.12">
                  <p:embed/>
                </p:oleObj>
              </mc:Choice>
              <mc:Fallback>
                <p:oleObj name="Document" r:id="rId2" imgW="7301323" imgH="441008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39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960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89673"/>
              </p:ext>
            </p:extLst>
          </p:nvPr>
        </p:nvGraphicFramePr>
        <p:xfrm>
          <a:off x="914400" y="685800"/>
          <a:ext cx="7292975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069202" progId="Word.Document.12">
                  <p:embed/>
                </p:oleObj>
              </mc:Choice>
              <mc:Fallback>
                <p:oleObj name="Document" r:id="rId2" imgW="7301323" imgH="306920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05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211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41000"/>
              </p:ext>
            </p:extLst>
          </p:nvPr>
        </p:nvGraphicFramePr>
        <p:xfrm>
          <a:off x="914400" y="685800"/>
          <a:ext cx="7292975" cy="498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998075" progId="Word.Document.12">
                  <p:embed/>
                </p:oleObj>
              </mc:Choice>
              <mc:Fallback>
                <p:oleObj name="Document" r:id="rId2" imgW="7301323" imgH="499807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98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651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597863"/>
              </p:ext>
            </p:extLst>
          </p:nvPr>
        </p:nvGraphicFramePr>
        <p:xfrm>
          <a:off x="914400" y="685800"/>
          <a:ext cx="72929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399216" progId="Word.Document.12">
                  <p:embed/>
                </p:oleObj>
              </mc:Choice>
              <mc:Fallback>
                <p:oleObj name="Document" r:id="rId2" imgW="7301323" imgH="139921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4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188462"/>
              </p:ext>
            </p:extLst>
          </p:nvPr>
        </p:nvGraphicFramePr>
        <p:xfrm>
          <a:off x="914400" y="685800"/>
          <a:ext cx="7375415" cy="10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1009625" progId="Word.Document.12">
                  <p:embed/>
                </p:oleObj>
              </mc:Choice>
              <mc:Fallback>
                <p:oleObj name="Document" r:id="rId2" imgW="7375415" imgH="100962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0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23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018496"/>
              </p:ext>
            </p:extLst>
          </p:nvPr>
        </p:nvGraphicFramePr>
        <p:xfrm>
          <a:off x="914400" y="685800"/>
          <a:ext cx="7375415" cy="2467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467172" progId="Word.Document.12">
                  <p:embed/>
                </p:oleObj>
              </mc:Choice>
              <mc:Fallback>
                <p:oleObj name="Document" r:id="rId2" imgW="7375415" imgH="246717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467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92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57212"/>
              </p:ext>
            </p:extLst>
          </p:nvPr>
        </p:nvGraphicFramePr>
        <p:xfrm>
          <a:off x="914400" y="685800"/>
          <a:ext cx="7375415" cy="384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3848745" progId="Word.Document.12">
                  <p:embed/>
                </p:oleObj>
              </mc:Choice>
              <mc:Fallback>
                <p:oleObj name="Document" r:id="rId2" imgW="7375415" imgH="384874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8487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35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021760"/>
              </p:ext>
            </p:extLst>
          </p:nvPr>
        </p:nvGraphicFramePr>
        <p:xfrm>
          <a:off x="914400" y="685800"/>
          <a:ext cx="7301323" cy="463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630448" progId="Word.Document.12">
                  <p:embed/>
                </p:oleObj>
              </mc:Choice>
              <mc:Fallback>
                <p:oleObj name="Document" r:id="rId2" imgW="7301323" imgH="463044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630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89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998816"/>
              </p:ext>
            </p:extLst>
          </p:nvPr>
        </p:nvGraphicFramePr>
        <p:xfrm>
          <a:off x="914400" y="685800"/>
          <a:ext cx="729297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563766" progId="Word.Document.12">
                  <p:embed/>
                </p:oleObj>
              </mc:Choice>
              <mc:Fallback>
                <p:oleObj name="Document" r:id="rId2" imgW="7301323" imgH="156376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55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49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211282"/>
              </p:ext>
            </p:extLst>
          </p:nvPr>
        </p:nvGraphicFramePr>
        <p:xfrm>
          <a:off x="914400" y="684213"/>
          <a:ext cx="7369175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98115" imgH="4599069" progId="Word.Document.12">
                  <p:embed/>
                </p:oleObj>
              </mc:Choice>
              <mc:Fallback>
                <p:oleObj name="Document" r:id="rId2" imgW="7398115" imgH="459906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369175" cy="458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02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EEB5DD14-AAD8-415C-92D8-E3F7B995B109}" type="slidenum">
              <a:rPr lang="en-US" sz="900" smtClean="0">
                <a:latin typeface="Arial Narrow" pitchFamily="34" charset="0"/>
              </a:rPr>
              <a:pPr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48392"/>
              </p:ext>
            </p:extLst>
          </p:nvPr>
        </p:nvGraphicFramePr>
        <p:xfrm>
          <a:off x="914400" y="684213"/>
          <a:ext cx="7226300" cy="437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423093" progId="Word.Document.12">
                  <p:embed/>
                </p:oleObj>
              </mc:Choice>
              <mc:Fallback>
                <p:oleObj name="Document" r:id="rId2" imgW="7321727" imgH="442309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226300" cy="437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679633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523</Words>
  <Application>Microsoft Office PowerPoint</Application>
  <PresentationFormat>On-screen Show (4:3)</PresentationFormat>
  <Paragraphs>117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Griffin</cp:lastModifiedBy>
  <cp:revision>19</cp:revision>
  <dcterms:created xsi:type="dcterms:W3CDTF">2011-02-08T23:20:43Z</dcterms:created>
  <dcterms:modified xsi:type="dcterms:W3CDTF">2021-03-09T03:57:10Z</dcterms:modified>
</cp:coreProperties>
</file>