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7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0" r:id="rId51"/>
    <p:sldId id="305" r:id="rId52"/>
    <p:sldId id="306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1351AB-8826-49A8-A4BE-5EA347AD644E}" type="datetimeFigureOut">
              <a:rPr lang="en-US"/>
              <a:pPr>
                <a:defRPr/>
              </a:pPr>
              <a:t>3/29/2021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B96F47-A30B-4E2D-9F06-8212FD490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2BEE55-07F9-4933-9606-1865DE04C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C05B9E-60DC-4356-BCEE-8324AB361EA3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EEA1007-F91B-4395-906C-4008C962E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09B6DBC-11C3-4665-BD2F-07EA3BB7E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CB1C0FD-1E77-4513-B2F6-C9B0F8F10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3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7176CE5-EB07-4F04-AA1E-F11096C2C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4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7376856-2CD7-4234-896B-5ED6C288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1B1A35C-D4D9-465B-9B1D-41EDF51A1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6217E95-0D17-4C40-A8AF-D309C572C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8892109-DBCC-4766-9416-AC3F705A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0A1AEB4D-ECE3-4A3E-A6CB-8AD04FA47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839B734-2D9D-45BF-8CBD-FC5C7C789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9EEA9B85-65B0-4A3F-BE40-2D54C732D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9.png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17.docx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Document31.docx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3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3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38.docx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3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package" Target="../embeddings/Microsoft_Word_Document40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package" Target="../embeddings/Microsoft_Word_Document41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package" Target="../embeddings/Microsoft_Word_Document4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package" Target="../embeddings/Microsoft_Word_Document43.docx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package" Target="../embeddings/Microsoft_Word_Document4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package" Target="../embeddings/Microsoft_Word_Document4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package" Target="../embeddings/Microsoft_Word_Document4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package" Target="../embeddings/Microsoft_Word_Document4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package" Target="../embeddings/Microsoft_Word_Document48.docx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package" Target="../embeddings/Microsoft_Word_Document49.docx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package" Target="../embeddings/Microsoft_Word_Document50.docx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package" Target="../embeddings/Microsoft_Word_Document5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package" Target="../embeddings/Microsoft_Word_Document5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package" Target="../embeddings/Microsoft_Word_Document5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package" Target="../embeddings/Microsoft_Word_Document54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C9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A8F8599D-40E5-4044-92E9-6256FAACEF03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135717"/>
              </p:ext>
            </p:extLst>
          </p:nvPr>
        </p:nvGraphicFramePr>
        <p:xfrm>
          <a:off x="914400" y="688975"/>
          <a:ext cx="7305675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91629" imgH="3830163" progId="Word.Document.12">
                  <p:embed/>
                </p:oleObj>
              </mc:Choice>
              <mc:Fallback>
                <p:oleObj name="Document" r:id="rId3" imgW="7391629" imgH="3830163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05675" cy="380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897636"/>
              </p:ext>
            </p:extLst>
          </p:nvPr>
        </p:nvGraphicFramePr>
        <p:xfrm>
          <a:off x="914400" y="684213"/>
          <a:ext cx="7369175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8115" imgH="4058931" progId="Word.Document.12">
                  <p:embed/>
                </p:oleObj>
              </mc:Choice>
              <mc:Fallback>
                <p:oleObj name="Document" r:id="rId2" imgW="7398115" imgH="4058931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69175" cy="405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17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72759"/>
              </p:ext>
            </p:extLst>
          </p:nvPr>
        </p:nvGraphicFramePr>
        <p:xfrm>
          <a:off x="914400" y="685800"/>
          <a:ext cx="738505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3563212" progId="Word.Document.12">
                  <p:embed/>
                </p:oleObj>
              </mc:Choice>
              <mc:Fallback>
                <p:oleObj name="Document" r:id="rId2" imgW="7377498" imgH="356321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355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11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328675"/>
              </p:ext>
            </p:extLst>
          </p:nvPr>
        </p:nvGraphicFramePr>
        <p:xfrm>
          <a:off x="914400" y="685800"/>
          <a:ext cx="72929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46482" progId="Word.Document.12">
                  <p:embed/>
                </p:oleObj>
              </mc:Choice>
              <mc:Fallback>
                <p:oleObj name="Document" r:id="rId2" imgW="7301323" imgH="446482" progId="Word.Document.12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969318"/>
              </p:ext>
            </p:extLst>
          </p:nvPr>
        </p:nvGraphicFramePr>
        <p:xfrm>
          <a:off x="914400" y="2819400"/>
          <a:ext cx="7292975" cy="244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2457450" progId="Word.Document.12">
                  <p:embed/>
                </p:oleObj>
              </mc:Choice>
              <mc:Fallback>
                <p:oleObj name="Document" r:id="rId4" imgW="7301323" imgH="2457450" progId="Word.Document.12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7292975" cy="2449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5181600"/>
            <a:ext cx="6378667" cy="88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15292"/>
            <a:ext cx="6378667" cy="1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4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06324"/>
              </p:ext>
            </p:extLst>
          </p:nvPr>
        </p:nvGraphicFramePr>
        <p:xfrm>
          <a:off x="914400" y="685800"/>
          <a:ext cx="7292975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645668" progId="Word.Document.12">
                  <p:embed/>
                </p:oleObj>
              </mc:Choice>
              <mc:Fallback>
                <p:oleObj name="Document" r:id="rId2" imgW="7301323" imgH="3645668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63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733800"/>
            <a:ext cx="7352381" cy="137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276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863817"/>
              </p:ext>
            </p:extLst>
          </p:nvPr>
        </p:nvGraphicFramePr>
        <p:xfrm>
          <a:off x="914400" y="685800"/>
          <a:ext cx="7292975" cy="389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904555" progId="Word.Document.12">
                  <p:embed/>
                </p:oleObj>
              </mc:Choice>
              <mc:Fallback>
                <p:oleObj name="Document" r:id="rId2" imgW="7301323" imgH="3904555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890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97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21401"/>
              </p:ext>
            </p:extLst>
          </p:nvPr>
        </p:nvGraphicFramePr>
        <p:xfrm>
          <a:off x="914400" y="685800"/>
          <a:ext cx="7292975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351854" progId="Word.Document.12">
                  <p:embed/>
                </p:oleObj>
              </mc:Choice>
              <mc:Fallback>
                <p:oleObj name="Document" r:id="rId2" imgW="7301323" imgH="3351854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34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8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777628"/>
              </p:ext>
            </p:extLst>
          </p:nvPr>
        </p:nvGraphicFramePr>
        <p:xfrm>
          <a:off x="914400" y="685800"/>
          <a:ext cx="7385050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3645668" progId="Word.Document.12">
                  <p:embed/>
                </p:oleObj>
              </mc:Choice>
              <mc:Fallback>
                <p:oleObj name="Document" r:id="rId2" imgW="7377498" imgH="364566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85050" cy="363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93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007077"/>
              </p:ext>
            </p:extLst>
          </p:nvPr>
        </p:nvGraphicFramePr>
        <p:xfrm>
          <a:off x="914400" y="685800"/>
          <a:ext cx="7377498" cy="318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3182983" progId="Word.Document.12">
                  <p:embed/>
                </p:oleObj>
              </mc:Choice>
              <mc:Fallback>
                <p:oleObj name="Document" r:id="rId2" imgW="7377498" imgH="318298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7498" cy="31829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022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94131"/>
              </p:ext>
            </p:extLst>
          </p:nvPr>
        </p:nvGraphicFramePr>
        <p:xfrm>
          <a:off x="835025" y="684213"/>
          <a:ext cx="748347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33923" imgH="4137158" progId="Word.Document.12">
                  <p:embed/>
                </p:oleObj>
              </mc:Choice>
              <mc:Fallback>
                <p:oleObj name="Document" r:id="rId2" imgW="7633923" imgH="413715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684213"/>
                        <a:ext cx="7483475" cy="4048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64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63630"/>
              </p:ext>
            </p:extLst>
          </p:nvPr>
        </p:nvGraphicFramePr>
        <p:xfrm>
          <a:off x="914400" y="684213"/>
          <a:ext cx="7369175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8115" imgH="2991585" progId="Word.Document.12">
                  <p:embed/>
                </p:oleObj>
              </mc:Choice>
              <mc:Fallback>
                <p:oleObj name="Document" r:id="rId2" imgW="7398115" imgH="2991585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69175" cy="298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1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25793"/>
              </p:ext>
            </p:extLst>
          </p:nvPr>
        </p:nvGraphicFramePr>
        <p:xfrm>
          <a:off x="914400" y="685800"/>
          <a:ext cx="7292975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775291" progId="Word.Document.12">
                  <p:embed/>
                </p:oleObj>
              </mc:Choice>
              <mc:Fallback>
                <p:oleObj name="Document" r:id="rId2" imgW="7301323" imgH="3775291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76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44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00786"/>
              </p:ext>
            </p:extLst>
          </p:nvPr>
        </p:nvGraphicFramePr>
        <p:xfrm>
          <a:off x="914400" y="684213"/>
          <a:ext cx="736917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8115" imgH="2041317" progId="Word.Document.12">
                  <p:embed/>
                </p:oleObj>
              </mc:Choice>
              <mc:Fallback>
                <p:oleObj name="Document" r:id="rId2" imgW="7398115" imgH="2041317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369175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66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359236"/>
              </p:ext>
            </p:extLst>
          </p:nvPr>
        </p:nvGraphicFramePr>
        <p:xfrm>
          <a:off x="914400" y="684213"/>
          <a:ext cx="7564438" cy="462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80432" imgH="4638369" progId="Word.Document.12">
                  <p:embed/>
                </p:oleObj>
              </mc:Choice>
              <mc:Fallback>
                <p:oleObj name="Document" r:id="rId2" imgW="7580432" imgH="4638369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4213"/>
                        <a:ext cx="7564438" cy="462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08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33730"/>
              </p:ext>
            </p:extLst>
          </p:nvPr>
        </p:nvGraphicFramePr>
        <p:xfrm>
          <a:off x="762000" y="684213"/>
          <a:ext cx="7467600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215787" imgH="4627927" progId="Word.Document.12">
                  <p:embed/>
                </p:oleObj>
              </mc:Choice>
              <mc:Fallback>
                <p:oleObj name="Document" r:id="rId2" imgW="7215787" imgH="4627927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84213"/>
                        <a:ext cx="7467600" cy="4616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39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855077"/>
              </p:ext>
            </p:extLst>
          </p:nvPr>
        </p:nvGraphicFramePr>
        <p:xfrm>
          <a:off x="914400" y="688975"/>
          <a:ext cx="7345363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20094" imgH="3324143" progId="Word.Document.12">
                  <p:embed/>
                </p:oleObj>
              </mc:Choice>
              <mc:Fallback>
                <p:oleObj name="Document" r:id="rId2" imgW="7420094" imgH="3324143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8975"/>
                        <a:ext cx="7345363" cy="329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25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38630"/>
              </p:ext>
            </p:extLst>
          </p:nvPr>
        </p:nvGraphicFramePr>
        <p:xfrm>
          <a:off x="684213" y="684213"/>
          <a:ext cx="7466932" cy="328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66932" imgH="3286322" progId="Word.Document.12">
                  <p:embed/>
                </p:oleObj>
              </mc:Choice>
              <mc:Fallback>
                <p:oleObj name="Document" r:id="rId2" imgW="7466932" imgH="3286322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84213"/>
                        <a:ext cx="7466932" cy="3286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2787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65712"/>
              </p:ext>
            </p:extLst>
          </p:nvPr>
        </p:nvGraphicFramePr>
        <p:xfrm>
          <a:off x="914400" y="274638"/>
          <a:ext cx="7342188" cy="34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425724" imgH="3484358" progId="Word.Document.12">
                  <p:embed/>
                </p:oleObj>
              </mc:Choice>
              <mc:Fallback>
                <p:oleObj name="Document" r:id="rId2" imgW="7425724" imgH="348435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638"/>
                        <a:ext cx="7342188" cy="343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681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837098"/>
              </p:ext>
            </p:extLst>
          </p:nvPr>
        </p:nvGraphicFramePr>
        <p:xfrm>
          <a:off x="914400" y="685800"/>
          <a:ext cx="72929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93650" progId="Word.Document.12">
                  <p:embed/>
                </p:oleObj>
              </mc:Choice>
              <mc:Fallback>
                <p:oleObj name="Document" r:id="rId2" imgW="7301323" imgH="493650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604" y="1143000"/>
            <a:ext cx="7363048" cy="169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52563"/>
              </p:ext>
            </p:extLst>
          </p:nvPr>
        </p:nvGraphicFramePr>
        <p:xfrm>
          <a:off x="908537" y="2819400"/>
          <a:ext cx="72929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1323" imgH="1469789" progId="Word.Document.12">
                  <p:embed/>
                </p:oleObj>
              </mc:Choice>
              <mc:Fallback>
                <p:oleObj name="Document" r:id="rId5" imgW="7301323" imgH="1469789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537" y="2819400"/>
                        <a:ext cx="7292975" cy="146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4374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854925"/>
              </p:ext>
            </p:extLst>
          </p:nvPr>
        </p:nvGraphicFramePr>
        <p:xfrm>
          <a:off x="914400" y="685800"/>
          <a:ext cx="7292975" cy="423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45537" progId="Word.Document.12">
                  <p:embed/>
                </p:oleObj>
              </mc:Choice>
              <mc:Fallback>
                <p:oleObj name="Document" r:id="rId2" imgW="7301323" imgH="4245537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23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803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35136"/>
              </p:ext>
            </p:extLst>
          </p:nvPr>
        </p:nvGraphicFramePr>
        <p:xfrm>
          <a:off x="914400" y="685800"/>
          <a:ext cx="7301323" cy="355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550970" progId="Word.Document.12">
                  <p:embed/>
                </p:oleObj>
              </mc:Choice>
              <mc:Fallback>
                <p:oleObj name="Document" r:id="rId2" imgW="7301323" imgH="355097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550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4267200"/>
            <a:ext cx="6902857" cy="51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3052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331532"/>
              </p:ext>
            </p:extLst>
          </p:nvPr>
        </p:nvGraphicFramePr>
        <p:xfrm>
          <a:off x="914400" y="685800"/>
          <a:ext cx="7292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58004" progId="Word.Document.12">
                  <p:embed/>
                </p:oleObj>
              </mc:Choice>
              <mc:Fallback>
                <p:oleObj name="Document" r:id="rId2" imgW="7301323" imgH="458004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1733" y="1142998"/>
            <a:ext cx="7363048" cy="173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88654"/>
              </p:ext>
            </p:extLst>
          </p:nvPr>
        </p:nvGraphicFramePr>
        <p:xfrm>
          <a:off x="914400" y="2812330"/>
          <a:ext cx="72929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1323" imgH="2375355" progId="Word.Document.12">
                  <p:embed/>
                </p:oleObj>
              </mc:Choice>
              <mc:Fallback>
                <p:oleObj name="Document" r:id="rId5" imgW="7301323" imgH="2375355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2330"/>
                        <a:ext cx="7292975" cy="236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55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04550"/>
              </p:ext>
            </p:extLst>
          </p:nvPr>
        </p:nvGraphicFramePr>
        <p:xfrm>
          <a:off x="914400" y="685800"/>
          <a:ext cx="7292975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950907" progId="Word.Document.12">
                  <p:embed/>
                </p:oleObj>
              </mc:Choice>
              <mc:Fallback>
                <p:oleObj name="Document" r:id="rId2" imgW="7301323" imgH="4950907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93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627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3246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3747"/>
              </p:ext>
            </p:extLst>
          </p:nvPr>
        </p:nvGraphicFramePr>
        <p:xfrm>
          <a:off x="914400" y="685800"/>
          <a:ext cx="7301323" cy="424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44817" progId="Word.Document.12">
                  <p:embed/>
                </p:oleObj>
              </mc:Choice>
              <mc:Fallback>
                <p:oleObj name="Document" r:id="rId2" imgW="7301323" imgH="4244817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448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752" y="4952998"/>
            <a:ext cx="7363048" cy="75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2589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02380"/>
              </p:ext>
            </p:extLst>
          </p:nvPr>
        </p:nvGraphicFramePr>
        <p:xfrm>
          <a:off x="914400" y="685800"/>
          <a:ext cx="729297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22166" progId="Word.Document.12">
                  <p:embed/>
                </p:oleObj>
              </mc:Choice>
              <mc:Fallback>
                <p:oleObj name="Document" r:id="rId2" imgW="7301323" imgH="462216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60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8" y="5024582"/>
            <a:ext cx="7021714" cy="98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916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35401"/>
              </p:ext>
            </p:extLst>
          </p:nvPr>
        </p:nvGraphicFramePr>
        <p:xfrm>
          <a:off x="914400" y="685800"/>
          <a:ext cx="7292975" cy="554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562659" progId="Word.Document.12">
                  <p:embed/>
                </p:oleObj>
              </mc:Choice>
              <mc:Fallback>
                <p:oleObj name="Document" r:id="rId2" imgW="7301323" imgH="556265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54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270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857036"/>
              </p:ext>
            </p:extLst>
          </p:nvPr>
        </p:nvGraphicFramePr>
        <p:xfrm>
          <a:off x="914400" y="685800"/>
          <a:ext cx="72929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34600" progId="Word.Document.12">
                  <p:embed/>
                </p:oleObj>
              </mc:Choice>
              <mc:Fallback>
                <p:oleObj name="Document" r:id="rId2" imgW="7301323" imgH="43460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8" y="1130300"/>
            <a:ext cx="7021714" cy="98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971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977897"/>
              </p:ext>
            </p:extLst>
          </p:nvPr>
        </p:nvGraphicFramePr>
        <p:xfrm>
          <a:off x="914400" y="685800"/>
          <a:ext cx="7292975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916534" progId="Word.Document.12">
                  <p:embed/>
                </p:oleObj>
              </mc:Choice>
              <mc:Fallback>
                <p:oleObj name="Document" r:id="rId2" imgW="7301323" imgH="291653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90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187700"/>
            <a:ext cx="7021714" cy="21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4023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43652"/>
              </p:ext>
            </p:extLst>
          </p:nvPr>
        </p:nvGraphicFramePr>
        <p:xfrm>
          <a:off x="914400" y="685800"/>
          <a:ext cx="7292975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857843" progId="Word.Document.12">
                  <p:embed/>
                </p:oleObj>
              </mc:Choice>
              <mc:Fallback>
                <p:oleObj name="Document" r:id="rId2" imgW="7301323" imgH="2857843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84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3149598"/>
            <a:ext cx="7021714" cy="145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1224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966358"/>
              </p:ext>
            </p:extLst>
          </p:nvPr>
        </p:nvGraphicFramePr>
        <p:xfrm>
          <a:off x="914400" y="685800"/>
          <a:ext cx="7301323" cy="425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57060" progId="Word.Document.12">
                  <p:embed/>
                </p:oleObj>
              </mc:Choice>
              <mc:Fallback>
                <p:oleObj name="Document" r:id="rId2" imgW="7301323" imgH="4257060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57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14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4036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42999"/>
            <a:ext cx="7048437" cy="119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2588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973959"/>
              </p:ext>
            </p:extLst>
          </p:nvPr>
        </p:nvGraphicFramePr>
        <p:xfrm>
          <a:off x="914400" y="685800"/>
          <a:ext cx="729297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34046" progId="Word.Document.12">
                  <p:embed/>
                </p:oleObj>
              </mc:Choice>
              <mc:Fallback>
                <p:oleObj name="Document" r:id="rId2" imgW="7301323" imgH="2434046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920999"/>
            <a:ext cx="6854462" cy="142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5298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72001"/>
              </p:ext>
            </p:extLst>
          </p:nvPr>
        </p:nvGraphicFramePr>
        <p:xfrm>
          <a:off x="914400" y="914400"/>
          <a:ext cx="7292975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657093" progId="Word.Document.12">
                  <p:embed/>
                </p:oleObj>
              </mc:Choice>
              <mc:Fallback>
                <p:oleObj name="Document" r:id="rId2" imgW="7301323" imgH="465709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292975" cy="464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2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41621"/>
              </p:ext>
            </p:extLst>
          </p:nvPr>
        </p:nvGraphicFramePr>
        <p:xfrm>
          <a:off x="914400" y="692150"/>
          <a:ext cx="7385050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91332" imgH="5221676" progId="Word.Document.12">
                  <p:embed/>
                </p:oleObj>
              </mc:Choice>
              <mc:Fallback>
                <p:oleObj name="Document" r:id="rId2" imgW="7391332" imgH="522167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2150"/>
                        <a:ext cx="7385050" cy="520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496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70431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31828"/>
            <a:ext cx="6834286" cy="206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1651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280352"/>
              </p:ext>
            </p:extLst>
          </p:nvPr>
        </p:nvGraphicFramePr>
        <p:xfrm>
          <a:off x="914400" y="685800"/>
          <a:ext cx="7292975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939938" progId="Word.Document.12">
                  <p:embed/>
                </p:oleObj>
              </mc:Choice>
              <mc:Fallback>
                <p:oleObj name="Document" r:id="rId2" imgW="7301323" imgH="2939938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93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75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256715"/>
              </p:ext>
            </p:extLst>
          </p:nvPr>
        </p:nvGraphicFramePr>
        <p:xfrm>
          <a:off x="914400" y="685800"/>
          <a:ext cx="72929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16958" progId="Word.Document.12">
                  <p:embed/>
                </p:oleObj>
              </mc:Choice>
              <mc:Fallback>
                <p:oleObj name="Document" r:id="rId2" imgW="7301323" imgH="1516958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8" y="1905000"/>
            <a:ext cx="7021714" cy="146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9646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50251"/>
              </p:ext>
            </p:extLst>
          </p:nvPr>
        </p:nvGraphicFramePr>
        <p:xfrm>
          <a:off x="914400" y="685800"/>
          <a:ext cx="729297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857940" progId="Word.Document.12">
                  <p:embed/>
                </p:oleObj>
              </mc:Choice>
              <mc:Fallback>
                <p:oleObj name="Document" r:id="rId2" imgW="7301323" imgH="185794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2133600"/>
            <a:ext cx="7021714" cy="168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3183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9327"/>
              </p:ext>
            </p:extLst>
          </p:nvPr>
        </p:nvGraphicFramePr>
        <p:xfrm>
          <a:off x="914400" y="685800"/>
          <a:ext cx="729297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728677" progId="Word.Document.12">
                  <p:embed/>
                </p:oleObj>
              </mc:Choice>
              <mc:Fallback>
                <p:oleObj name="Document" r:id="rId2" imgW="7301323" imgH="1728677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2133600"/>
            <a:ext cx="7021714" cy="168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9384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43702"/>
              </p:ext>
            </p:extLst>
          </p:nvPr>
        </p:nvGraphicFramePr>
        <p:xfrm>
          <a:off x="914400" y="685800"/>
          <a:ext cx="72929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940035" progId="Word.Document.12">
                  <p:embed/>
                </p:oleObj>
              </mc:Choice>
              <mc:Fallback>
                <p:oleObj name="Document" r:id="rId2" imgW="7301323" imgH="1940035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2362198"/>
            <a:ext cx="7021714" cy="145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7004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839020"/>
              </p:ext>
            </p:extLst>
          </p:nvPr>
        </p:nvGraphicFramePr>
        <p:xfrm>
          <a:off x="914400" y="685800"/>
          <a:ext cx="7301323" cy="362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623343" progId="Word.Document.12">
                  <p:embed/>
                </p:oleObj>
              </mc:Choice>
              <mc:Fallback>
                <p:oleObj name="Document" r:id="rId2" imgW="7301323" imgH="362334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623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817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98223"/>
              </p:ext>
            </p:extLst>
          </p:nvPr>
        </p:nvGraphicFramePr>
        <p:xfrm>
          <a:off x="914400" y="685800"/>
          <a:ext cx="7377498" cy="376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3762329" progId="Word.Document.12">
                  <p:embed/>
                </p:oleObj>
              </mc:Choice>
              <mc:Fallback>
                <p:oleObj name="Document" r:id="rId2" imgW="7377498" imgH="3762329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77498" cy="3762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4949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65354"/>
              </p:ext>
            </p:extLst>
          </p:nvPr>
        </p:nvGraphicFramePr>
        <p:xfrm>
          <a:off x="914400" y="685800"/>
          <a:ext cx="7292975" cy="440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421970" progId="Word.Document.12">
                  <p:embed/>
                </p:oleObj>
              </mc:Choice>
              <mc:Fallback>
                <p:oleObj name="Document" r:id="rId2" imgW="7301323" imgH="4421970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40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754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219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1143000"/>
            <a:ext cx="5741714" cy="3059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7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88327"/>
              </p:ext>
            </p:extLst>
          </p:nvPr>
        </p:nvGraphicFramePr>
        <p:xfrm>
          <a:off x="914400" y="685800"/>
          <a:ext cx="7292975" cy="239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398759" progId="Word.Document.12">
                  <p:embed/>
                </p:oleObj>
              </mc:Choice>
              <mc:Fallback>
                <p:oleObj name="Document" r:id="rId2" imgW="7301323" imgH="2398759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39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9" y="2514600"/>
            <a:ext cx="6037333" cy="148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24567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341995"/>
              </p:ext>
            </p:extLst>
          </p:nvPr>
        </p:nvGraphicFramePr>
        <p:xfrm>
          <a:off x="914400" y="685800"/>
          <a:ext cx="7300912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26124" progId="Word.Document.12">
                  <p:embed/>
                </p:oleObj>
              </mc:Choice>
              <mc:Fallback>
                <p:oleObj name="Document" r:id="rId2" imgW="7301323" imgH="2426124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0912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398" y="3047996"/>
            <a:ext cx="7338666" cy="170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331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112122"/>
              </p:ext>
            </p:extLst>
          </p:nvPr>
        </p:nvGraphicFramePr>
        <p:xfrm>
          <a:off x="914400" y="685800"/>
          <a:ext cx="7292975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151657" progId="Word.Document.12">
                  <p:embed/>
                </p:oleObj>
              </mc:Choice>
              <mc:Fallback>
                <p:oleObj name="Document" r:id="rId2" imgW="7301323" imgH="315165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314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534" y="3505199"/>
            <a:ext cx="6026666" cy="270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8809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15247"/>
              </p:ext>
            </p:extLst>
          </p:nvPr>
        </p:nvGraphicFramePr>
        <p:xfrm>
          <a:off x="914400" y="685800"/>
          <a:ext cx="729297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728677" progId="Word.Document.12">
                  <p:embed/>
                </p:oleObj>
              </mc:Choice>
              <mc:Fallback>
                <p:oleObj name="Document" r:id="rId2" imgW="7301323" imgH="1728677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72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240273"/>
              </p:ext>
            </p:extLst>
          </p:nvPr>
        </p:nvGraphicFramePr>
        <p:xfrm>
          <a:off x="914400" y="685800"/>
          <a:ext cx="72929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834536" progId="Word.Document.12">
                  <p:embed/>
                </p:oleObj>
              </mc:Choice>
              <mc:Fallback>
                <p:oleObj name="Document" r:id="rId2" imgW="7301323" imgH="183453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029" y="2362200"/>
            <a:ext cx="6148571" cy="137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956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466737"/>
              </p:ext>
            </p:extLst>
          </p:nvPr>
        </p:nvGraphicFramePr>
        <p:xfrm>
          <a:off x="914400" y="685800"/>
          <a:ext cx="729297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975682" progId="Word.Document.12">
                  <p:embed/>
                </p:oleObj>
              </mc:Choice>
              <mc:Fallback>
                <p:oleObj name="Document" r:id="rId2" imgW="7301323" imgH="197568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97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362200"/>
            <a:ext cx="6148571" cy="13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84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246765"/>
              </p:ext>
            </p:extLst>
          </p:nvPr>
        </p:nvGraphicFramePr>
        <p:xfrm>
          <a:off x="914400" y="685800"/>
          <a:ext cx="729297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975682" progId="Word.Document.12">
                  <p:embed/>
                </p:oleObj>
              </mc:Choice>
              <mc:Fallback>
                <p:oleObj name="Document" r:id="rId2" imgW="7301323" imgH="1975682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2136263"/>
            <a:ext cx="6148571" cy="13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910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676235EC-CCF5-478A-AA2B-9021C14C0B19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042898"/>
              </p:ext>
            </p:extLst>
          </p:nvPr>
        </p:nvGraphicFramePr>
        <p:xfrm>
          <a:off x="914400" y="685800"/>
          <a:ext cx="7301323" cy="31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198466" progId="Word.Document.12">
                  <p:embed/>
                </p:oleObj>
              </mc:Choice>
              <mc:Fallback>
                <p:oleObj name="Document" r:id="rId2" imgW="7301323" imgH="3198466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198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323858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937</Words>
  <Application>Microsoft Office PowerPoint</Application>
  <PresentationFormat>On-screen Show (4:3)</PresentationFormat>
  <Paragraphs>209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Griffin Gowdey</cp:lastModifiedBy>
  <cp:revision>41</cp:revision>
  <dcterms:created xsi:type="dcterms:W3CDTF">2011-02-08T23:20:43Z</dcterms:created>
  <dcterms:modified xsi:type="dcterms:W3CDTF">2021-03-29T23:15:11Z</dcterms:modified>
</cp:coreProperties>
</file>