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4B0232-4513-4DA6-B07B-BFC8041875C7}" type="datetimeFigureOut">
              <a:rPr lang="en-US"/>
              <a:pPr>
                <a:defRPr/>
              </a:pPr>
              <a:t>4/5/2021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6FC3CE-BB09-4D30-A8DD-96924B44A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06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4115E9C-94D4-4440-B05C-2DE70C5A2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67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C524CD-A19B-4D9C-AA25-91D9A240F985}" type="slidenum">
              <a:rPr lang="en-US" sz="1200" smtClean="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07BB849-D687-4969-8488-F4859EF9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7C276EC1-D58F-4622-AC72-89E314813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9E27A6F-2B5E-4CB3-92BC-0C015D234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EA98078-DF14-400F-B426-C5C5D6902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5A742AF-B755-4ACA-B910-6D08304EF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7493E56-CD8C-4AC9-AB3D-1A63643A3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8E2B9B13-AE4F-4A66-B76D-13B1ACD833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D7C3A9D8-35AB-4F75-81F7-BB6DA24A4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 smtClean="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>
                <a:latin typeface="Arial Narrow" pitchFamily="34" charset="0"/>
              </a:rPr>
              <a:pPr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0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87C1D8A-4F3B-4E88-B361-94A3193BC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9402BDD-67F3-448B-B094-8F9B3D310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/>
              <a:t>Slide </a:t>
            </a:r>
            <a:fld id="{F6EEF3FD-092F-44D4-BA6D-1C0D74543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Word_Document1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15.doc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7.png"/><Relationship Id="rId2" Type="http://schemas.openxmlformats.org/officeDocument/2006/relationships/package" Target="../embeddings/Microsoft_Word_Document16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1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Word_Document19.doc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Word_Document20.doc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Word_Document21.docx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Word_Document22.doc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Word_Document23.doc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Word_Document24.doc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Word_Document25.docx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0.png"/><Relationship Id="rId2" Type="http://schemas.openxmlformats.org/officeDocument/2006/relationships/package" Target="../embeddings/Microsoft_Word_Document26.doc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Document27.docx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Word_Document28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Word_Document29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package" Target="../embeddings/Microsoft_Word_Document30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package" Target="../embeddings/Microsoft_Word_Document31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package" Target="../embeddings/Microsoft_Word_Document32.docx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package" Target="../embeddings/Microsoft_Word_Document33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package" Target="../embeddings/Microsoft_Word_Document34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package" Target="../embeddings/Microsoft_Word_Document35.doc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 err="1">
                <a:latin typeface="Arial Narrow" pitchFamily="34" charset="0"/>
              </a:rPr>
              <a:t>Murach's</a:t>
            </a:r>
            <a:r>
              <a:rPr lang="en-US" sz="900" dirty="0">
                <a:latin typeface="Arial Narrow" pitchFamily="34" charset="0"/>
              </a:rPr>
              <a:t> SQL Server 2016, C10</a:t>
            </a:r>
          </a:p>
        </p:txBody>
      </p:sp>
      <p:sp>
        <p:nvSpPr>
          <p:cNvPr id="133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900" dirty="0">
                <a:latin typeface="Arial Narrow" pitchFamily="34" charset="0"/>
              </a:rPr>
              <a:t>© 2016, Mike Murach &amp; Associates, Inc.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endParaRPr lang="en-US" sz="1400"/>
          </a:p>
          <a:p>
            <a:r>
              <a:rPr lang="en-US" sz="900">
                <a:latin typeface="Arial Narrow" pitchFamily="34" charset="0"/>
              </a:rPr>
              <a:t>Slide </a:t>
            </a:r>
            <a:fld id="{5AA21466-BE58-4E06-B859-7D636DCD5F07}" type="slidenum">
              <a:rPr lang="en-US" sz="900" smtClean="0">
                <a:latin typeface="Arial Narrow" pitchFamily="34" charset="0"/>
              </a:rPr>
              <a:pPr/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98728"/>
              </p:ext>
            </p:extLst>
          </p:nvPr>
        </p:nvGraphicFramePr>
        <p:xfrm>
          <a:off x="914400" y="6858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301323" imgH="2309103" progId="Word.Document.12">
                  <p:embed/>
                </p:oleObj>
              </mc:Choice>
              <mc:Fallback>
                <p:oleObj name="Document" r:id="rId3" imgW="7301323" imgH="230910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309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259404"/>
              </p:ext>
            </p:extLst>
          </p:nvPr>
        </p:nvGraphicFramePr>
        <p:xfrm>
          <a:off x="914400" y="685800"/>
          <a:ext cx="71501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48985" imgH="3974768" progId="Word.Document.12">
                  <p:embed/>
                </p:oleObj>
              </mc:Choice>
              <mc:Fallback>
                <p:oleObj name="Document" r:id="rId2" imgW="7148985" imgH="397476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150100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82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0234"/>
              </p:ext>
            </p:extLst>
          </p:nvPr>
        </p:nvGraphicFramePr>
        <p:xfrm>
          <a:off x="914400" y="685800"/>
          <a:ext cx="7292975" cy="219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198923" progId="Word.Document.12">
                  <p:embed/>
                </p:oleObj>
              </mc:Choice>
              <mc:Fallback>
                <p:oleObj name="Document" r:id="rId2" imgW="7301323" imgH="2198923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19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030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48567"/>
              </p:ext>
            </p:extLst>
          </p:nvPr>
        </p:nvGraphicFramePr>
        <p:xfrm>
          <a:off x="914400" y="685800"/>
          <a:ext cx="72882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21727" imgH="852225" progId="Word.Document.12">
                  <p:embed/>
                </p:oleObj>
              </mc:Choice>
              <mc:Fallback>
                <p:oleObj name="Document" r:id="rId2" imgW="7321727" imgH="85222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88213" cy="84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1575933"/>
            <a:ext cx="6425929" cy="25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2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140891"/>
              </p:ext>
            </p:extLst>
          </p:nvPr>
        </p:nvGraphicFramePr>
        <p:xfrm>
          <a:off x="914400" y="685800"/>
          <a:ext cx="72929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93650" progId="Word.Document.12">
                  <p:embed/>
                </p:oleObj>
              </mc:Choice>
              <mc:Fallback>
                <p:oleObj name="Document" r:id="rId2" imgW="7301323" imgH="493650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5" y="1219200"/>
            <a:ext cx="5344984" cy="11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0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21587"/>
              </p:ext>
            </p:extLst>
          </p:nvPr>
        </p:nvGraphicFramePr>
        <p:xfrm>
          <a:off x="914400" y="685800"/>
          <a:ext cx="7292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40819" progId="Word.Document.12">
                  <p:embed/>
                </p:oleObj>
              </mc:Choice>
              <mc:Fallback>
                <p:oleObj name="Document" r:id="rId2" imgW="7301323" imgH="540819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2" y="1219200"/>
            <a:ext cx="3569826" cy="108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6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641811"/>
              </p:ext>
            </p:extLst>
          </p:nvPr>
        </p:nvGraphicFramePr>
        <p:xfrm>
          <a:off x="914400" y="685800"/>
          <a:ext cx="7301323" cy="4541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541872" progId="Word.Document.12">
                  <p:embed/>
                </p:oleObj>
              </mc:Choice>
              <mc:Fallback>
                <p:oleObj name="Document" r:id="rId2" imgW="7301323" imgH="4541872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541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54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20989"/>
              </p:ext>
            </p:extLst>
          </p:nvPr>
        </p:nvGraphicFramePr>
        <p:xfrm>
          <a:off x="914400" y="685800"/>
          <a:ext cx="7301323" cy="390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905995" progId="Word.Document.12">
                  <p:embed/>
                </p:oleObj>
              </mc:Choice>
              <mc:Fallback>
                <p:oleObj name="Document" r:id="rId2" imgW="7301323" imgH="390599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39059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51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292944"/>
              </p:ext>
            </p:extLst>
          </p:nvPr>
        </p:nvGraphicFramePr>
        <p:xfrm>
          <a:off x="914400" y="685800"/>
          <a:ext cx="72929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093520" progId="Word.Document.12">
                  <p:embed/>
                </p:oleObj>
              </mc:Choice>
              <mc:Fallback>
                <p:oleObj name="Document" r:id="rId2" imgW="7301323" imgH="109352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619965"/>
            <a:ext cx="7315200" cy="137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30210"/>
              </p:ext>
            </p:extLst>
          </p:nvPr>
        </p:nvGraphicFramePr>
        <p:xfrm>
          <a:off x="925512" y="3017993"/>
          <a:ext cx="72929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1323" imgH="893324" progId="Word.Document.12">
                  <p:embed/>
                </p:oleObj>
              </mc:Choice>
              <mc:Fallback>
                <p:oleObj name="Document" r:id="rId5" imgW="7301323" imgH="89332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2" y="3017993"/>
                        <a:ext cx="729297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665243"/>
            <a:ext cx="3810000" cy="238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06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495827"/>
              </p:ext>
            </p:extLst>
          </p:nvPr>
        </p:nvGraphicFramePr>
        <p:xfrm>
          <a:off x="914400" y="685800"/>
          <a:ext cx="72929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16891" progId="Word.Document.12">
                  <p:embed/>
                </p:oleObj>
              </mc:Choice>
              <mc:Fallback>
                <p:oleObj name="Document" r:id="rId2" imgW="7301323" imgH="716891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42" y="1110683"/>
            <a:ext cx="6929947" cy="36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25434"/>
              </p:ext>
            </p:extLst>
          </p:nvPr>
        </p:nvGraphicFramePr>
        <p:xfrm>
          <a:off x="914400" y="685800"/>
          <a:ext cx="729297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81214" progId="Word.Document.12">
                  <p:embed/>
                </p:oleObj>
              </mc:Choice>
              <mc:Fallback>
                <p:oleObj name="Document" r:id="rId2" imgW="7301323" imgH="248121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53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89601"/>
              </p:ext>
            </p:extLst>
          </p:nvPr>
        </p:nvGraphicFramePr>
        <p:xfrm>
          <a:off x="914400" y="685800"/>
          <a:ext cx="7301323" cy="4709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709302" progId="Word.Document.12">
                  <p:embed/>
                </p:oleObj>
              </mc:Choice>
              <mc:Fallback>
                <p:oleObj name="Document" r:id="rId2" imgW="7301323" imgH="470930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709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849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555442"/>
              </p:ext>
            </p:extLst>
          </p:nvPr>
        </p:nvGraphicFramePr>
        <p:xfrm>
          <a:off x="914400" y="685800"/>
          <a:ext cx="7301323" cy="2222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222327" progId="Word.Document.12">
                  <p:embed/>
                </p:oleObj>
              </mc:Choice>
              <mc:Fallback>
                <p:oleObj name="Document" r:id="rId2" imgW="7301323" imgH="222232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222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8426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420915"/>
              </p:ext>
            </p:extLst>
          </p:nvPr>
        </p:nvGraphicFramePr>
        <p:xfrm>
          <a:off x="914400" y="685800"/>
          <a:ext cx="7292975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540265" progId="Word.Document.12">
                  <p:embed/>
                </p:oleObj>
              </mc:Choice>
              <mc:Fallback>
                <p:oleObj name="Document" r:id="rId2" imgW="7301323" imgH="254026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53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189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339960"/>
              </p:ext>
            </p:extLst>
          </p:nvPr>
        </p:nvGraphicFramePr>
        <p:xfrm>
          <a:off x="914400" y="685800"/>
          <a:ext cx="7301323" cy="216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163636" progId="Word.Document.12">
                  <p:embed/>
                </p:oleObj>
              </mc:Choice>
              <mc:Fallback>
                <p:oleObj name="Document" r:id="rId2" imgW="7301323" imgH="216363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163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65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85152"/>
              </p:ext>
            </p:extLst>
          </p:nvPr>
        </p:nvGraphicFramePr>
        <p:xfrm>
          <a:off x="914400" y="685800"/>
          <a:ext cx="7091363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97762" imgH="4116274" progId="Word.Document.12">
                  <p:embed/>
                </p:oleObj>
              </mc:Choice>
              <mc:Fallback>
                <p:oleObj name="Document" r:id="rId2" imgW="7097762" imgH="411627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091363" cy="410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122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19923"/>
              </p:ext>
            </p:extLst>
          </p:nvPr>
        </p:nvGraphicFramePr>
        <p:xfrm>
          <a:off x="914400" y="685800"/>
          <a:ext cx="7305675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35013" imgH="4707862" progId="Word.Document.12">
                  <p:embed/>
                </p:oleObj>
              </mc:Choice>
              <mc:Fallback>
                <p:oleObj name="Document" r:id="rId2" imgW="7335013" imgH="4707862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5675" cy="469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027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214071"/>
              </p:ext>
            </p:extLst>
          </p:nvPr>
        </p:nvGraphicFramePr>
        <p:xfrm>
          <a:off x="914400" y="685800"/>
          <a:ext cx="7301323" cy="4017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017976" progId="Word.Document.12">
                  <p:embed/>
                </p:oleObj>
              </mc:Choice>
              <mc:Fallback>
                <p:oleObj name="Document" r:id="rId2" imgW="7301323" imgH="401797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4017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34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96380"/>
              </p:ext>
            </p:extLst>
          </p:nvPr>
        </p:nvGraphicFramePr>
        <p:xfrm>
          <a:off x="914400" y="685800"/>
          <a:ext cx="7292975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493553" progId="Word.Document.12">
                  <p:embed/>
                </p:oleObj>
              </mc:Choice>
              <mc:Fallback>
                <p:oleObj name="Document" r:id="rId2" imgW="7301323" imgH="149355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1" y="1981199"/>
            <a:ext cx="5496187" cy="109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27052"/>
              </p:ext>
            </p:extLst>
          </p:nvPr>
        </p:nvGraphicFramePr>
        <p:xfrm>
          <a:off x="914400" y="3124200"/>
          <a:ext cx="7301323" cy="579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7301323" imgH="579346" progId="Word.Document.12">
                  <p:embed/>
                </p:oleObj>
              </mc:Choice>
              <mc:Fallback>
                <p:oleObj name="Document" r:id="rId5" imgW="7301323" imgH="579346" progId="Word.Document.12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7301323" cy="5793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131" y="3733800"/>
            <a:ext cx="7253738" cy="109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26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09819"/>
              </p:ext>
            </p:extLst>
          </p:nvPr>
        </p:nvGraphicFramePr>
        <p:xfrm>
          <a:off x="914400" y="685800"/>
          <a:ext cx="72929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46482" progId="Word.Document.12">
                  <p:embed/>
                </p:oleObj>
              </mc:Choice>
              <mc:Fallback>
                <p:oleObj name="Document" r:id="rId2" imgW="7301323" imgH="4464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1168401"/>
            <a:ext cx="4614285" cy="19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567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34207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7382" progId="Word.Document.12">
                  <p:embed/>
                </p:oleObj>
              </mc:Choice>
              <mc:Fallback>
                <p:oleObj name="Document" r:id="rId2" imgW="7301323" imgH="7773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231" y="1524000"/>
            <a:ext cx="73067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6059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60445"/>
              </p:ext>
            </p:extLst>
          </p:nvPr>
        </p:nvGraphicFramePr>
        <p:xfrm>
          <a:off x="914400" y="685800"/>
          <a:ext cx="7292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76105" progId="Word.Document.12">
                  <p:embed/>
                </p:oleObj>
              </mc:Choice>
              <mc:Fallback>
                <p:oleObj name="Document" r:id="rId2" imgW="7301323" imgH="57610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513796"/>
              </p:ext>
            </p:extLst>
          </p:nvPr>
        </p:nvGraphicFramePr>
        <p:xfrm>
          <a:off x="914400" y="1247775"/>
          <a:ext cx="5486400" cy="410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418262" imgH="2561490" progId="Visio.Drawing.11">
                  <p:embed/>
                </p:oleObj>
              </mc:Choice>
              <mc:Fallback>
                <p:oleObj name="Visio" r:id="rId4" imgW="3418262" imgH="2561490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47775"/>
                        <a:ext cx="5486400" cy="41042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68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94323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7382" progId="Word.Document.12">
                  <p:embed/>
                </p:oleObj>
              </mc:Choice>
              <mc:Fallback>
                <p:oleObj name="Document" r:id="rId2" imgW="7301323" imgH="777382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488575"/>
              </p:ext>
            </p:extLst>
          </p:nvPr>
        </p:nvGraphicFramePr>
        <p:xfrm>
          <a:off x="914399" y="1524000"/>
          <a:ext cx="7589157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796689" imgH="2256567" progId="Visio.Drawing.11">
                  <p:embed/>
                </p:oleObj>
              </mc:Choice>
              <mc:Fallback>
                <p:oleObj name="Visio" r:id="rId4" imgW="4796689" imgH="2256567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1524000"/>
                        <a:ext cx="7589157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8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94431"/>
              </p:ext>
            </p:extLst>
          </p:nvPr>
        </p:nvGraphicFramePr>
        <p:xfrm>
          <a:off x="914400" y="685800"/>
          <a:ext cx="7292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76105" progId="Word.Document.12">
                  <p:embed/>
                </p:oleObj>
              </mc:Choice>
              <mc:Fallback>
                <p:oleObj name="Document" r:id="rId2" imgW="7301323" imgH="57610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166727" cy="220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72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03712"/>
              </p:ext>
            </p:extLst>
          </p:nvPr>
        </p:nvGraphicFramePr>
        <p:xfrm>
          <a:off x="914400" y="685800"/>
          <a:ext cx="7301323" cy="262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624161" progId="Word.Document.12">
                  <p:embed/>
                </p:oleObj>
              </mc:Choice>
              <mc:Fallback>
                <p:oleObj name="Document" r:id="rId2" imgW="7301323" imgH="262416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01323" cy="2624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0550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337212"/>
              </p:ext>
            </p:extLst>
          </p:nvPr>
        </p:nvGraphicFramePr>
        <p:xfrm>
          <a:off x="914400" y="685800"/>
          <a:ext cx="72929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811229" progId="Word.Document.12">
                  <p:embed/>
                </p:oleObj>
              </mc:Choice>
              <mc:Fallback>
                <p:oleObj name="Document" r:id="rId2" imgW="7301323" imgH="811229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1055"/>
            <a:ext cx="6236952" cy="32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806018"/>
              </p:ext>
            </p:extLst>
          </p:nvPr>
        </p:nvGraphicFramePr>
        <p:xfrm>
          <a:off x="914400" y="685800"/>
          <a:ext cx="7292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76105" progId="Word.Document.12">
                  <p:embed/>
                </p:oleObj>
              </mc:Choice>
              <mc:Fallback>
                <p:oleObj name="Document" r:id="rId2" imgW="7301323" imgH="57610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0" y="1145186"/>
            <a:ext cx="6346680" cy="41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45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72103"/>
              </p:ext>
            </p:extLst>
          </p:nvPr>
        </p:nvGraphicFramePr>
        <p:xfrm>
          <a:off x="914400" y="685800"/>
          <a:ext cx="7292975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410641" progId="Word.Document.12">
                  <p:embed/>
                </p:oleObj>
              </mc:Choice>
              <mc:Fallback>
                <p:oleObj name="Document" r:id="rId2" imgW="7301323" imgH="241064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40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793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156545"/>
              </p:ext>
            </p:extLst>
          </p:nvPr>
        </p:nvGraphicFramePr>
        <p:xfrm>
          <a:off x="914400" y="685800"/>
          <a:ext cx="7292975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2869365" progId="Word.Document.12">
                  <p:embed/>
                </p:oleObj>
              </mc:Choice>
              <mc:Fallback>
                <p:oleObj name="Document" r:id="rId2" imgW="7301323" imgH="286936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285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89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41398"/>
              </p:ext>
            </p:extLst>
          </p:nvPr>
        </p:nvGraphicFramePr>
        <p:xfrm>
          <a:off x="914400" y="685800"/>
          <a:ext cx="7292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05369" progId="Word.Document.12">
                  <p:embed/>
                </p:oleObj>
              </mc:Choice>
              <mc:Fallback>
                <p:oleObj name="Document" r:id="rId2" imgW="7301323" imgH="70536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24716"/>
              </p:ext>
            </p:extLst>
          </p:nvPr>
        </p:nvGraphicFramePr>
        <p:xfrm>
          <a:off x="914400" y="1143000"/>
          <a:ext cx="6781800" cy="510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041253" imgH="4530060" progId="Visio.Drawing.11">
                  <p:embed/>
                </p:oleObj>
              </mc:Choice>
              <mc:Fallback>
                <p:oleObj name="Visio" r:id="rId4" imgW="6041253" imgH="4530060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6781800" cy="5106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50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57259"/>
              </p:ext>
            </p:extLst>
          </p:nvPr>
        </p:nvGraphicFramePr>
        <p:xfrm>
          <a:off x="914400" y="685800"/>
          <a:ext cx="7292975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857289" progId="Word.Document.12">
                  <p:embed/>
                </p:oleObj>
              </mc:Choice>
              <mc:Fallback>
                <p:oleObj name="Document" r:id="rId2" imgW="7301323" imgH="4857289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484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192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559027"/>
              </p:ext>
            </p:extLst>
          </p:nvPr>
        </p:nvGraphicFramePr>
        <p:xfrm>
          <a:off x="914400" y="685800"/>
          <a:ext cx="72929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05369" progId="Word.Document.12">
                  <p:embed/>
                </p:oleObj>
              </mc:Choice>
              <mc:Fallback>
                <p:oleObj name="Document" r:id="rId2" imgW="7301323" imgH="705369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1" y="1143000"/>
            <a:ext cx="6734875" cy="19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74654"/>
              </p:ext>
            </p:extLst>
          </p:nvPr>
        </p:nvGraphicFramePr>
        <p:xfrm>
          <a:off x="914400" y="685800"/>
          <a:ext cx="72929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576105" progId="Word.Document.12">
                  <p:embed/>
                </p:oleObj>
              </mc:Choice>
              <mc:Fallback>
                <p:oleObj name="Document" r:id="rId2" imgW="7301323" imgH="576105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2929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02" y="1219200"/>
            <a:ext cx="580729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SQL Server 2016,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/>
          </a:p>
          <a:p>
            <a:pPr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C16C8FF6-74C3-4048-A560-F93F02A14B06}" type="slidenum">
              <a:rPr lang="en-US" sz="900" smtClean="0">
                <a:latin typeface="Arial Narrow" pitchFamily="34" charset="0"/>
              </a:rPr>
              <a:pPr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5258"/>
              </p:ext>
            </p:extLst>
          </p:nvPr>
        </p:nvGraphicFramePr>
        <p:xfrm>
          <a:off x="914400" y="685800"/>
          <a:ext cx="7027148" cy="4892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50786" imgH="4893656" progId="Word.Document.12">
                  <p:embed/>
                </p:oleObj>
              </mc:Choice>
              <mc:Fallback>
                <p:oleObj name="Document" r:id="rId2" imgW="6950786" imgH="4893656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027148" cy="4892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44780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1642</TotalTime>
  <Words>613</Words>
  <Application>Microsoft Office PowerPoint</Application>
  <PresentationFormat>On-screen Show (4:3)</PresentationFormat>
  <Paragraphs>137</Paragraphs>
  <Slides>34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 Narrow</vt:lpstr>
      <vt:lpstr>Times New Roman</vt:lpstr>
      <vt:lpstr>Master slides</vt:lpstr>
      <vt:lpstr>Document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Griffin Gowdey</cp:lastModifiedBy>
  <cp:revision>31</cp:revision>
  <dcterms:created xsi:type="dcterms:W3CDTF">2011-02-08T23:20:43Z</dcterms:created>
  <dcterms:modified xsi:type="dcterms:W3CDTF">2021-04-05T22:59:53Z</dcterms:modified>
</cp:coreProperties>
</file>