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8276739-186F-4C01-9A03-9D732A95CB2E}" type="datetimeFigureOut">
              <a:rPr lang="en-US"/>
              <a:pPr>
                <a:defRPr/>
              </a:pPr>
              <a:t>6/8/2016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3CC090-6025-42A8-825B-7521B3AD5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80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81D9B04-AD6D-478E-AB6A-8366D30C68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34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AA45EE-8BE9-4EC0-8A34-68B8E4451D42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C12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smtClean="0"/>
              <a:t>2016, </a:t>
            </a:r>
            <a:r>
              <a:rPr lang="en-US" dirty="0"/>
              <a:t>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B5D11BF-C936-4F86-B099-41589EFD8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9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C12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smtClean="0"/>
              <a:t>2016, </a:t>
            </a:r>
            <a:r>
              <a:rPr lang="en-US" dirty="0"/>
              <a:t>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99649ED-2986-4E7A-9B92-0B860AB43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8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C12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smtClean="0"/>
              <a:t>2016, </a:t>
            </a:r>
            <a:r>
              <a:rPr lang="en-US" dirty="0"/>
              <a:t>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AB9A5AE-4699-4E87-817D-8111949E4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7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C12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smtClean="0"/>
              <a:t>2016, </a:t>
            </a:r>
            <a:r>
              <a:rPr lang="en-US" dirty="0"/>
              <a:t>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120FBDD-EA94-4A68-AA99-A26D807EF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7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C12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smtClean="0"/>
              <a:t>2016, </a:t>
            </a:r>
            <a:r>
              <a:rPr lang="en-US" dirty="0"/>
              <a:t>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1A71B898-55D7-49B9-9D71-3BAB780ED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3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C12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smtClean="0"/>
              <a:t>2016, </a:t>
            </a:r>
            <a:r>
              <a:rPr lang="en-US" dirty="0"/>
              <a:t>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C7D7960-D972-4D6F-B4C8-F7F3099D1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3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C12</a:t>
            </a:r>
            <a:endParaRPr lang="en-US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smtClean="0"/>
              <a:t>2016, </a:t>
            </a:r>
            <a:r>
              <a:rPr lang="en-US" dirty="0"/>
              <a:t>Mike Murach &amp; Associates, Inc.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35A7F36-5D89-436B-B896-0AFA91CD9B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4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C12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smtClean="0"/>
              <a:t>2016, </a:t>
            </a:r>
            <a:r>
              <a:rPr lang="en-US" dirty="0"/>
              <a:t>Mike Murach &amp; Associates, Inc.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9940BFD-34A3-41D6-A219-7C7001835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6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 smtClean="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smtClean="0"/>
              <a:t>2016, </a:t>
            </a:r>
            <a:r>
              <a:rPr lang="en-US" dirty="0"/>
              <a:t>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9D9595E3-1861-45EF-B9CD-81ECC59E64B2}" type="slidenum">
              <a:rPr lang="en-US" sz="900">
                <a:latin typeface="Arial Narrow" pitchFamily="34" charset="0"/>
              </a:rPr>
              <a:pPr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55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C12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smtClean="0"/>
              <a:t>2016, </a:t>
            </a:r>
            <a:r>
              <a:rPr lang="en-US" dirty="0"/>
              <a:t>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E70B89C-34EF-4CBC-B6ED-C78B8462E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6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C12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smtClean="0"/>
              <a:t>2016, </a:t>
            </a:r>
            <a:r>
              <a:rPr lang="en-US" dirty="0"/>
              <a:t>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6696943F-79DB-4076-BCBE-05C4DB448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C12</a:t>
            </a:r>
            <a:endParaRPr lang="en-US" sz="120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smtClean="0"/>
              <a:t>2016, </a:t>
            </a:r>
            <a:r>
              <a:rPr lang="en-US" dirty="0"/>
              <a:t>Mike Murach &amp; Associates, Inc.</a:t>
            </a:r>
            <a:endParaRPr 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/>
              <a:t>Slide </a:t>
            </a:r>
            <a:fld id="{21A11302-8BE5-49E4-8FE8-E2A231643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3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 smtClean="0">
                <a:latin typeface="Arial Narrow" pitchFamily="34" charset="0"/>
              </a:rPr>
              <a:t>Murach's</a:t>
            </a:r>
            <a:r>
              <a:rPr lang="en-US" sz="900" dirty="0" smtClean="0">
                <a:latin typeface="Arial Narrow" pitchFamily="34" charset="0"/>
              </a:rPr>
              <a:t> SQL Server 2016, C12</a:t>
            </a:r>
            <a:endParaRPr lang="en-US" sz="900" dirty="0">
              <a:latin typeface="Arial Narrow" pitchFamily="34" charset="0"/>
            </a:endParaRP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smtClean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 smtClean="0"/>
          </a:p>
          <a:p>
            <a:r>
              <a:rPr lang="en-US" sz="900" smtClean="0">
                <a:latin typeface="Arial Narrow" pitchFamily="34" charset="0"/>
              </a:rPr>
              <a:t>Slide </a:t>
            </a:r>
            <a:fld id="{ED5860A2-D968-41B9-8E86-E63EC8EA435D}" type="slidenum">
              <a:rPr lang="en-US" sz="900" smtClean="0">
                <a:latin typeface="Arial Narrow" pitchFamily="34" charset="0"/>
              </a:rPr>
              <a:pPr/>
              <a:t>1</a:t>
            </a:fld>
            <a:endParaRPr lang="en-US" sz="900" smtClean="0">
              <a:latin typeface="Arial Narrow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820375"/>
              </p:ext>
            </p:extLst>
          </p:nvPr>
        </p:nvGraphicFramePr>
        <p:xfrm>
          <a:off x="914400" y="684213"/>
          <a:ext cx="7288213" cy="369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Document" r:id="rId5" imgW="7301323" imgH="3711200" progId="Word.Document.12">
                  <p:embed/>
                </p:oleObj>
              </mc:Choice>
              <mc:Fallback>
                <p:oleObj name="Document" r:id="rId5" imgW="7301323" imgH="3711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684213"/>
                        <a:ext cx="7288213" cy="369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9D9595E3-1861-45EF-B9CD-81ECC59E64B2}" type="slidenum">
              <a:rPr lang="en-US" sz="900" smtClean="0">
                <a:latin typeface="Arial Narrow" pitchFamily="34" charset="0"/>
              </a:rPr>
              <a:pPr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732820"/>
              </p:ext>
            </p:extLst>
          </p:nvPr>
        </p:nvGraphicFramePr>
        <p:xfrm>
          <a:off x="914400" y="685800"/>
          <a:ext cx="72929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Document" r:id="rId4" imgW="7301323" imgH="517415" progId="Word.Document.12">
                  <p:embed/>
                </p:oleObj>
              </mc:Choice>
              <mc:Fallback>
                <p:oleObj name="Document" r:id="rId4" imgW="7301323" imgH="5174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1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1265" y="1130300"/>
            <a:ext cx="5585070" cy="50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490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9D9595E3-1861-45EF-B9CD-81ECC59E64B2}" type="slidenum">
              <a:rPr lang="en-US" sz="900" smtClean="0">
                <a:latin typeface="Arial Narrow" pitchFamily="34" charset="0"/>
              </a:rPr>
              <a:pPr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316741"/>
              </p:ext>
            </p:extLst>
          </p:nvPr>
        </p:nvGraphicFramePr>
        <p:xfrm>
          <a:off x="914400" y="685800"/>
          <a:ext cx="7292975" cy="508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Document" r:id="rId4" imgW="7301323" imgH="5103935" progId="Word.Document.12">
                  <p:embed/>
                </p:oleObj>
              </mc:Choice>
              <mc:Fallback>
                <p:oleObj name="Document" r:id="rId4" imgW="7301323" imgH="51039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087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341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9D9595E3-1861-45EF-B9CD-81ECC59E64B2}" type="slidenum">
              <a:rPr lang="en-US" sz="900" smtClean="0">
                <a:latin typeface="Arial Narrow" pitchFamily="34" charset="0"/>
              </a:rPr>
              <a:pPr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899545"/>
              </p:ext>
            </p:extLst>
          </p:nvPr>
        </p:nvGraphicFramePr>
        <p:xfrm>
          <a:off x="914400" y="685800"/>
          <a:ext cx="7292975" cy="510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Document" r:id="rId4" imgW="7301323" imgH="5115817" progId="Word.Document.12">
                  <p:embed/>
                </p:oleObj>
              </mc:Choice>
              <mc:Fallback>
                <p:oleObj name="Document" r:id="rId4" imgW="7301323" imgH="51158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100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0121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9D9595E3-1861-45EF-B9CD-81ECC59E64B2}" type="slidenum">
              <a:rPr lang="en-US" sz="900" smtClean="0">
                <a:latin typeface="Arial Narrow" pitchFamily="34" charset="0"/>
              </a:rPr>
              <a:pPr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162634"/>
              </p:ext>
            </p:extLst>
          </p:nvPr>
        </p:nvGraphicFramePr>
        <p:xfrm>
          <a:off x="914400" y="685800"/>
          <a:ext cx="72929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Document" r:id="rId4" imgW="7301323" imgH="634436" progId="Word.Document.12">
                  <p:embed/>
                </p:oleObj>
              </mc:Choice>
              <mc:Fallback>
                <p:oleObj name="Document" r:id="rId4" imgW="7301323" imgH="6344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3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4240" y="1142999"/>
            <a:ext cx="6244919" cy="50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787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9D9595E3-1861-45EF-B9CD-81ECC59E64B2}" type="slidenum">
              <a:rPr lang="en-US" sz="900" smtClean="0">
                <a:latin typeface="Arial Narrow" pitchFamily="34" charset="0"/>
              </a:rPr>
              <a:pPr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590164"/>
              </p:ext>
            </p:extLst>
          </p:nvPr>
        </p:nvGraphicFramePr>
        <p:xfrm>
          <a:off x="914400" y="685800"/>
          <a:ext cx="7292975" cy="363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Document" r:id="rId4" imgW="7301323" imgH="3645668" progId="Word.Document.12">
                  <p:embed/>
                </p:oleObj>
              </mc:Choice>
              <mc:Fallback>
                <p:oleObj name="Document" r:id="rId4" imgW="7301323" imgH="36456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3633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360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9D9595E3-1861-45EF-B9CD-81ECC59E64B2}" type="slidenum">
              <a:rPr lang="en-US" sz="900" smtClean="0">
                <a:latin typeface="Arial Narrow" pitchFamily="34" charset="0"/>
              </a:rPr>
              <a:pPr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39249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Document" r:id="rId4" imgW="7321727" imgH="425933" progId="Word.Document.12">
                  <p:embed/>
                </p:oleObj>
              </mc:Choice>
              <mc:Fallback>
                <p:oleObj name="Document" r:id="rId4" imgW="7321727" imgH="4259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447" y="1143000"/>
            <a:ext cx="5257143" cy="475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078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9D9595E3-1861-45EF-B9CD-81ECC59E64B2}" type="slidenum">
              <a:rPr lang="en-US" sz="900" smtClean="0">
                <a:latin typeface="Arial Narrow" pitchFamily="34" charset="0"/>
              </a:rPr>
              <a:pPr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097171"/>
              </p:ext>
            </p:extLst>
          </p:nvPr>
        </p:nvGraphicFramePr>
        <p:xfrm>
          <a:off x="914400" y="684213"/>
          <a:ext cx="722630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Document" r:id="rId4" imgW="7321727" imgH="1711991" progId="Word.Document.12">
                  <p:embed/>
                </p:oleObj>
              </mc:Choice>
              <mc:Fallback>
                <p:oleObj name="Document" r:id="rId4" imgW="7321727" imgH="17119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4213"/>
                        <a:ext cx="7226300" cy="168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846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9D9595E3-1861-45EF-B9CD-81ECC59E64B2}" type="slidenum">
              <a:rPr lang="en-US" sz="900" smtClean="0">
                <a:latin typeface="Arial Narrow" pitchFamily="34" charset="0"/>
              </a:rPr>
              <a:pPr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32907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1143000"/>
            <a:ext cx="7584762" cy="4936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46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9D9595E3-1861-45EF-B9CD-81ECC59E64B2}" type="slidenum">
              <a:rPr lang="en-US" sz="900" smtClean="0">
                <a:latin typeface="Arial Narrow" pitchFamily="34" charset="0"/>
              </a:rPr>
              <a:pPr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435399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16933"/>
            <a:ext cx="6944000" cy="44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4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9D9595E3-1861-45EF-B9CD-81ECC59E64B2}" type="slidenum">
              <a:rPr lang="en-US" sz="900" smtClean="0">
                <a:latin typeface="Arial Narrow" pitchFamily="34" charset="0"/>
              </a:rPr>
              <a:pPr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86325"/>
              </p:ext>
            </p:extLst>
          </p:nvPr>
        </p:nvGraphicFramePr>
        <p:xfrm>
          <a:off x="914400" y="685800"/>
          <a:ext cx="72929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Document" r:id="rId4" imgW="7301323" imgH="552341" progId="Word.Document.12">
                  <p:embed/>
                </p:oleObj>
              </mc:Choice>
              <mc:Fallback>
                <p:oleObj name="Document" r:id="rId4" imgW="7301323" imgH="5523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2" y="1143000"/>
            <a:ext cx="6509714" cy="415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499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9D9595E3-1861-45EF-B9CD-81ECC59E64B2}" type="slidenum">
              <a:rPr lang="en-US" sz="900" smtClean="0">
                <a:latin typeface="Arial Narrow" pitchFamily="34" charset="0"/>
              </a:rPr>
              <a:pPr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533671"/>
              </p:ext>
            </p:extLst>
          </p:nvPr>
        </p:nvGraphicFramePr>
        <p:xfrm>
          <a:off x="914400" y="685800"/>
          <a:ext cx="72929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Document" r:id="rId4" imgW="7301323" imgH="540819" progId="Word.Document.12">
                  <p:embed/>
                </p:oleObj>
              </mc:Choice>
              <mc:Fallback>
                <p:oleObj name="Document" r:id="rId4" imgW="7301323" imgH="5408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0125" y="1143000"/>
            <a:ext cx="7263749" cy="4638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859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9D9595E3-1861-45EF-B9CD-81ECC59E64B2}" type="slidenum">
              <a:rPr lang="en-US" sz="900" smtClean="0">
                <a:latin typeface="Arial Narrow" pitchFamily="34" charset="0"/>
              </a:rPr>
              <a:pPr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336586"/>
              </p:ext>
            </p:extLst>
          </p:nvPr>
        </p:nvGraphicFramePr>
        <p:xfrm>
          <a:off x="914400" y="685800"/>
          <a:ext cx="7292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Document" r:id="rId4" imgW="7301323" imgH="458004" progId="Word.Document.12">
                  <p:embed/>
                </p:oleObj>
              </mc:Choice>
              <mc:Fallback>
                <p:oleObj name="Document" r:id="rId4" imgW="7301323" imgH="4580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4563" y="1143000"/>
            <a:ext cx="7234873" cy="462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228955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</TotalTime>
  <Words>235</Words>
  <Application>Microsoft Office PowerPoint</Application>
  <PresentationFormat>On-screen Show (4:3)</PresentationFormat>
  <Paragraphs>53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Master slides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Joel</cp:lastModifiedBy>
  <cp:revision>20</cp:revision>
  <dcterms:created xsi:type="dcterms:W3CDTF">2011-02-08T23:20:43Z</dcterms:created>
  <dcterms:modified xsi:type="dcterms:W3CDTF">2016-06-08T18:22:22Z</dcterms:modified>
</cp:coreProperties>
</file>