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D71EF2-14DE-435A-809B-BBD5F0DCCE84}" type="datetimeFigureOut">
              <a:rPr lang="en-US"/>
              <a:pPr>
                <a:defRPr/>
              </a:pPr>
              <a:t>6/8/2016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3B5006-674A-459F-9C60-BB72E7130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99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D5B505-26E4-453B-8EE0-CC2A57D3F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2804BB-5C8B-400C-B556-80E107F47C58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DB9A4D9-0FEC-41AC-B75A-BCF64927B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8C6387B-A3D1-4E34-900D-0E058E4C5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4F35998-66AE-4321-A231-C81BC1EB8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1ECB789-91D9-4E1B-96FD-B027D8BA1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2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48F6546-5099-44F3-8502-13852C96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9E2C7AE-0C5F-4796-9736-1B61E2D17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AE6289D-7223-4EB6-B16C-C42BAC92F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4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D2849C9-7D39-4468-AA1C-3F2DA0AA0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sz="1400">
              <a:latin typeface="Times New Roman" pitchFamily="18" charset="0"/>
            </a:endParaRPr>
          </a:p>
          <a:p>
            <a:pPr algn="r">
              <a:defRPr/>
            </a:pPr>
            <a:r>
              <a:rPr lang="en-US"/>
              <a:t>Slide </a:t>
            </a:r>
            <a:fld id="{AFBF30BF-3A5E-415C-805E-3EFDD138904E}" type="slidenum">
              <a:rPr lang="en-US"/>
              <a:pPr algn="r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606672D-9EBB-4F33-9E18-80D903E40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3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67B0D65-A9BB-4CAA-B6B4-AAF820C89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2016, </a:t>
            </a:r>
            <a:r>
              <a:rPr lang="en-US" dirty="0"/>
              <a:t>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833695B9-E18C-4B13-8D6C-3726CB61DB81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5.docx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png"/><Relationship Id="rId5" Type="http://schemas.openxmlformats.org/officeDocument/2006/relationships/image" Target="../media/image15.emf"/><Relationship Id="rId10" Type="http://schemas.openxmlformats.org/officeDocument/2006/relationships/image" Target="../media/image18.png"/><Relationship Id="rId4" Type="http://schemas.openxmlformats.org/officeDocument/2006/relationships/package" Target="../embeddings/Microsoft_Word_Document14.docx"/><Relationship Id="rId9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6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7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8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9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1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2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3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4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5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6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7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8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9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0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1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2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3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4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5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6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7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8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9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0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1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2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 smtClean="0">
                <a:latin typeface="Arial Narrow" pitchFamily="34" charset="0"/>
              </a:rPr>
              <a:t>Murach's</a:t>
            </a:r>
            <a:r>
              <a:rPr lang="en-US" sz="900" dirty="0" smtClean="0">
                <a:latin typeface="Arial Narrow" pitchFamily="34" charset="0"/>
              </a:rPr>
              <a:t> SQL Server 2016, C11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smtClean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 smtClean="0"/>
          </a:p>
          <a:p>
            <a:pPr algn="r"/>
            <a:r>
              <a:rPr lang="en-US" sz="900" smtClean="0">
                <a:latin typeface="Arial Narrow" pitchFamily="34" charset="0"/>
              </a:rPr>
              <a:t>Slide </a:t>
            </a:r>
            <a:fld id="{E87B3084-BA64-4397-8FF0-89DA8B04057E}" type="slidenum">
              <a:rPr lang="en-US" sz="900" smtClean="0">
                <a:latin typeface="Arial Narrow" pitchFamily="34" charset="0"/>
              </a:rPr>
              <a:pPr algn="r"/>
              <a:t>1</a:t>
            </a:fld>
            <a:endParaRPr lang="en-US" sz="900" smtClean="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3081"/>
              </p:ext>
            </p:extLst>
          </p:nvPr>
        </p:nvGraphicFramePr>
        <p:xfrm>
          <a:off x="923925" y="685800"/>
          <a:ext cx="7267575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5" imgW="7301323" imgH="3702558" progId="Word.Document.12">
                  <p:embed/>
                </p:oleObj>
              </mc:Choice>
              <mc:Fallback>
                <p:oleObj name="Document" r:id="rId5" imgW="7301323" imgH="370255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685800"/>
                        <a:ext cx="7267575" cy="369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193833"/>
              </p:ext>
            </p:extLst>
          </p:nvPr>
        </p:nvGraphicFramePr>
        <p:xfrm>
          <a:off x="914400" y="685800"/>
          <a:ext cx="7292975" cy="423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ocument" r:id="rId4" imgW="7301323" imgH="4245537" progId="Word.Document.12">
                  <p:embed/>
                </p:oleObj>
              </mc:Choice>
              <mc:Fallback>
                <p:oleObj name="Document" r:id="rId4" imgW="7301323" imgH="424553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23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8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974402"/>
              </p:ext>
            </p:extLst>
          </p:nvPr>
        </p:nvGraphicFramePr>
        <p:xfrm>
          <a:off x="914400" y="685800"/>
          <a:ext cx="7301323" cy="4684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4" imgW="7301323" imgH="4684818" progId="Word.Document.12">
                  <p:embed/>
                </p:oleObj>
              </mc:Choice>
              <mc:Fallback>
                <p:oleObj name="Document" r:id="rId4" imgW="7301323" imgH="468481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684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78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768151"/>
              </p:ext>
            </p:extLst>
          </p:nvPr>
        </p:nvGraphicFramePr>
        <p:xfrm>
          <a:off x="914400" y="685800"/>
          <a:ext cx="7292975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ocument" r:id="rId4" imgW="7321727" imgH="3119796" progId="Word.Document.12">
                  <p:embed/>
                </p:oleObj>
              </mc:Choice>
              <mc:Fallback>
                <p:oleObj name="Document" r:id="rId4" imgW="7321727" imgH="311979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11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72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399384"/>
              </p:ext>
            </p:extLst>
          </p:nvPr>
        </p:nvGraphicFramePr>
        <p:xfrm>
          <a:off x="914400" y="685800"/>
          <a:ext cx="72929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4" imgW="7301323" imgH="622914" progId="Word.Document.12">
                  <p:embed/>
                </p:oleObj>
              </mc:Choice>
              <mc:Fallback>
                <p:oleObj name="Document" r:id="rId4" imgW="7301323" imgH="62291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2874" y="1219200"/>
            <a:ext cx="7253333" cy="221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774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98062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1" y="1607108"/>
            <a:ext cx="7253333" cy="93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852296"/>
              </p:ext>
            </p:extLst>
          </p:nvPr>
        </p:nvGraphicFramePr>
        <p:xfrm>
          <a:off x="914400" y="2636888"/>
          <a:ext cx="7301323" cy="108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Document" r:id="rId8" imgW="7301323" imgH="1081638" progId="Word.Document.12">
                  <p:embed/>
                </p:oleObj>
              </mc:Choice>
              <mc:Fallback>
                <p:oleObj name="Document" r:id="rId8" imgW="7301323" imgH="108163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36888"/>
                        <a:ext cx="7301323" cy="108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2" y="3650673"/>
            <a:ext cx="7253333" cy="11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888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089716"/>
              </p:ext>
            </p:extLst>
          </p:nvPr>
        </p:nvGraphicFramePr>
        <p:xfrm>
          <a:off x="914400" y="685800"/>
          <a:ext cx="7292975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Document" r:id="rId4" imgW="7301323" imgH="2116828" progId="Word.Document.12">
                  <p:embed/>
                </p:oleObj>
              </mc:Choice>
              <mc:Fallback>
                <p:oleObj name="Document" r:id="rId4" imgW="7301323" imgH="211682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10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4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05176"/>
              </p:ext>
            </p:extLst>
          </p:nvPr>
        </p:nvGraphicFramePr>
        <p:xfrm>
          <a:off x="914400" y="685800"/>
          <a:ext cx="7104063" cy="423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4" imgW="7117527" imgH="4245897" progId="Word.Document.12">
                  <p:embed/>
                </p:oleObj>
              </mc:Choice>
              <mc:Fallback>
                <p:oleObj name="Document" r:id="rId4" imgW="7117527" imgH="424589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104063" cy="423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01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635087"/>
              </p:ext>
            </p:extLst>
          </p:nvPr>
        </p:nvGraphicFramePr>
        <p:xfrm>
          <a:off x="914400" y="685800"/>
          <a:ext cx="739616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4" imgW="7393613" imgH="4586520" progId="Word.Document.12">
                  <p:embed/>
                </p:oleObj>
              </mc:Choice>
              <mc:Fallback>
                <p:oleObj name="Document" r:id="rId4" imgW="7393613" imgH="458652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96163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422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775505"/>
              </p:ext>
            </p:extLst>
          </p:nvPr>
        </p:nvGraphicFramePr>
        <p:xfrm>
          <a:off x="914400" y="685800"/>
          <a:ext cx="7292975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4" imgW="7301323" imgH="2222327" progId="Word.Document.12">
                  <p:embed/>
                </p:oleObj>
              </mc:Choice>
              <mc:Fallback>
                <p:oleObj name="Document" r:id="rId4" imgW="7301323" imgH="222232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21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283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212867"/>
              </p:ext>
            </p:extLst>
          </p:nvPr>
        </p:nvGraphicFramePr>
        <p:xfrm>
          <a:off x="914400" y="685800"/>
          <a:ext cx="7292975" cy="450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Document" r:id="rId3" imgW="7301323" imgH="4517387" progId="Word.Document.12">
                  <p:embed/>
                </p:oleObj>
              </mc:Choice>
              <mc:Fallback>
                <p:oleObj name="Document" r:id="rId3" imgW="7301323" imgH="451738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50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0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214965"/>
              </p:ext>
            </p:extLst>
          </p:nvPr>
        </p:nvGraphicFramePr>
        <p:xfrm>
          <a:off x="914400" y="685800"/>
          <a:ext cx="723265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4" imgW="7301323" imgH="5304851" progId="Word.Document.12">
                  <p:embed/>
                </p:oleObj>
              </mc:Choice>
              <mc:Fallback>
                <p:oleObj name="Document" r:id="rId4" imgW="7301323" imgH="530485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32650" cy="523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41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738122"/>
              </p:ext>
            </p:extLst>
          </p:nvPr>
        </p:nvGraphicFramePr>
        <p:xfrm>
          <a:off x="914400" y="685800"/>
          <a:ext cx="7292975" cy="534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4" imgW="7301323" imgH="5363182" progId="Word.Document.12">
                  <p:embed/>
                </p:oleObj>
              </mc:Choice>
              <mc:Fallback>
                <p:oleObj name="Document" r:id="rId4" imgW="7301323" imgH="536318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34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42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025516"/>
              </p:ext>
            </p:extLst>
          </p:nvPr>
        </p:nvGraphicFramePr>
        <p:xfrm>
          <a:off x="914400" y="685800"/>
          <a:ext cx="7292975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Document" r:id="rId4" imgW="7301323" imgH="4786356" progId="Word.Document.12">
                  <p:embed/>
                </p:oleObj>
              </mc:Choice>
              <mc:Fallback>
                <p:oleObj name="Document" r:id="rId4" imgW="7301323" imgH="478635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77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09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507"/>
              </p:ext>
            </p:extLst>
          </p:nvPr>
        </p:nvGraphicFramePr>
        <p:xfrm>
          <a:off x="914400" y="685800"/>
          <a:ext cx="7292975" cy="368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Document" r:id="rId4" imgW="7301323" imgH="3692476" progId="Word.Document.12">
                  <p:embed/>
                </p:oleObj>
              </mc:Choice>
              <mc:Fallback>
                <p:oleObj name="Document" r:id="rId4" imgW="7301323" imgH="369247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68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34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772404"/>
              </p:ext>
            </p:extLst>
          </p:nvPr>
        </p:nvGraphicFramePr>
        <p:xfrm>
          <a:off x="914400" y="685800"/>
          <a:ext cx="7292975" cy="332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Document" r:id="rId4" imgW="7301323" imgH="3339972" progId="Word.Document.12">
                  <p:embed/>
                </p:oleObj>
              </mc:Choice>
              <mc:Fallback>
                <p:oleObj name="Document" r:id="rId4" imgW="7301323" imgH="333997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32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224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97280"/>
              </p:ext>
            </p:extLst>
          </p:nvPr>
        </p:nvGraphicFramePr>
        <p:xfrm>
          <a:off x="914400" y="685800"/>
          <a:ext cx="7301323" cy="321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Document" r:id="rId4" imgW="7301323" imgH="3219710" progId="Word.Document.12">
                  <p:embed/>
                </p:oleObj>
              </mc:Choice>
              <mc:Fallback>
                <p:oleObj name="Document" r:id="rId4" imgW="7301323" imgH="321971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3219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21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01940"/>
              </p:ext>
            </p:extLst>
          </p:nvPr>
        </p:nvGraphicFramePr>
        <p:xfrm>
          <a:off x="914400" y="685800"/>
          <a:ext cx="7292975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Document" r:id="rId4" imgW="7301323" imgH="3598859" progId="Word.Document.12">
                  <p:embed/>
                </p:oleObj>
              </mc:Choice>
              <mc:Fallback>
                <p:oleObj name="Document" r:id="rId4" imgW="7301323" imgH="359885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58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618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251612"/>
              </p:ext>
            </p:extLst>
          </p:nvPr>
        </p:nvGraphicFramePr>
        <p:xfrm>
          <a:off x="914400" y="685800"/>
          <a:ext cx="7292975" cy="32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Document" r:id="rId4" imgW="7301323" imgH="3269399" progId="Word.Document.12">
                  <p:embed/>
                </p:oleObj>
              </mc:Choice>
              <mc:Fallback>
                <p:oleObj name="Document" r:id="rId4" imgW="7301323" imgH="326939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25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482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819667"/>
              </p:ext>
            </p:extLst>
          </p:nvPr>
        </p:nvGraphicFramePr>
        <p:xfrm>
          <a:off x="914400" y="685800"/>
          <a:ext cx="7301323" cy="450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Document" r:id="rId4" imgW="7301323" imgH="4504425" progId="Word.Document.12">
                  <p:embed/>
                </p:oleObj>
              </mc:Choice>
              <mc:Fallback>
                <p:oleObj name="Document" r:id="rId4" imgW="7301323" imgH="450442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50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565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822501"/>
              </p:ext>
            </p:extLst>
          </p:nvPr>
        </p:nvGraphicFramePr>
        <p:xfrm>
          <a:off x="914400" y="685800"/>
          <a:ext cx="7292975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Document" r:id="rId4" imgW="7301323" imgH="1869462" progId="Word.Document.12">
                  <p:embed/>
                </p:oleObj>
              </mc:Choice>
              <mc:Fallback>
                <p:oleObj name="Document" r:id="rId4" imgW="7301323" imgH="186946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86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04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907557"/>
              </p:ext>
            </p:extLst>
          </p:nvPr>
        </p:nvGraphicFramePr>
        <p:xfrm>
          <a:off x="914400" y="685800"/>
          <a:ext cx="7304088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Document" r:id="rId4" imgW="7301323" imgH="2351951" progId="Word.Document.12">
                  <p:embed/>
                </p:oleObj>
              </mc:Choice>
              <mc:Fallback>
                <p:oleObj name="Document" r:id="rId4" imgW="7301323" imgH="235195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4088" cy="234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74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063270"/>
              </p:ext>
            </p:extLst>
          </p:nvPr>
        </p:nvGraphicFramePr>
        <p:xfrm>
          <a:off x="914400" y="685800"/>
          <a:ext cx="72326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4" imgW="7301323" imgH="1492113" progId="Word.Document.12">
                  <p:embed/>
                </p:oleObj>
              </mc:Choice>
              <mc:Fallback>
                <p:oleObj name="Document" r:id="rId4" imgW="7301323" imgH="149211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32650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90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562071"/>
              </p:ext>
            </p:extLst>
          </p:nvPr>
        </p:nvGraphicFramePr>
        <p:xfrm>
          <a:off x="914400" y="685800"/>
          <a:ext cx="7292975" cy="54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Document" r:id="rId4" imgW="7301323" imgH="5445277" progId="Word.Document.12">
                  <p:embed/>
                </p:oleObj>
              </mc:Choice>
              <mc:Fallback>
                <p:oleObj name="Document" r:id="rId4" imgW="7301323" imgH="544527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42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21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332593"/>
              </p:ext>
            </p:extLst>
          </p:nvPr>
        </p:nvGraphicFramePr>
        <p:xfrm>
          <a:off x="914400" y="685800"/>
          <a:ext cx="7292975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Document" r:id="rId4" imgW="7301323" imgH="2587074" progId="Word.Document.12">
                  <p:embed/>
                </p:oleObj>
              </mc:Choice>
              <mc:Fallback>
                <p:oleObj name="Document" r:id="rId4" imgW="7301323" imgH="258707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57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794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98971"/>
              </p:ext>
            </p:extLst>
          </p:nvPr>
        </p:nvGraphicFramePr>
        <p:xfrm>
          <a:off x="914400" y="685800"/>
          <a:ext cx="7300912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Document" r:id="rId4" imgW="7321727" imgH="3877569" progId="Word.Document.12">
                  <p:embed/>
                </p:oleObj>
              </mc:Choice>
              <mc:Fallback>
                <p:oleObj name="Document" r:id="rId4" imgW="7321727" imgH="387756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2" cy="389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97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600891"/>
              </p:ext>
            </p:extLst>
          </p:nvPr>
        </p:nvGraphicFramePr>
        <p:xfrm>
          <a:off x="914400" y="685800"/>
          <a:ext cx="7223125" cy="384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Document" r:id="rId4" imgW="7387305" imgH="3953346" progId="Word.Document.12">
                  <p:embed/>
                </p:oleObj>
              </mc:Choice>
              <mc:Fallback>
                <p:oleObj name="Document" r:id="rId4" imgW="7387305" imgH="395334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23125" cy="384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4649984"/>
            <a:ext cx="7315200" cy="53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7076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995875"/>
              </p:ext>
            </p:extLst>
          </p:nvPr>
        </p:nvGraphicFramePr>
        <p:xfrm>
          <a:off x="914400" y="685800"/>
          <a:ext cx="7292975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Document" r:id="rId4" imgW="7301323" imgH="1634339" progId="Word.Document.12">
                  <p:embed/>
                </p:oleObj>
              </mc:Choice>
              <mc:Fallback>
                <p:oleObj name="Document" r:id="rId4" imgW="7301323" imgH="163433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63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79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23016"/>
              </p:ext>
            </p:extLst>
          </p:nvPr>
        </p:nvGraphicFramePr>
        <p:xfrm>
          <a:off x="914400" y="685800"/>
          <a:ext cx="7292975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4" imgW="7301323" imgH="4057583" progId="Word.Document.12">
                  <p:embed/>
                </p:oleObj>
              </mc:Choice>
              <mc:Fallback>
                <p:oleObj name="Document" r:id="rId4" imgW="7301323" imgH="405758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04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4840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029892"/>
              </p:ext>
            </p:extLst>
          </p:nvPr>
        </p:nvGraphicFramePr>
        <p:xfrm>
          <a:off x="914400" y="685800"/>
          <a:ext cx="7292975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Document" r:id="rId4" imgW="7301323" imgH="3622263" progId="Word.Document.12">
                  <p:embed/>
                </p:oleObj>
              </mc:Choice>
              <mc:Fallback>
                <p:oleObj name="Document" r:id="rId4" imgW="7301323" imgH="362226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61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19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115948"/>
              </p:ext>
            </p:extLst>
          </p:nvPr>
        </p:nvGraphicFramePr>
        <p:xfrm>
          <a:off x="914400" y="685800"/>
          <a:ext cx="7292975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cument" r:id="rId4" imgW="7301323" imgH="4480660" progId="Word.Document.12">
                  <p:embed/>
                </p:oleObj>
              </mc:Choice>
              <mc:Fallback>
                <p:oleObj name="Document" r:id="rId4" imgW="7301323" imgH="448066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46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321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50568"/>
              </p:ext>
            </p:extLst>
          </p:nvPr>
        </p:nvGraphicFramePr>
        <p:xfrm>
          <a:off x="914400" y="685800"/>
          <a:ext cx="7292975" cy="405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ocument" r:id="rId4" imgW="7301323" imgH="4069105" progId="Word.Document.12">
                  <p:embed/>
                </p:oleObj>
              </mc:Choice>
              <mc:Fallback>
                <p:oleObj name="Document" r:id="rId4" imgW="7301323" imgH="406910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05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554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408250"/>
              </p:ext>
            </p:extLst>
          </p:nvPr>
        </p:nvGraphicFramePr>
        <p:xfrm>
          <a:off x="914400" y="685800"/>
          <a:ext cx="7301323" cy="29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Document" r:id="rId4" imgW="7301323" imgH="2939938" progId="Word.Document.12">
                  <p:embed/>
                </p:oleObj>
              </mc:Choice>
              <mc:Fallback>
                <p:oleObj name="Document" r:id="rId4" imgW="7301323" imgH="293993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9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14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32743"/>
              </p:ext>
            </p:extLst>
          </p:nvPr>
        </p:nvGraphicFramePr>
        <p:xfrm>
          <a:off x="914400" y="685800"/>
          <a:ext cx="7292975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4" imgW="7301323" imgH="4868812" progId="Word.Document.12">
                  <p:embed/>
                </p:oleObj>
              </mc:Choice>
              <mc:Fallback>
                <p:oleObj name="Document" r:id="rId4" imgW="7301323" imgH="486881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85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781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779166"/>
              </p:ext>
            </p:extLst>
          </p:nvPr>
        </p:nvGraphicFramePr>
        <p:xfrm>
          <a:off x="914400" y="685800"/>
          <a:ext cx="729297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Document" r:id="rId4" imgW="7301323" imgH="3974768" progId="Word.Document.12">
                  <p:embed/>
                </p:oleObj>
              </mc:Choice>
              <mc:Fallback>
                <p:oleObj name="Document" r:id="rId4" imgW="7301323" imgH="397476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511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845875"/>
              </p:ext>
            </p:extLst>
          </p:nvPr>
        </p:nvGraphicFramePr>
        <p:xfrm>
          <a:off x="914400" y="685800"/>
          <a:ext cx="729297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Document" r:id="rId4" imgW="7301323" imgH="1599053" progId="Word.Document.12">
                  <p:embed/>
                </p:oleObj>
              </mc:Choice>
              <mc:Fallback>
                <p:oleObj name="Document" r:id="rId4" imgW="7301323" imgH="159905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17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96451"/>
              </p:ext>
            </p:extLst>
          </p:nvPr>
        </p:nvGraphicFramePr>
        <p:xfrm>
          <a:off x="914400" y="685800"/>
          <a:ext cx="7292975" cy="49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4" imgW="7301323" imgH="4915980" progId="Word.Document.12">
                  <p:embed/>
                </p:oleObj>
              </mc:Choice>
              <mc:Fallback>
                <p:oleObj name="Document" r:id="rId4" imgW="7301323" imgH="491598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90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68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530581"/>
              </p:ext>
            </p:extLst>
          </p:nvPr>
        </p:nvGraphicFramePr>
        <p:xfrm>
          <a:off x="914400" y="685800"/>
          <a:ext cx="7301323" cy="3433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4" imgW="7301323" imgH="3433589" progId="Word.Document.12">
                  <p:embed/>
                </p:oleObj>
              </mc:Choice>
              <mc:Fallback>
                <p:oleObj name="Document" r:id="rId4" imgW="7301323" imgH="343358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34335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236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453233"/>
              </p:ext>
            </p:extLst>
          </p:nvPr>
        </p:nvGraphicFramePr>
        <p:xfrm>
          <a:off x="914400" y="685800"/>
          <a:ext cx="7292975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Document" r:id="rId4" imgW="7301323" imgH="3657550" progId="Word.Document.12">
                  <p:embed/>
                </p:oleObj>
              </mc:Choice>
              <mc:Fallback>
                <p:oleObj name="Document" r:id="rId4" imgW="7301323" imgH="365755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64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30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882101"/>
              </p:ext>
            </p:extLst>
          </p:nvPr>
        </p:nvGraphicFramePr>
        <p:xfrm>
          <a:off x="914400" y="684213"/>
          <a:ext cx="7226300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4" imgW="7321727" imgH="4963231" progId="Word.Document.12">
                  <p:embed/>
                </p:oleObj>
              </mc:Choice>
              <mc:Fallback>
                <p:oleObj name="Document" r:id="rId4" imgW="7321727" imgH="496323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226300" cy="490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07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smtClean="0">
              <a:latin typeface="Times New Roman" pitchFamily="18" charset="0"/>
            </a:endParaRPr>
          </a:p>
          <a:p>
            <a:pPr algn="r">
              <a:defRPr/>
            </a:pPr>
            <a:r>
              <a:rPr lang="en-US" smtClean="0"/>
              <a:t>Slide </a:t>
            </a:r>
            <a:fld id="{AFBF30BF-3A5E-415C-805E-3EFDD138904E}" type="slidenum">
              <a:rPr lang="en-US" smtClean="0"/>
              <a:pPr algn="r">
                <a:defRPr/>
              </a:pPr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68196"/>
              </p:ext>
            </p:extLst>
          </p:nvPr>
        </p:nvGraphicFramePr>
        <p:xfrm>
          <a:off x="914400" y="685800"/>
          <a:ext cx="7292975" cy="388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4" imgW="7301323" imgH="3892673" progId="Word.Document.12">
                  <p:embed/>
                </p:oleObj>
              </mc:Choice>
              <mc:Fallback>
                <p:oleObj name="Document" r:id="rId4" imgW="7301323" imgH="389267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88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82422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Words>739</Words>
  <Application>Microsoft Office PowerPoint</Application>
  <PresentationFormat>On-screen Show (4:3)</PresentationFormat>
  <Paragraphs>165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Master slides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Joel</cp:lastModifiedBy>
  <cp:revision>27</cp:revision>
  <dcterms:created xsi:type="dcterms:W3CDTF">2011-02-08T23:20:43Z</dcterms:created>
  <dcterms:modified xsi:type="dcterms:W3CDTF">2016-06-08T18:21:03Z</dcterms:modified>
</cp:coreProperties>
</file>