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2A2EB8-EA81-4F16-B3D0-659C6132135A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624803C-CBDF-4687-B837-FD000C388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BDD82E-1625-4D63-A265-B83208F0B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79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D5C802-9EC2-4522-A8EF-90A3CB4BB545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831997E-566B-4580-A434-9AA568700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EF2744B-E39E-4F65-BE99-8AD9C5E5F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4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93F1EC7-68CA-4838-91FD-867FE56EE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0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F0FF5E2-3770-4F9D-B458-6825B3CCB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6E552A4-29BB-47DE-B81C-18EF4C761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8FB6A26-3BB6-46F0-873B-B27A5A245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99019B5-6F2D-4475-91D4-5179AE8E1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9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D45851E-D4C8-4062-8F01-6C4F8C2CC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3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>
                <a:latin typeface="Arial Narrow" pitchFamily="34" charset="0"/>
              </a:rPr>
              <a:pPr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1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60DC29D-867A-412D-98D6-635208EE3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0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88C0A95-5D1D-4645-AE13-6EDE1DBEC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/>
              <a:t>Slide </a:t>
            </a:r>
            <a:fld id="{4C70FC92-0400-4A5D-B8F3-6B371BF38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package" Target="../embeddings/Microsoft_Word_Document13.docx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Word_Document14.docx"/><Relationship Id="rId5" Type="http://schemas.openxmlformats.org/officeDocument/2006/relationships/image" Target="../media/image18.png"/><Relationship Id="rId10" Type="http://schemas.openxmlformats.org/officeDocument/2006/relationships/image" Target="../media/image17.emf"/><Relationship Id="rId4" Type="http://schemas.openxmlformats.org/officeDocument/2006/relationships/image" Target="../media/image15.emf"/><Relationship Id="rId9" Type="http://schemas.openxmlformats.org/officeDocument/2006/relationships/package" Target="../embeddings/Microsoft_Word_Document15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Word_Document17.docx"/><Relationship Id="rId5" Type="http://schemas.openxmlformats.org/officeDocument/2006/relationships/image" Target="../media/image19.png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Word_Document20.docx"/><Relationship Id="rId5" Type="http://schemas.openxmlformats.org/officeDocument/2006/relationships/image" Target="../media/image25.png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package" Target="../embeddings/Microsoft_Word_Document23.docx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Word_Document24.docx"/><Relationship Id="rId5" Type="http://schemas.openxmlformats.org/officeDocument/2006/relationships/image" Target="../media/image31.png"/><Relationship Id="rId10" Type="http://schemas.openxmlformats.org/officeDocument/2006/relationships/image" Target="../media/image30.emf"/><Relationship Id="rId4" Type="http://schemas.openxmlformats.org/officeDocument/2006/relationships/image" Target="../media/image28.emf"/><Relationship Id="rId9" Type="http://schemas.openxmlformats.org/officeDocument/2006/relationships/package" Target="../embeddings/Microsoft_Word_Document25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package" Target="../embeddings/Microsoft_Word_Document28.docx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Word_Document29.docx"/><Relationship Id="rId5" Type="http://schemas.openxmlformats.org/officeDocument/2006/relationships/image" Target="../media/image36.png"/><Relationship Id="rId10" Type="http://schemas.openxmlformats.org/officeDocument/2006/relationships/image" Target="../media/image35.emf"/><Relationship Id="rId4" Type="http://schemas.openxmlformats.org/officeDocument/2006/relationships/image" Target="../media/image28.emf"/><Relationship Id="rId9" Type="http://schemas.openxmlformats.org/officeDocument/2006/relationships/package" Target="../embeddings/Microsoft_Word_Document30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package" Target="../embeddings/Microsoft_Word_Document32.docx"/><Relationship Id="rId5" Type="http://schemas.openxmlformats.org/officeDocument/2006/relationships/image" Target="../media/image40.png"/><Relationship Id="rId4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package" Target="../embeddings/Microsoft_Word_Document35.docx"/><Relationship Id="rId5" Type="http://schemas.openxmlformats.org/officeDocument/2006/relationships/image" Target="../media/image44.png"/><Relationship Id="rId4" Type="http://schemas.openxmlformats.org/officeDocument/2006/relationships/image" Target="../media/image4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package" Target="../embeddings/Microsoft_Word_Document37.docx"/><Relationship Id="rId7" Type="http://schemas.openxmlformats.org/officeDocument/2006/relationships/image" Target="../media/image4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package" Target="../embeddings/Microsoft_Word_Document38.docx"/><Relationship Id="rId5" Type="http://schemas.openxmlformats.org/officeDocument/2006/relationships/image" Target="../media/image48.png"/><Relationship Id="rId4" Type="http://schemas.openxmlformats.org/officeDocument/2006/relationships/image" Target="../media/image4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package" Target="../embeddings/Microsoft_Word_Document40.docx"/><Relationship Id="rId5" Type="http://schemas.openxmlformats.org/officeDocument/2006/relationships/image" Target="../media/image52.png"/><Relationship Id="rId4" Type="http://schemas.openxmlformats.org/officeDocument/2006/relationships/image" Target="../media/image5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7" Type="http://schemas.openxmlformats.org/officeDocument/2006/relationships/image" Target="../media/image5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package" Target="../embeddings/Microsoft_Word_Document42.docx"/><Relationship Id="rId5" Type="http://schemas.openxmlformats.org/officeDocument/2006/relationships/image" Target="../media/image52.png"/><Relationship Id="rId4" Type="http://schemas.openxmlformats.org/officeDocument/2006/relationships/image" Target="../media/image5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package" Target="../embeddings/Microsoft_Word_Document46.docx"/><Relationship Id="rId5" Type="http://schemas.openxmlformats.org/officeDocument/2006/relationships/image" Target="../media/image59.png"/><Relationship Id="rId4" Type="http://schemas.openxmlformats.org/officeDocument/2006/relationships/image" Target="../media/image5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package" Target="../embeddings/Microsoft_Word_Document50.docx"/><Relationship Id="rId5" Type="http://schemas.openxmlformats.org/officeDocument/2006/relationships/image" Target="../media/image64.png"/><Relationship Id="rId4" Type="http://schemas.openxmlformats.org/officeDocument/2006/relationships/image" Target="../media/image6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7" Type="http://schemas.openxmlformats.org/officeDocument/2006/relationships/image" Target="../media/image6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package" Target="../embeddings/Microsoft_Word_Document52.docx"/><Relationship Id="rId5" Type="http://schemas.openxmlformats.org/officeDocument/2006/relationships/image" Target="../media/image67.png"/><Relationship Id="rId4" Type="http://schemas.openxmlformats.org/officeDocument/2006/relationships/image" Target="../media/image6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6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7" Type="http://schemas.openxmlformats.org/officeDocument/2006/relationships/image" Target="../media/image7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package" Target="../embeddings/Microsoft_Word_Document56.docx"/><Relationship Id="rId5" Type="http://schemas.openxmlformats.org/officeDocument/2006/relationships/image" Target="../media/image72.png"/><Relationship Id="rId4" Type="http://schemas.openxmlformats.org/officeDocument/2006/relationships/image" Target="../media/image7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74.png"/><Relationship Id="rId4" Type="http://schemas.openxmlformats.org/officeDocument/2006/relationships/image" Target="../media/image7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7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77.png"/><Relationship Id="rId4" Type="http://schemas.openxmlformats.org/officeDocument/2006/relationships/image" Target="../media/image7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7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Word_Document8.docx"/><Relationship Id="rId5" Type="http://schemas.openxmlformats.org/officeDocument/2006/relationships/image" Target="../media/image10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Word_Document10.docx"/><Relationship Id="rId5" Type="http://schemas.openxmlformats.org/officeDocument/2006/relationships/image" Target="../media/image10.png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 smtClean="0">
                <a:latin typeface="Arial Narrow" pitchFamily="34" charset="0"/>
              </a:rPr>
              <a:t>Murach's</a:t>
            </a:r>
            <a:r>
              <a:rPr lang="en-US" sz="900" dirty="0" smtClean="0">
                <a:latin typeface="Arial Narrow" pitchFamily="34" charset="0"/>
              </a:rPr>
              <a:t> SQL Server </a:t>
            </a:r>
            <a:r>
              <a:rPr lang="en-US" sz="900" dirty="0" smtClean="0">
                <a:latin typeface="Arial Narrow" pitchFamily="34" charset="0"/>
              </a:rPr>
              <a:t>2016, </a:t>
            </a:r>
            <a:r>
              <a:rPr lang="en-US" sz="900" dirty="0" smtClean="0">
                <a:latin typeface="Arial Narrow" pitchFamily="34" charset="0"/>
              </a:rPr>
              <a:t>C6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smtClean="0">
                <a:latin typeface="Arial Narrow" pitchFamily="34" charset="0"/>
              </a:rPr>
              <a:t>© </a:t>
            </a:r>
            <a:r>
              <a:rPr lang="en-US" sz="900" dirty="0" smtClean="0">
                <a:latin typeface="Arial Narrow" pitchFamily="34" charset="0"/>
              </a:rPr>
              <a:t>2016, </a:t>
            </a:r>
            <a:r>
              <a:rPr lang="en-US" sz="900" dirty="0" smtClean="0">
                <a:latin typeface="Arial Narrow" pitchFamily="34" charset="0"/>
              </a:rPr>
              <a:t>Mike Murach &amp; Associates, Inc.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 smtClean="0"/>
          </a:p>
          <a:p>
            <a:r>
              <a:rPr lang="en-US" sz="900" smtClean="0">
                <a:latin typeface="Arial Narrow" pitchFamily="34" charset="0"/>
              </a:rPr>
              <a:t>Slide </a:t>
            </a:r>
            <a:fld id="{A88E45EE-3186-4D65-9B4E-10C51ADFDB42}" type="slidenum">
              <a:rPr lang="en-US" sz="900" smtClean="0">
                <a:latin typeface="Arial Narrow" pitchFamily="34" charset="0"/>
              </a:rPr>
              <a:pPr/>
              <a:t>1</a:t>
            </a:fld>
            <a:endParaRPr lang="en-US" sz="900" smtClean="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492356"/>
              </p:ext>
            </p:extLst>
          </p:nvPr>
        </p:nvGraphicFramePr>
        <p:xfrm>
          <a:off x="914400" y="685800"/>
          <a:ext cx="7375415" cy="181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Document" r:id="rId4" imgW="7375415" imgH="1810051" progId="Word.Document.12">
                  <p:embed/>
                </p:oleObj>
              </mc:Choice>
              <mc:Fallback>
                <p:oleObj name="Document" r:id="rId4" imgW="7375415" imgH="1810051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181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26560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345" y="1025086"/>
            <a:ext cx="6148571" cy="156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422128"/>
              </p:ext>
            </p:extLst>
          </p:nvPr>
        </p:nvGraphicFramePr>
        <p:xfrm>
          <a:off x="914400" y="2590800"/>
          <a:ext cx="7375415" cy="1143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Document" r:id="rId6" imgW="7375415" imgH="1143209" progId="Word.Document.12">
                  <p:embed/>
                </p:oleObj>
              </mc:Choice>
              <mc:Fallback>
                <p:oleObj name="Document" r:id="rId6" imgW="7375415" imgH="1143209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7375415" cy="11432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352800"/>
            <a:ext cx="6148571" cy="158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637903"/>
              </p:ext>
            </p:extLst>
          </p:nvPr>
        </p:nvGraphicFramePr>
        <p:xfrm>
          <a:off x="914400" y="4909845"/>
          <a:ext cx="7300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Document" r:id="rId9" imgW="7301323" imgH="520655" progId="Word.Document.12">
                  <p:embed/>
                </p:oleObj>
              </mc:Choice>
              <mc:Fallback>
                <p:oleObj name="Document" r:id="rId9" imgW="7301323" imgH="520655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09845"/>
                        <a:ext cx="73009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1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46"/>
              </p:ext>
            </p:extLst>
          </p:nvPr>
        </p:nvGraphicFramePr>
        <p:xfrm>
          <a:off x="914400" y="685800"/>
          <a:ext cx="7375415" cy="192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Document" r:id="rId3" imgW="7375415" imgH="1926713" progId="Word.Document.12">
                  <p:embed/>
                </p:oleObj>
              </mc:Choice>
              <mc:Fallback>
                <p:oleObj name="Document" r:id="rId3" imgW="7375415" imgH="1926713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192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526228"/>
            <a:ext cx="6148571" cy="158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312839"/>
              </p:ext>
            </p:extLst>
          </p:nvPr>
        </p:nvGraphicFramePr>
        <p:xfrm>
          <a:off x="914400" y="4203700"/>
          <a:ext cx="7300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Document" r:id="rId6" imgW="7301323" imgH="520655" progId="Word.Document.12">
                  <p:embed/>
                </p:oleObj>
              </mc:Choice>
              <mc:Fallback>
                <p:oleObj name="Document" r:id="rId6" imgW="7301323" imgH="520655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03700"/>
                        <a:ext cx="73009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23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117959"/>
              </p:ext>
            </p:extLst>
          </p:nvPr>
        </p:nvGraphicFramePr>
        <p:xfrm>
          <a:off x="914400" y="685800"/>
          <a:ext cx="7375415" cy="4458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Document" r:id="rId3" imgW="7375415" imgH="4458336" progId="Word.Document.12">
                  <p:embed/>
                </p:oleObj>
              </mc:Choice>
              <mc:Fallback>
                <p:oleObj name="Document" r:id="rId3" imgW="7375415" imgH="4458336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4458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9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793965"/>
              </p:ext>
            </p:extLst>
          </p:nvPr>
        </p:nvGraphicFramePr>
        <p:xfrm>
          <a:off x="914400" y="685800"/>
          <a:ext cx="729297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Document" r:id="rId3" imgW="7301323" imgH="1340525" progId="Word.Document.12">
                  <p:embed/>
                </p:oleObj>
              </mc:Choice>
              <mc:Fallback>
                <p:oleObj name="Document" r:id="rId3" imgW="7301323" imgH="13405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904998"/>
            <a:ext cx="6148571" cy="138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645192"/>
              </p:ext>
            </p:extLst>
          </p:nvPr>
        </p:nvGraphicFramePr>
        <p:xfrm>
          <a:off x="914400" y="3322982"/>
          <a:ext cx="7300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Document" r:id="rId6" imgW="7301323" imgH="520655" progId="Word.Document.12">
                  <p:embed/>
                </p:oleObj>
              </mc:Choice>
              <mc:Fallback>
                <p:oleObj name="Document" r:id="rId6" imgW="7301323" imgH="520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322982"/>
                        <a:ext cx="7300912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082020"/>
              </p:ext>
            </p:extLst>
          </p:nvPr>
        </p:nvGraphicFramePr>
        <p:xfrm>
          <a:off x="914400" y="685800"/>
          <a:ext cx="7377498" cy="1944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Document" r:id="rId3" imgW="7377498" imgH="1944716" progId="Word.Document.12">
                  <p:embed/>
                </p:oleObj>
              </mc:Choice>
              <mc:Fallback>
                <p:oleObj name="Document" r:id="rId3" imgW="7377498" imgH="19447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77498" cy="1944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9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855121"/>
              </p:ext>
            </p:extLst>
          </p:nvPr>
        </p:nvGraphicFramePr>
        <p:xfrm>
          <a:off x="914400" y="685800"/>
          <a:ext cx="7300912" cy="226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Document" r:id="rId3" imgW="7301323" imgH="2268775" progId="Word.Document.12">
                  <p:embed/>
                </p:oleObj>
              </mc:Choice>
              <mc:Fallback>
                <p:oleObj name="Document" r:id="rId3" imgW="7301323" imgH="22687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0912" cy="2268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44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85979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147075"/>
            <a:ext cx="7315200" cy="70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771289"/>
              </p:ext>
            </p:extLst>
          </p:nvPr>
        </p:nvGraphicFramePr>
        <p:xfrm>
          <a:off x="914400" y="1859074"/>
          <a:ext cx="7301323" cy="57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1" name="Document" r:id="rId6" imgW="7301323" imgH="579346" progId="Word.Document.12">
                  <p:embed/>
                </p:oleObj>
              </mc:Choice>
              <mc:Fallback>
                <p:oleObj name="Document" r:id="rId6" imgW="7301323" imgH="5793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859074"/>
                        <a:ext cx="7301323" cy="579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81" y="2463800"/>
            <a:ext cx="7021714" cy="143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412471"/>
              </p:ext>
            </p:extLst>
          </p:nvPr>
        </p:nvGraphicFramePr>
        <p:xfrm>
          <a:off x="908538" y="3886200"/>
          <a:ext cx="7300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2" name="Document" r:id="rId9" imgW="7301323" imgH="520655" progId="Word.Document.12">
                  <p:embed/>
                </p:oleObj>
              </mc:Choice>
              <mc:Fallback>
                <p:oleObj name="Document" r:id="rId9" imgW="7301323" imgH="520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8538" y="3886200"/>
                        <a:ext cx="7300912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3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52386"/>
              </p:ext>
            </p:extLst>
          </p:nvPr>
        </p:nvGraphicFramePr>
        <p:xfrm>
          <a:off x="914400" y="685800"/>
          <a:ext cx="7377498" cy="1944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Document" r:id="rId3" imgW="7377498" imgH="1944716" progId="Word.Document.12">
                  <p:embed/>
                </p:oleObj>
              </mc:Choice>
              <mc:Fallback>
                <p:oleObj name="Document" r:id="rId3" imgW="7377498" imgH="19447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77498" cy="1944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19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19438"/>
              </p:ext>
            </p:extLst>
          </p:nvPr>
        </p:nvGraphicFramePr>
        <p:xfrm>
          <a:off x="914400" y="685800"/>
          <a:ext cx="7301323" cy="2528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Document" r:id="rId3" imgW="7301323" imgH="2528383" progId="Word.Document.12">
                  <p:embed/>
                </p:oleObj>
              </mc:Choice>
              <mc:Fallback>
                <p:oleObj name="Document" r:id="rId3" imgW="7301323" imgH="25283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2528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5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13765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117601"/>
            <a:ext cx="6148571" cy="11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863439"/>
              </p:ext>
            </p:extLst>
          </p:nvPr>
        </p:nvGraphicFramePr>
        <p:xfrm>
          <a:off x="914400" y="2300132"/>
          <a:ext cx="7301323" cy="57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Document" r:id="rId6" imgW="7301323" imgH="579346" progId="Word.Document.12">
                  <p:embed/>
                </p:oleObj>
              </mc:Choice>
              <mc:Fallback>
                <p:oleObj name="Document" r:id="rId6" imgW="7301323" imgH="5793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2300132"/>
                        <a:ext cx="7301323" cy="579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2819400"/>
            <a:ext cx="6558476" cy="145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57341"/>
              </p:ext>
            </p:extLst>
          </p:nvPr>
        </p:nvGraphicFramePr>
        <p:xfrm>
          <a:off x="914400" y="4300165"/>
          <a:ext cx="7300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Document" r:id="rId9" imgW="7301323" imgH="520655" progId="Word.Document.12">
                  <p:embed/>
                </p:oleObj>
              </mc:Choice>
              <mc:Fallback>
                <p:oleObj name="Document" r:id="rId9" imgW="7301323" imgH="520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4300165"/>
                        <a:ext cx="7300912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70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428891"/>
              </p:ext>
            </p:extLst>
          </p:nvPr>
        </p:nvGraphicFramePr>
        <p:xfrm>
          <a:off x="914400" y="685800"/>
          <a:ext cx="7375415" cy="4620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Document" r:id="rId3" imgW="7375415" imgH="4620366" progId="Word.Document.12">
                  <p:embed/>
                </p:oleObj>
              </mc:Choice>
              <mc:Fallback>
                <p:oleObj name="Document" r:id="rId3" imgW="7375415" imgH="462036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4620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17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459177"/>
              </p:ext>
            </p:extLst>
          </p:nvPr>
        </p:nvGraphicFramePr>
        <p:xfrm>
          <a:off x="914400" y="685800"/>
          <a:ext cx="7301323" cy="342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Document" r:id="rId3" imgW="7301323" imgH="3427108" progId="Word.Document.12">
                  <p:embed/>
                </p:oleObj>
              </mc:Choice>
              <mc:Fallback>
                <p:oleObj name="Document" r:id="rId3" imgW="7301323" imgH="34271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3427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4114800"/>
            <a:ext cx="6558476" cy="145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827927"/>
              </p:ext>
            </p:extLst>
          </p:nvPr>
        </p:nvGraphicFramePr>
        <p:xfrm>
          <a:off x="914400" y="5558678"/>
          <a:ext cx="7300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Document" r:id="rId6" imgW="7301323" imgH="520655" progId="Word.Document.12">
                  <p:embed/>
                </p:oleObj>
              </mc:Choice>
              <mc:Fallback>
                <p:oleObj name="Document" r:id="rId6" imgW="7301323" imgH="520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5558678"/>
                        <a:ext cx="7300912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8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652529"/>
              </p:ext>
            </p:extLst>
          </p:nvPr>
        </p:nvGraphicFramePr>
        <p:xfrm>
          <a:off x="914400" y="685800"/>
          <a:ext cx="7301323" cy="2746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Document" r:id="rId3" imgW="7301323" imgH="2746223" progId="Word.Document.12">
                  <p:embed/>
                </p:oleObj>
              </mc:Choice>
              <mc:Fallback>
                <p:oleObj name="Document" r:id="rId3" imgW="7301323" imgH="2746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2746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73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430858"/>
              </p:ext>
            </p:extLst>
          </p:nvPr>
        </p:nvGraphicFramePr>
        <p:xfrm>
          <a:off x="914400" y="685800"/>
          <a:ext cx="7301323" cy="319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Document" r:id="rId3" imgW="7301323" imgH="3196665" progId="Word.Document.12">
                  <p:embed/>
                </p:oleObj>
              </mc:Choice>
              <mc:Fallback>
                <p:oleObj name="Document" r:id="rId3" imgW="7301323" imgH="31966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3196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3809999"/>
            <a:ext cx="6558476" cy="168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578191"/>
              </p:ext>
            </p:extLst>
          </p:nvPr>
        </p:nvGraphicFramePr>
        <p:xfrm>
          <a:off x="914400" y="5527626"/>
          <a:ext cx="7300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Document" r:id="rId6" imgW="7301323" imgH="520655" progId="Word.Document.12">
                  <p:embed/>
                </p:oleObj>
              </mc:Choice>
              <mc:Fallback>
                <p:oleObj name="Document" r:id="rId6" imgW="7301323" imgH="520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5527626"/>
                        <a:ext cx="7300912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0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08981"/>
              </p:ext>
            </p:extLst>
          </p:nvPr>
        </p:nvGraphicFramePr>
        <p:xfrm>
          <a:off x="914400" y="685800"/>
          <a:ext cx="7300912" cy="284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Document" r:id="rId3" imgW="7301323" imgH="2843801" progId="Word.Document.12">
                  <p:embed/>
                </p:oleObj>
              </mc:Choice>
              <mc:Fallback>
                <p:oleObj name="Document" r:id="rId3" imgW="7301323" imgH="28438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0912" cy="284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6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37670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142998"/>
            <a:ext cx="6985143" cy="147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603465"/>
              </p:ext>
            </p:extLst>
          </p:nvPr>
        </p:nvGraphicFramePr>
        <p:xfrm>
          <a:off x="914400" y="2577878"/>
          <a:ext cx="7301323" cy="579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Document" r:id="rId6" imgW="7301323" imgH="579706" progId="Word.Document.12">
                  <p:embed/>
                </p:oleObj>
              </mc:Choice>
              <mc:Fallback>
                <p:oleObj name="Document" r:id="rId6" imgW="7301323" imgH="5797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2577878"/>
                        <a:ext cx="7301323" cy="579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200398"/>
            <a:ext cx="6985143" cy="147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42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890656"/>
              </p:ext>
            </p:extLst>
          </p:nvPr>
        </p:nvGraphicFramePr>
        <p:xfrm>
          <a:off x="914400" y="685800"/>
          <a:ext cx="7292975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Document" r:id="rId3" imgW="7301323" imgH="2563309" progId="Word.Document.12">
                  <p:embed/>
                </p:oleObj>
              </mc:Choice>
              <mc:Fallback>
                <p:oleObj name="Document" r:id="rId3" imgW="7301323" imgH="25633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255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086100"/>
            <a:ext cx="6985143" cy="236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160143"/>
              </p:ext>
            </p:extLst>
          </p:nvPr>
        </p:nvGraphicFramePr>
        <p:xfrm>
          <a:off x="914400" y="5429486"/>
          <a:ext cx="7300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Document" r:id="rId6" imgW="7301323" imgH="520655" progId="Word.Document.12">
                  <p:embed/>
                </p:oleObj>
              </mc:Choice>
              <mc:Fallback>
                <p:oleObj name="Document" r:id="rId6" imgW="7301323" imgH="520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5429486"/>
                        <a:ext cx="7300912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499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765249"/>
              </p:ext>
            </p:extLst>
          </p:nvPr>
        </p:nvGraphicFramePr>
        <p:xfrm>
          <a:off x="914400" y="685800"/>
          <a:ext cx="7292975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Document" r:id="rId3" imgW="7301323" imgH="2222327" progId="Word.Document.12">
                  <p:embed/>
                </p:oleObj>
              </mc:Choice>
              <mc:Fallback>
                <p:oleObj name="Document" r:id="rId3" imgW="7301323" imgH="22223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2214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2743200"/>
            <a:ext cx="6548572" cy="221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323011"/>
              </p:ext>
            </p:extLst>
          </p:nvPr>
        </p:nvGraphicFramePr>
        <p:xfrm>
          <a:off x="914400" y="4968875"/>
          <a:ext cx="7300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Document" r:id="rId6" imgW="7301323" imgH="520655" progId="Word.Document.12">
                  <p:embed/>
                </p:oleObj>
              </mc:Choice>
              <mc:Fallback>
                <p:oleObj name="Document" r:id="rId6" imgW="7301323" imgH="520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4968875"/>
                        <a:ext cx="7300912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1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251985"/>
              </p:ext>
            </p:extLst>
          </p:nvPr>
        </p:nvGraphicFramePr>
        <p:xfrm>
          <a:off x="914400" y="685800"/>
          <a:ext cx="7300912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Document" r:id="rId3" imgW="7301323" imgH="2613359" progId="Word.Document.12">
                  <p:embed/>
                </p:oleObj>
              </mc:Choice>
              <mc:Fallback>
                <p:oleObj name="Document" r:id="rId3" imgW="7301323" imgH="26133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0912" cy="261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357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156778"/>
              </p:ext>
            </p:extLst>
          </p:nvPr>
        </p:nvGraphicFramePr>
        <p:xfrm>
          <a:off x="914400" y="685800"/>
          <a:ext cx="7300912" cy="376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Document" r:id="rId3" imgW="7301323" imgH="3764489" progId="Word.Document.12">
                  <p:embed/>
                </p:oleObj>
              </mc:Choice>
              <mc:Fallback>
                <p:oleObj name="Document" r:id="rId3" imgW="7301323" imgH="37644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0912" cy="376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23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68474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1066800"/>
            <a:ext cx="6548572" cy="201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318767"/>
              </p:ext>
            </p:extLst>
          </p:nvPr>
        </p:nvGraphicFramePr>
        <p:xfrm>
          <a:off x="914400" y="3086100"/>
          <a:ext cx="7300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Document" r:id="rId6" imgW="7301323" imgH="520655" progId="Word.Document.12">
                  <p:embed/>
                </p:oleObj>
              </mc:Choice>
              <mc:Fallback>
                <p:oleObj name="Document" r:id="rId6" imgW="7301323" imgH="520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086100"/>
                        <a:ext cx="7300912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7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106129"/>
              </p:ext>
            </p:extLst>
          </p:nvPr>
        </p:nvGraphicFramePr>
        <p:xfrm>
          <a:off x="914400" y="685800"/>
          <a:ext cx="7351713" cy="256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Document" r:id="rId3" imgW="7375415" imgH="2572311" progId="Word.Document.12">
                  <p:embed/>
                </p:oleObj>
              </mc:Choice>
              <mc:Fallback>
                <p:oleObj name="Document" r:id="rId3" imgW="7375415" imgH="257231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51713" cy="256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337367"/>
              </p:ext>
            </p:extLst>
          </p:nvPr>
        </p:nvGraphicFramePr>
        <p:xfrm>
          <a:off x="914400" y="685800"/>
          <a:ext cx="729297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Document" r:id="rId3" imgW="7301323" imgH="2751984" progId="Word.Document.12">
                  <p:embed/>
                </p:oleObj>
              </mc:Choice>
              <mc:Fallback>
                <p:oleObj name="Document" r:id="rId3" imgW="7301323" imgH="27519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5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008075"/>
              </p:ext>
            </p:extLst>
          </p:nvPr>
        </p:nvGraphicFramePr>
        <p:xfrm>
          <a:off x="914400" y="685800"/>
          <a:ext cx="7300912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Document" r:id="rId3" imgW="7301323" imgH="2613359" progId="Word.Document.12">
                  <p:embed/>
                </p:oleObj>
              </mc:Choice>
              <mc:Fallback>
                <p:oleObj name="Document" r:id="rId3" imgW="7301323" imgH="26133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0912" cy="261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9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358137"/>
              </p:ext>
            </p:extLst>
          </p:nvPr>
        </p:nvGraphicFramePr>
        <p:xfrm>
          <a:off x="914400" y="685800"/>
          <a:ext cx="7301323" cy="2858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Document" r:id="rId3" imgW="7301323" imgH="2858203" progId="Word.Document.12">
                  <p:embed/>
                </p:oleObj>
              </mc:Choice>
              <mc:Fallback>
                <p:oleObj name="Document" r:id="rId3" imgW="7301323" imgH="28582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2858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530598"/>
            <a:ext cx="6148571" cy="11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744547"/>
              </p:ext>
            </p:extLst>
          </p:nvPr>
        </p:nvGraphicFramePr>
        <p:xfrm>
          <a:off x="914400" y="4712528"/>
          <a:ext cx="7300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Document" r:id="rId6" imgW="7301323" imgH="520655" progId="Word.Document.12">
                  <p:embed/>
                </p:oleObj>
              </mc:Choice>
              <mc:Fallback>
                <p:oleObj name="Document" r:id="rId6" imgW="7301323" imgH="520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4712528"/>
                        <a:ext cx="7300912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3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72159"/>
              </p:ext>
            </p:extLst>
          </p:nvPr>
        </p:nvGraphicFramePr>
        <p:xfrm>
          <a:off x="914400" y="685800"/>
          <a:ext cx="729297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Document" r:id="rId3" imgW="7301323" imgH="2210805" progId="Word.Document.12">
                  <p:embed/>
                </p:oleObj>
              </mc:Choice>
              <mc:Fallback>
                <p:oleObj name="Document" r:id="rId3" imgW="7301323" imgH="22108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220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814781"/>
            <a:ext cx="6148571" cy="11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72717"/>
              </p:ext>
            </p:extLst>
          </p:nvPr>
        </p:nvGraphicFramePr>
        <p:xfrm>
          <a:off x="914400" y="4001328"/>
          <a:ext cx="7300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Document" r:id="rId6" imgW="7301323" imgH="520655" progId="Word.Document.12">
                  <p:embed/>
                </p:oleObj>
              </mc:Choice>
              <mc:Fallback>
                <p:oleObj name="Document" r:id="rId6" imgW="7301323" imgH="520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4001328"/>
                        <a:ext cx="7300912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9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769109"/>
              </p:ext>
            </p:extLst>
          </p:nvPr>
        </p:nvGraphicFramePr>
        <p:xfrm>
          <a:off x="914400" y="685800"/>
          <a:ext cx="729297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Document" r:id="rId3" imgW="7301323" imgH="1657744" progId="Word.Document.12">
                  <p:embed/>
                </p:oleObj>
              </mc:Choice>
              <mc:Fallback>
                <p:oleObj name="Document" r:id="rId3" imgW="7301323" imgH="16577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3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119681"/>
              </p:ext>
            </p:extLst>
          </p:nvPr>
        </p:nvGraphicFramePr>
        <p:xfrm>
          <a:off x="914400" y="685800"/>
          <a:ext cx="7300912" cy="514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Document" r:id="rId3" imgW="7301323" imgH="5147503" progId="Word.Document.12">
                  <p:embed/>
                </p:oleObj>
              </mc:Choice>
              <mc:Fallback>
                <p:oleObj name="Document" r:id="rId3" imgW="7301323" imgH="51475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0912" cy="514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040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31697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1" y="1143000"/>
            <a:ext cx="6777143" cy="20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18924"/>
              </p:ext>
            </p:extLst>
          </p:nvPr>
        </p:nvGraphicFramePr>
        <p:xfrm>
          <a:off x="905242" y="3244495"/>
          <a:ext cx="7300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Document" r:id="rId6" imgW="7301323" imgH="520655" progId="Word.Document.12">
                  <p:embed/>
                </p:oleObj>
              </mc:Choice>
              <mc:Fallback>
                <p:oleObj name="Document" r:id="rId6" imgW="7301323" imgH="520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5242" y="3244495"/>
                        <a:ext cx="7300912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6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73466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1142998"/>
            <a:ext cx="6863238" cy="238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40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766546"/>
              </p:ext>
            </p:extLst>
          </p:nvPr>
        </p:nvGraphicFramePr>
        <p:xfrm>
          <a:off x="914400" y="685800"/>
          <a:ext cx="7300912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Document" r:id="rId3" imgW="7301323" imgH="4915980" progId="Word.Document.12">
                  <p:embed/>
                </p:oleObj>
              </mc:Choice>
              <mc:Fallback>
                <p:oleObj name="Document" r:id="rId3" imgW="7301323" imgH="49159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0912" cy="491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82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44602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1142999"/>
            <a:ext cx="6863238" cy="238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99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082654"/>
              </p:ext>
            </p:extLst>
          </p:nvPr>
        </p:nvGraphicFramePr>
        <p:xfrm>
          <a:off x="914400" y="685800"/>
          <a:ext cx="7375415" cy="3296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Document" r:id="rId3" imgW="7375415" imgH="3296044" progId="Word.Document.12">
                  <p:embed/>
                </p:oleObj>
              </mc:Choice>
              <mc:Fallback>
                <p:oleObj name="Document" r:id="rId3" imgW="7375415" imgH="3296044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296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597" y="3840018"/>
            <a:ext cx="6434286" cy="133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032997"/>
              </p:ext>
            </p:extLst>
          </p:nvPr>
        </p:nvGraphicFramePr>
        <p:xfrm>
          <a:off x="914400" y="5207000"/>
          <a:ext cx="7300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Document" r:id="rId6" imgW="7301323" imgH="520655" progId="Word.Document.12">
                  <p:embed/>
                </p:oleObj>
              </mc:Choice>
              <mc:Fallback>
                <p:oleObj name="Document" r:id="rId6" imgW="7301323" imgH="520655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07000"/>
                        <a:ext cx="73009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5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336696"/>
              </p:ext>
            </p:extLst>
          </p:nvPr>
        </p:nvGraphicFramePr>
        <p:xfrm>
          <a:off x="914400" y="685800"/>
          <a:ext cx="7301323" cy="158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Document" r:id="rId3" imgW="7301323" imgH="1586451" progId="Word.Document.12">
                  <p:embed/>
                </p:oleObj>
              </mc:Choice>
              <mc:Fallback>
                <p:oleObj name="Document" r:id="rId3" imgW="7301323" imgH="15864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1586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65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716194"/>
              </p:ext>
            </p:extLst>
          </p:nvPr>
        </p:nvGraphicFramePr>
        <p:xfrm>
          <a:off x="914400" y="685800"/>
          <a:ext cx="7543937" cy="2848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Document" r:id="rId3" imgW="7543937" imgH="2848482" progId="Word.Document.12">
                  <p:embed/>
                </p:oleObj>
              </mc:Choice>
              <mc:Fallback>
                <p:oleObj name="Document" r:id="rId3" imgW="7543937" imgH="284848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543937" cy="28484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8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180779"/>
              </p:ext>
            </p:extLst>
          </p:nvPr>
        </p:nvGraphicFramePr>
        <p:xfrm>
          <a:off x="914400" y="685800"/>
          <a:ext cx="7375415" cy="2171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Document" r:id="rId3" imgW="7375415" imgH="2171918" progId="Word.Document.12">
                  <p:embed/>
                </p:oleObj>
              </mc:Choice>
              <mc:Fallback>
                <p:oleObj name="Document" r:id="rId3" imgW="7375415" imgH="2171918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1719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598" y="2863850"/>
            <a:ext cx="6560000" cy="116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571492"/>
              </p:ext>
            </p:extLst>
          </p:nvPr>
        </p:nvGraphicFramePr>
        <p:xfrm>
          <a:off x="914400" y="3994150"/>
          <a:ext cx="7300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Document" r:id="rId6" imgW="7301323" imgH="520655" progId="Word.Document.12">
                  <p:embed/>
                </p:oleObj>
              </mc:Choice>
              <mc:Fallback>
                <p:oleObj name="Document" r:id="rId6" imgW="7301323" imgH="520655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94150"/>
                        <a:ext cx="73009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8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300070"/>
              </p:ext>
            </p:extLst>
          </p:nvPr>
        </p:nvGraphicFramePr>
        <p:xfrm>
          <a:off x="914400" y="685800"/>
          <a:ext cx="7301323" cy="2617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Document" r:id="rId3" imgW="7301323" imgH="2617679" progId="Word.Document.12">
                  <p:embed/>
                </p:oleObj>
              </mc:Choice>
              <mc:Fallback>
                <p:oleObj name="Document" r:id="rId3" imgW="7301323" imgH="2617679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2617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597" y="3229073"/>
            <a:ext cx="6560000" cy="116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116509"/>
              </p:ext>
            </p:extLst>
          </p:nvPr>
        </p:nvGraphicFramePr>
        <p:xfrm>
          <a:off x="914400" y="4368800"/>
          <a:ext cx="7300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Document" r:id="rId6" imgW="7301323" imgH="520655" progId="Word.Document.12">
                  <p:embed/>
                </p:oleObj>
              </mc:Choice>
              <mc:Fallback>
                <p:oleObj name="Document" r:id="rId6" imgW="7301323" imgH="520655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68800"/>
                        <a:ext cx="73009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46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653130"/>
              </p:ext>
            </p:extLst>
          </p:nvPr>
        </p:nvGraphicFramePr>
        <p:xfrm>
          <a:off x="914400" y="685800"/>
          <a:ext cx="7375415" cy="4710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Document" r:id="rId3" imgW="7375415" imgH="4710022" progId="Word.Document.12">
                  <p:embed/>
                </p:oleObj>
              </mc:Choice>
              <mc:Fallback>
                <p:oleObj name="Document" r:id="rId3" imgW="7375415" imgH="4710022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47100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64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</a:t>
            </a:r>
            <a:r>
              <a:rPr lang="en-US" dirty="0" smtClean="0"/>
              <a:t>2016, </a:t>
            </a:r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292B5E0-7A11-4CEC-80E1-823D352F86C5}" type="slidenum">
              <a:rPr lang="en-US" sz="900" smtClean="0">
                <a:latin typeface="Arial Narrow" pitchFamily="34" charset="0"/>
              </a:rPr>
              <a:pPr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319515"/>
              </p:ext>
            </p:extLst>
          </p:nvPr>
        </p:nvGraphicFramePr>
        <p:xfrm>
          <a:off x="914400" y="685800"/>
          <a:ext cx="7375415" cy="2972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Document" r:id="rId3" imgW="7375415" imgH="2972344" progId="Word.Document.12">
                  <p:embed/>
                </p:oleObj>
              </mc:Choice>
              <mc:Fallback>
                <p:oleObj name="Document" r:id="rId3" imgW="7375415" imgH="2972344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9723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56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</TotalTime>
  <Words>721</Words>
  <Application>Microsoft Office PowerPoint</Application>
  <PresentationFormat>On-screen Show (4:3)</PresentationFormat>
  <Paragraphs>161</Paragraphs>
  <Slides>40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Ray</cp:lastModifiedBy>
  <cp:revision>25</cp:revision>
  <dcterms:created xsi:type="dcterms:W3CDTF">2011-02-08T23:20:43Z</dcterms:created>
  <dcterms:modified xsi:type="dcterms:W3CDTF">2016-02-24T23:47:13Z</dcterms:modified>
</cp:coreProperties>
</file>