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01" r:id="rId29"/>
    <p:sldId id="302" r:id="rId30"/>
    <p:sldId id="303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F9F85B-894C-4EA9-A1B4-6B33CED48B5A}" type="datetimeFigureOut">
              <a:rPr lang="en-US"/>
              <a:pPr>
                <a:defRPr/>
              </a:pPr>
              <a:t>4/26/2021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6FF06E-C638-49AB-91E3-C733DF988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9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6ACAEA-A33E-4332-8269-5320D83AA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85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68B84F-881C-4E03-A9E8-83A523B8F8ED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F06893A-188D-4AB8-B611-897E0BB6E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9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4185349-D48D-495F-9C7F-F1151A329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CB13907-A4B0-487E-B172-ABD45B68E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D4E6A52-83D0-447A-A411-84B9D26D3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EF43FF5-2ACE-4F15-8C40-C0EC88636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7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1FEF20D-7D46-4426-A1D0-5BFA9B36C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8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B0B6711-6439-4C27-A77B-F0869FE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E52BF2C-FB46-4F62-9FFF-56169FBB4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>
                <a:latin typeface="Arial Narrow" pitchFamily="34" charset="0"/>
              </a:rPr>
              <a:pPr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9B913E3-403B-4C36-8B07-AD86BBC9D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8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F44A246-617B-432F-8A61-39008DEB2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DB2B2A7B-F86A-4034-8A2C-DE42814F6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Word_Document34.docx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41.docx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42.docx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package" Target="../embeddings/Microsoft_Word_Document43.docx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Word_Document44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package" Target="../embeddings/Microsoft_Word_Document46.docx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package" Target="../embeddings/Microsoft_Word_Document47.doc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C14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B5C6FB9E-8A9C-415C-A151-D7797B935D58}" type="slidenum">
              <a:rPr lang="en-US" sz="900" smtClean="0">
                <a:latin typeface="Arial Narrow" pitchFamily="34" charset="0"/>
              </a:rPr>
              <a:pPr/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003043"/>
              </p:ext>
            </p:extLst>
          </p:nvPr>
        </p:nvGraphicFramePr>
        <p:xfrm>
          <a:off x="914400" y="1897146"/>
          <a:ext cx="7301323" cy="160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1323" imgH="1608415" progId="Word.Document.12">
                  <p:embed/>
                </p:oleObj>
              </mc:Choice>
              <mc:Fallback>
                <p:oleObj name="Document" r:id="rId3" imgW="7301323" imgH="1608415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97146"/>
                        <a:ext cx="7301323" cy="1608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6541"/>
              </p:ext>
            </p:extLst>
          </p:nvPr>
        </p:nvGraphicFramePr>
        <p:xfrm>
          <a:off x="914400" y="685800"/>
          <a:ext cx="7301323" cy="158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586451" progId="Word.Document.12">
                  <p:embed/>
                </p:oleObj>
              </mc:Choice>
              <mc:Fallback>
                <p:oleObj name="Document" r:id="rId2" imgW="7301323" imgH="158645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1586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5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751085"/>
              </p:ext>
            </p:extLst>
          </p:nvPr>
        </p:nvGraphicFramePr>
        <p:xfrm>
          <a:off x="914400" y="685800"/>
          <a:ext cx="7292975" cy="410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116274" progId="Word.Document.12">
                  <p:embed/>
                </p:oleObj>
              </mc:Choice>
              <mc:Fallback>
                <p:oleObj name="Document" r:id="rId2" imgW="7301323" imgH="411627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10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84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79079"/>
              </p:ext>
            </p:extLst>
          </p:nvPr>
        </p:nvGraphicFramePr>
        <p:xfrm>
          <a:off x="914400" y="685800"/>
          <a:ext cx="7232650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45897" progId="Word.Document.12">
                  <p:embed/>
                </p:oleObj>
              </mc:Choice>
              <mc:Fallback>
                <p:oleObj name="Document" r:id="rId2" imgW="7301323" imgH="424589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32650" cy="419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17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827946"/>
              </p:ext>
            </p:extLst>
          </p:nvPr>
        </p:nvGraphicFramePr>
        <p:xfrm>
          <a:off x="914400" y="685800"/>
          <a:ext cx="7292975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316110" progId="Word.Document.12">
                  <p:embed/>
                </p:oleObj>
              </mc:Choice>
              <mc:Fallback>
                <p:oleObj name="Document" r:id="rId2" imgW="7301323" imgH="4316110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30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78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120840"/>
              </p:ext>
            </p:extLst>
          </p:nvPr>
        </p:nvGraphicFramePr>
        <p:xfrm>
          <a:off x="914400" y="685800"/>
          <a:ext cx="72929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175158" progId="Word.Document.12">
                  <p:embed/>
                </p:oleObj>
              </mc:Choice>
              <mc:Fallback>
                <p:oleObj name="Document" r:id="rId2" imgW="7301323" imgH="2175158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83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564014"/>
              </p:ext>
            </p:extLst>
          </p:nvPr>
        </p:nvGraphicFramePr>
        <p:xfrm>
          <a:off x="914400" y="685800"/>
          <a:ext cx="7301323" cy="429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92706" progId="Word.Document.12">
                  <p:embed/>
                </p:oleObj>
              </mc:Choice>
              <mc:Fallback>
                <p:oleObj name="Document" r:id="rId2" imgW="7301323" imgH="429270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927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4920671"/>
            <a:ext cx="6937142" cy="12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364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915035"/>
              </p:ext>
            </p:extLst>
          </p:nvPr>
        </p:nvGraphicFramePr>
        <p:xfrm>
          <a:off x="914400" y="685800"/>
          <a:ext cx="7292975" cy="33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375258" progId="Word.Document.12">
                  <p:embed/>
                </p:oleObj>
              </mc:Choice>
              <mc:Fallback>
                <p:oleObj name="Document" r:id="rId2" imgW="7301323" imgH="3375258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36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4000500"/>
            <a:ext cx="6937142" cy="52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418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791461"/>
              </p:ext>
            </p:extLst>
          </p:nvPr>
        </p:nvGraphicFramePr>
        <p:xfrm>
          <a:off x="914400" y="685800"/>
          <a:ext cx="7232650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010774" progId="Word.Document.12">
                  <p:embed/>
                </p:oleObj>
              </mc:Choice>
              <mc:Fallback>
                <p:oleObj name="Document" r:id="rId2" imgW="7301323" imgH="401077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32650" cy="395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4343400"/>
            <a:ext cx="6474666" cy="71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118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271445"/>
              </p:ext>
            </p:extLst>
          </p:nvPr>
        </p:nvGraphicFramePr>
        <p:xfrm>
          <a:off x="914400" y="685800"/>
          <a:ext cx="7301323" cy="330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304325" progId="Word.Document.12">
                  <p:embed/>
                </p:oleObj>
              </mc:Choice>
              <mc:Fallback>
                <p:oleObj name="Document" r:id="rId2" imgW="7301323" imgH="330432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330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90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425619"/>
              </p:ext>
            </p:extLst>
          </p:nvPr>
        </p:nvGraphicFramePr>
        <p:xfrm>
          <a:off x="914400" y="685800"/>
          <a:ext cx="7385050" cy="404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4057583" progId="Word.Document.12">
                  <p:embed/>
                </p:oleObj>
              </mc:Choice>
              <mc:Fallback>
                <p:oleObj name="Document" r:id="rId2" imgW="7377498" imgH="4057583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5050" cy="404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44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579482"/>
              </p:ext>
            </p:extLst>
          </p:nvPr>
        </p:nvGraphicFramePr>
        <p:xfrm>
          <a:off x="914400" y="688975"/>
          <a:ext cx="7167563" cy="506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151776" progId="Word.Document.12">
                  <p:embed/>
                </p:oleObj>
              </mc:Choice>
              <mc:Fallback>
                <p:oleObj name="Document" r:id="rId2" imgW="7321727" imgH="515177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167563" cy="506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38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09365"/>
              </p:ext>
            </p:extLst>
          </p:nvPr>
        </p:nvGraphicFramePr>
        <p:xfrm>
          <a:off x="914400" y="685800"/>
          <a:ext cx="7292975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704261" progId="Word.Document.12">
                  <p:embed/>
                </p:oleObj>
              </mc:Choice>
              <mc:Fallback>
                <p:oleObj name="Document" r:id="rId2" imgW="7301323" imgH="470426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68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820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57384"/>
              </p:ext>
            </p:extLst>
          </p:nvPr>
        </p:nvGraphicFramePr>
        <p:xfrm>
          <a:off x="914400" y="685800"/>
          <a:ext cx="7292975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775291" progId="Word.Document.12">
                  <p:embed/>
                </p:oleObj>
              </mc:Choice>
              <mc:Fallback>
                <p:oleObj name="Document" r:id="rId2" imgW="7301323" imgH="377529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76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364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91835"/>
              </p:ext>
            </p:extLst>
          </p:nvPr>
        </p:nvGraphicFramePr>
        <p:xfrm>
          <a:off x="914400" y="688975"/>
          <a:ext cx="7246938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232581" progId="Word.Document.12">
                  <p:embed/>
                </p:oleObj>
              </mc:Choice>
              <mc:Fallback>
                <p:oleObj name="Document" r:id="rId2" imgW="7321727" imgH="523258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6938" cy="519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643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200072"/>
              </p:ext>
            </p:extLst>
          </p:nvPr>
        </p:nvGraphicFramePr>
        <p:xfrm>
          <a:off x="914400" y="688975"/>
          <a:ext cx="708977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141381" progId="Word.Document.12">
                  <p:embed/>
                </p:oleObj>
              </mc:Choice>
              <mc:Fallback>
                <p:oleObj name="Document" r:id="rId2" imgW="7301323" imgH="514138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089775" cy="4994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716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167740"/>
              </p:ext>
            </p:extLst>
          </p:nvPr>
        </p:nvGraphicFramePr>
        <p:xfrm>
          <a:off x="914400" y="688975"/>
          <a:ext cx="7167563" cy="526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368693" progId="Word.Document.12">
                  <p:embed/>
                </p:oleObj>
              </mc:Choice>
              <mc:Fallback>
                <p:oleObj name="Document" r:id="rId2" imgW="7321727" imgH="5368693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167563" cy="526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792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494705"/>
              </p:ext>
            </p:extLst>
          </p:nvPr>
        </p:nvGraphicFramePr>
        <p:xfrm>
          <a:off x="914400" y="685800"/>
          <a:ext cx="72929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1572647" progId="Word.Document.12">
                  <p:embed/>
                </p:oleObj>
              </mc:Choice>
              <mc:Fallback>
                <p:oleObj name="Document" r:id="rId2" imgW="7321727" imgH="157264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230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251875"/>
              </p:ext>
            </p:extLst>
          </p:nvPr>
        </p:nvGraphicFramePr>
        <p:xfrm>
          <a:off x="914400" y="685800"/>
          <a:ext cx="7292975" cy="440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421970" progId="Word.Document.12">
                  <p:embed/>
                </p:oleObj>
              </mc:Choice>
              <mc:Fallback>
                <p:oleObj name="Document" r:id="rId2" imgW="7301323" imgH="4421970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40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346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503905"/>
              </p:ext>
            </p:extLst>
          </p:nvPr>
        </p:nvGraphicFramePr>
        <p:xfrm>
          <a:off x="914400" y="685800"/>
          <a:ext cx="7232650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299722" progId="Word.Document.12">
                  <p:embed/>
                </p:oleObj>
              </mc:Choice>
              <mc:Fallback>
                <p:oleObj name="Document" r:id="rId2" imgW="7321727" imgH="329972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32650" cy="326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3962400"/>
            <a:ext cx="7070476" cy="120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2910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408238"/>
              </p:ext>
            </p:extLst>
          </p:nvPr>
        </p:nvGraphicFramePr>
        <p:xfrm>
          <a:off x="914400" y="684213"/>
          <a:ext cx="6880225" cy="488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181943" progId="Word.Document.12">
                  <p:embed/>
                </p:oleObj>
              </mc:Choice>
              <mc:Fallback>
                <p:oleObj name="Document" r:id="rId2" imgW="7321727" imgH="518194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6880225" cy="488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3448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201190"/>
              </p:ext>
            </p:extLst>
          </p:nvPr>
        </p:nvGraphicFramePr>
        <p:xfrm>
          <a:off x="914400" y="684213"/>
          <a:ext cx="7085013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227912" progId="Word.Document.12">
                  <p:embed/>
                </p:oleObj>
              </mc:Choice>
              <mc:Fallback>
                <p:oleObj name="Document" r:id="rId2" imgW="7321727" imgH="522791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085013" cy="507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80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278302"/>
              </p:ext>
            </p:extLst>
          </p:nvPr>
        </p:nvGraphicFramePr>
        <p:xfrm>
          <a:off x="914400" y="688975"/>
          <a:ext cx="7246938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442127" progId="Word.Document.12">
                  <p:embed/>
                </p:oleObj>
              </mc:Choice>
              <mc:Fallback>
                <p:oleObj name="Document" r:id="rId2" imgW="7321727" imgH="444212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6938" cy="44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87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09024"/>
              </p:ext>
            </p:extLst>
          </p:nvPr>
        </p:nvGraphicFramePr>
        <p:xfrm>
          <a:off x="914400" y="684213"/>
          <a:ext cx="6951663" cy="49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146062" progId="Word.Document.12">
                  <p:embed/>
                </p:oleObj>
              </mc:Choice>
              <mc:Fallback>
                <p:oleObj name="Document" r:id="rId2" imgW="7301323" imgH="514606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6951663" cy="490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647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453138"/>
              </p:ext>
            </p:extLst>
          </p:nvPr>
        </p:nvGraphicFramePr>
        <p:xfrm>
          <a:off x="914400" y="685800"/>
          <a:ext cx="729297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166672" progId="Word.Document.12">
                  <p:embed/>
                </p:oleObj>
              </mc:Choice>
              <mc:Fallback>
                <p:oleObj name="Document" r:id="rId2" imgW="7321727" imgH="416667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17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313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727040"/>
              </p:ext>
            </p:extLst>
          </p:nvPr>
        </p:nvGraphicFramePr>
        <p:xfrm>
          <a:off x="914400" y="688975"/>
          <a:ext cx="7246938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611639" progId="Word.Document.12">
                  <p:embed/>
                </p:oleObj>
              </mc:Choice>
              <mc:Fallback>
                <p:oleObj name="Document" r:id="rId2" imgW="7321727" imgH="461163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6938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847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300303"/>
              </p:ext>
            </p:extLst>
          </p:nvPr>
        </p:nvGraphicFramePr>
        <p:xfrm>
          <a:off x="914400" y="685800"/>
          <a:ext cx="72929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634436" progId="Word.Document.12">
                  <p:embed/>
                </p:oleObj>
              </mc:Choice>
              <mc:Fallback>
                <p:oleObj name="Document" r:id="rId2" imgW="7301323" imgH="63443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3000"/>
            <a:ext cx="7168000" cy="354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6320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249242"/>
              </p:ext>
            </p:extLst>
          </p:nvPr>
        </p:nvGraphicFramePr>
        <p:xfrm>
          <a:off x="914400" y="685800"/>
          <a:ext cx="72929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52341" progId="Word.Document.12">
                  <p:embed/>
                </p:oleObj>
              </mc:Choice>
              <mc:Fallback>
                <p:oleObj name="Document" r:id="rId2" imgW="7301323" imgH="55234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3000"/>
            <a:ext cx="7168000" cy="354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9786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532619"/>
              </p:ext>
            </p:extLst>
          </p:nvPr>
        </p:nvGraphicFramePr>
        <p:xfrm>
          <a:off x="914400" y="685800"/>
          <a:ext cx="7292975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939938" progId="Word.Document.12">
                  <p:embed/>
                </p:oleObj>
              </mc:Choice>
              <mc:Fallback>
                <p:oleObj name="Document" r:id="rId2" imgW="7301323" imgH="293993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93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932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037825"/>
              </p:ext>
            </p:extLst>
          </p:nvPr>
        </p:nvGraphicFramePr>
        <p:xfrm>
          <a:off x="914400" y="688975"/>
          <a:ext cx="7246938" cy="531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362228" progId="Word.Document.12">
                  <p:embed/>
                </p:oleObj>
              </mc:Choice>
              <mc:Fallback>
                <p:oleObj name="Document" r:id="rId2" imgW="7321727" imgH="536222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6938" cy="531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89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124282"/>
              </p:ext>
            </p:extLst>
          </p:nvPr>
        </p:nvGraphicFramePr>
        <p:xfrm>
          <a:off x="914400" y="685800"/>
          <a:ext cx="7292975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504522" progId="Word.Document.12">
                  <p:embed/>
                </p:oleObj>
              </mc:Choice>
              <mc:Fallback>
                <p:oleObj name="Document" r:id="rId2" imgW="7301323" imgH="350452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49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286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697711"/>
              </p:ext>
            </p:extLst>
          </p:nvPr>
        </p:nvGraphicFramePr>
        <p:xfrm>
          <a:off x="914400" y="684213"/>
          <a:ext cx="7226300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214967" progId="Word.Document.12">
                  <p:embed/>
                </p:oleObj>
              </mc:Choice>
              <mc:Fallback>
                <p:oleObj name="Document" r:id="rId2" imgW="7321727" imgH="321496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226300" cy="317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421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716573"/>
              </p:ext>
            </p:extLst>
          </p:nvPr>
        </p:nvGraphicFramePr>
        <p:xfrm>
          <a:off x="914400" y="688975"/>
          <a:ext cx="7246938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539974" progId="Word.Document.12">
                  <p:embed/>
                </p:oleObj>
              </mc:Choice>
              <mc:Fallback>
                <p:oleObj name="Document" r:id="rId2" imgW="7301323" imgH="553997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6938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43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314388"/>
              </p:ext>
            </p:extLst>
          </p:nvPr>
        </p:nvGraphicFramePr>
        <p:xfrm>
          <a:off x="914400" y="685800"/>
          <a:ext cx="7292975" cy="310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108809" progId="Word.Document.12">
                  <p:embed/>
                </p:oleObj>
              </mc:Choice>
              <mc:Fallback>
                <p:oleObj name="Document" r:id="rId2" imgW="7301323" imgH="310880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10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385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092228"/>
              </p:ext>
            </p:extLst>
          </p:nvPr>
        </p:nvGraphicFramePr>
        <p:xfrm>
          <a:off x="914400" y="685800"/>
          <a:ext cx="729297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294340" progId="Word.Document.12">
                  <p:embed/>
                </p:oleObj>
              </mc:Choice>
              <mc:Fallback>
                <p:oleObj name="Document" r:id="rId2" imgW="7301323" imgH="229434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590800"/>
            <a:ext cx="7070476" cy="49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2596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598366"/>
              </p:ext>
            </p:extLst>
          </p:nvPr>
        </p:nvGraphicFramePr>
        <p:xfrm>
          <a:off x="914400" y="684213"/>
          <a:ext cx="7226300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142559" progId="Word.Document.12">
                  <p:embed/>
                </p:oleObj>
              </mc:Choice>
              <mc:Fallback>
                <p:oleObj name="Document" r:id="rId2" imgW="7301323" imgH="414255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226300" cy="409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360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078536"/>
              </p:ext>
            </p:extLst>
          </p:nvPr>
        </p:nvGraphicFramePr>
        <p:xfrm>
          <a:off x="914400" y="685800"/>
          <a:ext cx="7292975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551233" progId="Word.Document.12">
                  <p:embed/>
                </p:oleObj>
              </mc:Choice>
              <mc:Fallback>
                <p:oleObj name="Document" r:id="rId2" imgW="7301323" imgH="455123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53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056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546435"/>
              </p:ext>
            </p:extLst>
          </p:nvPr>
        </p:nvGraphicFramePr>
        <p:xfrm>
          <a:off x="914400" y="685800"/>
          <a:ext cx="7292975" cy="522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245080" progId="Word.Document.12">
                  <p:embed/>
                </p:oleObj>
              </mc:Choice>
              <mc:Fallback>
                <p:oleObj name="Document" r:id="rId2" imgW="7301323" imgH="524508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22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592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24101"/>
              </p:ext>
            </p:extLst>
          </p:nvPr>
        </p:nvGraphicFramePr>
        <p:xfrm>
          <a:off x="914400" y="685800"/>
          <a:ext cx="7292975" cy="546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480204" progId="Word.Document.12">
                  <p:embed/>
                </p:oleObj>
              </mc:Choice>
              <mc:Fallback>
                <p:oleObj name="Document" r:id="rId2" imgW="7301323" imgH="548020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46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123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18484"/>
              </p:ext>
            </p:extLst>
          </p:nvPr>
        </p:nvGraphicFramePr>
        <p:xfrm>
          <a:off x="914400" y="685800"/>
          <a:ext cx="7292975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870543" progId="Word.Document.12">
                  <p:embed/>
                </p:oleObj>
              </mc:Choice>
              <mc:Fallback>
                <p:oleObj name="Document" r:id="rId2" imgW="7301323" imgH="187054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86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62200"/>
            <a:ext cx="7044265" cy="211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114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927773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777382" progId="Word.Document.12">
                  <p:embed/>
                </p:oleObj>
              </mc:Choice>
              <mc:Fallback>
                <p:oleObj name="Document" r:id="rId2" imgW="7301323" imgH="77738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9" y="1524003"/>
            <a:ext cx="6517334" cy="442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1278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036175"/>
              </p:ext>
            </p:extLst>
          </p:nvPr>
        </p:nvGraphicFramePr>
        <p:xfrm>
          <a:off x="914400" y="688975"/>
          <a:ext cx="709930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177620" imgH="5269925" progId="Word.Document.12">
                  <p:embed/>
                </p:oleObj>
              </mc:Choice>
              <mc:Fallback>
                <p:oleObj name="Document" r:id="rId2" imgW="7177620" imgH="526992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099300" cy="521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733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093218"/>
              </p:ext>
            </p:extLst>
          </p:nvPr>
        </p:nvGraphicFramePr>
        <p:xfrm>
          <a:off x="914400" y="685800"/>
          <a:ext cx="7292975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693390" progId="Word.Document.12">
                  <p:embed/>
                </p:oleObj>
              </mc:Choice>
              <mc:Fallback>
                <p:oleObj name="Document" r:id="rId2" imgW="7301323" imgH="169339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68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110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750444"/>
              </p:ext>
            </p:extLst>
          </p:nvPr>
        </p:nvGraphicFramePr>
        <p:xfrm>
          <a:off x="914400" y="685800"/>
          <a:ext cx="7292975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10251" progId="Word.Document.12">
                  <p:embed/>
                </p:oleObj>
              </mc:Choice>
              <mc:Fallback>
                <p:oleObj name="Document" r:id="rId2" imgW="7301323" imgH="421025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19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58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640678"/>
              </p:ext>
            </p:extLst>
          </p:nvPr>
        </p:nvGraphicFramePr>
        <p:xfrm>
          <a:off x="914400" y="685800"/>
          <a:ext cx="7292975" cy="242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34046" progId="Word.Document.12">
                  <p:embed/>
                </p:oleObj>
              </mc:Choice>
              <mc:Fallback>
                <p:oleObj name="Document" r:id="rId2" imgW="7301323" imgH="243404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42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95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009279"/>
              </p:ext>
            </p:extLst>
          </p:nvPr>
        </p:nvGraphicFramePr>
        <p:xfrm>
          <a:off x="914400" y="685800"/>
          <a:ext cx="7292975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904555" progId="Word.Document.12">
                  <p:embed/>
                </p:oleObj>
              </mc:Choice>
              <mc:Fallback>
                <p:oleObj name="Document" r:id="rId2" imgW="7301323" imgH="390455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89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76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374265"/>
              </p:ext>
            </p:extLst>
          </p:nvPr>
        </p:nvGraphicFramePr>
        <p:xfrm>
          <a:off x="914400" y="685800"/>
          <a:ext cx="7292975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857843" progId="Word.Document.12">
                  <p:embed/>
                </p:oleObj>
              </mc:Choice>
              <mc:Fallback>
                <p:oleObj name="Document" r:id="rId2" imgW="7301323" imgH="2857843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84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435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10C6B69F-8C02-4200-B171-12B76DCB5F0B}" type="slidenum">
              <a:rPr lang="en-US" sz="900" smtClean="0">
                <a:latin typeface="Arial Narrow" pitchFamily="34" charset="0"/>
              </a:rPr>
              <a:pPr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87639"/>
              </p:ext>
            </p:extLst>
          </p:nvPr>
        </p:nvGraphicFramePr>
        <p:xfrm>
          <a:off x="914400" y="685800"/>
          <a:ext cx="7292975" cy="498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998075" progId="Word.Document.12">
                  <p:embed/>
                </p:oleObj>
              </mc:Choice>
              <mc:Fallback>
                <p:oleObj name="Document" r:id="rId2" imgW="7301323" imgH="499807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98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5069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Words>865</Words>
  <Application>Microsoft Office PowerPoint</Application>
  <PresentationFormat>On-screen Show (4:3)</PresentationFormat>
  <Paragraphs>193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griffin.gowdey</cp:lastModifiedBy>
  <cp:revision>41</cp:revision>
  <dcterms:created xsi:type="dcterms:W3CDTF">2011-02-08T23:20:43Z</dcterms:created>
  <dcterms:modified xsi:type="dcterms:W3CDTF">2021-04-27T02:35:53Z</dcterms:modified>
</cp:coreProperties>
</file>