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0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DA30C96-5C12-4AB0-9971-B3A588140C76}" type="datetimeFigureOut">
              <a:rPr lang="en-US"/>
              <a:pPr>
                <a:defRPr/>
              </a:pPr>
              <a:t>5/2/2021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A11012F-3A55-4D90-A64B-9A232982ED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46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B594AB5-3F1A-4B4A-BA75-0354A17C7C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747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53C4AE1-0507-4068-8E37-3208C66A31A8}" type="slidenum">
              <a:rPr lang="en-US" sz="1200" smtClean="0"/>
              <a:pPr/>
              <a:t>1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A2A7537F-BEE9-479B-A157-AA97D137CF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4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BC5B450C-7E04-4E92-B546-E3FAB3FA4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0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D22CB7A0-F32A-4DE3-9757-B31F27E20D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3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F5BBA683-A075-4E9A-8015-73851A46BA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2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D6FF2179-5325-4A8F-BBE5-C63D0E9CF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8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CBD05AEC-9DDE-49E5-B8D5-C901844CC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5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  <a:endParaRPr lang="en-US" sz="12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4A239A40-8A06-4A8C-B001-65C6A40F1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4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364C6E73-802F-4C48-9192-88B3B955E6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9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 smtClean="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>
                <a:latin typeface="Arial Narrow" pitchFamily="34" charset="0"/>
              </a:rPr>
              <a:pPr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1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083BDAD4-22A1-409E-9F72-2457F3D458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0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CDC2693E-9A46-4DC9-8802-3E221BB907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6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  <a:endParaRPr lang="en-US" sz="1200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endParaRPr lang="en-US" sz="1400"/>
          </a:p>
          <a:p>
            <a:pPr>
              <a:defRPr/>
            </a:pPr>
            <a:r>
              <a:rPr lang="en-US"/>
              <a:t>Slide </a:t>
            </a:r>
            <a:fld id="{D7A5699C-C93F-4DCA-B53C-2529AA6017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Word_Document9.docx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Word_Document10.docx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package" Target="../embeddings/Microsoft_Word_Document11.docx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package" Target="../embeddings/Microsoft_Word_Document12.docx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package" Target="../embeddings/Microsoft_Word_Document13.docx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package" Target="../embeddings/Microsoft_Word_Document14.docx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package" Target="../embeddings/Microsoft_Word_Document15.docx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package" Target="../embeddings/Microsoft_Word_Document16.docx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package" Target="../embeddings/Microsoft_Word_Document17.docx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package" Target="../embeddings/Microsoft_Word_Document18.docx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package" Target="../embeddings/Microsoft_Word_Document19.docx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package" Target="../embeddings/Microsoft_Word_Document20.docx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package" Target="../embeddings/Microsoft_Word_Document21.docx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package" Target="../embeddings/Microsoft_Word_Document22.docx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package" Target="../embeddings/Microsoft_Word_Document23.docx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package" Target="../embeddings/Microsoft_Word_Document24.docx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package" Target="../embeddings/Microsoft_Word_Document25.docx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package" Target="../embeddings/Microsoft_Word_Document26.docx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package" Target="../embeddings/Microsoft_Word_Document27.docx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package" Target="../embeddings/Microsoft_Word_Document28.docx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package" Target="../embeddings/Microsoft_Word_Document29.docx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package" Target="../embeddings/Microsoft_Word_Document30.docx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package" Target="../embeddings/Microsoft_Word_Document31.docx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package" Target="../embeddings/Microsoft_Word_Document32.docx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package" Target="../embeddings/Microsoft_Word_Document33.docx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emf"/><Relationship Id="rId5" Type="http://schemas.openxmlformats.org/officeDocument/2006/relationships/package" Target="../embeddings/Microsoft_Word_Document34.docx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package" Target="../embeddings/Microsoft_Word_Document35.docx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package" Target="../embeddings/Microsoft_Word_Document36.docx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package" Target="../embeddings/Microsoft_Word_Document37.docx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package" Target="../embeddings/Microsoft_Word_Document38.docx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package" Target="../embeddings/Microsoft_Word_Document39.docx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Word_Document3.docx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package" Target="../embeddings/Microsoft_Word_Document40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package" Target="../embeddings/Microsoft_Word_Document41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package" Target="../embeddings/Microsoft_Word_Document42.docx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package" Target="../embeddings/Microsoft_Word_Document43.docx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package" Target="../embeddings/Microsoft_Word_Document44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package" Target="../embeddings/Microsoft_Word_Document45.docx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package" Target="../embeddings/Microsoft_Word_Document46.docx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package" Target="../embeddings/Microsoft_Word_Document47.docx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package" Target="../embeddings/Microsoft_Word_Document48.docx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package" Target="../embeddings/Microsoft_Word_Document49.docx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Word_Document4.docx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package" Target="../embeddings/Microsoft_Word_Document50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package" Target="../embeddings/Microsoft_Word_Document51.docx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package" Target="../embeddings/Microsoft_Word_Document52.docx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package" Target="../embeddings/Microsoft_Word_Document53.docx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package" Target="../embeddings/Microsoft_Word_Document54.docx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package" Target="../embeddings/Microsoft_Word_Document55.docx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package" Target="../embeddings/Microsoft_Word_Document56.docx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package" Target="../embeddings/Microsoft_Word_Document57.docx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package" Target="../embeddings/Microsoft_Word_Document58.docx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package" Target="../embeddings/Microsoft_Word_Document59.docx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Word_Document5.docx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package" Target="../embeddings/Microsoft_Word_Document60.docx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package" Target="../embeddings/Microsoft_Word_Document61.docx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package" Target="../embeddings/Microsoft_Word_Document62.docx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package" Target="../embeddings/Microsoft_Word_Document63.docx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package" Target="../embeddings/Microsoft_Word_Document64.docx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package" Target="../embeddings/Microsoft_Word_Document65.docx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Word_Document6.docx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Word_Document7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Word_Document8.docx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C15</a:t>
            </a:r>
          </a:p>
        </p:txBody>
      </p:sp>
      <p:sp>
        <p:nvSpPr>
          <p:cNvPr id="1331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n-US" sz="1400"/>
          </a:p>
          <a:p>
            <a:r>
              <a:rPr lang="en-US" sz="900">
                <a:latin typeface="Arial Narrow" pitchFamily="34" charset="0"/>
              </a:rPr>
              <a:t>Slide </a:t>
            </a:r>
            <a:fld id="{D8AF09EE-68E9-43D0-9F82-D193756AD647}" type="slidenum">
              <a:rPr lang="en-US" sz="900" smtClean="0">
                <a:latin typeface="Arial Narrow" pitchFamily="34" charset="0"/>
              </a:rPr>
              <a:pPr/>
              <a:t>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927932"/>
              </p:ext>
            </p:extLst>
          </p:nvPr>
        </p:nvGraphicFramePr>
        <p:xfrm>
          <a:off x="914400" y="712873"/>
          <a:ext cx="7301323" cy="3010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01323" imgH="3010151" progId="Word.Document.12">
                  <p:embed/>
                </p:oleObj>
              </mc:Choice>
              <mc:Fallback>
                <p:oleObj name="Document" r:id="rId3" imgW="7301323" imgH="3010151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12873"/>
                        <a:ext cx="7301323" cy="30101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759050"/>
              </p:ext>
            </p:extLst>
          </p:nvPr>
        </p:nvGraphicFramePr>
        <p:xfrm>
          <a:off x="914400" y="685800"/>
          <a:ext cx="723265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4846153" progId="Word.Document.12">
                  <p:embed/>
                </p:oleObj>
              </mc:Choice>
              <mc:Fallback>
                <p:oleObj name="Document" r:id="rId2" imgW="7321727" imgH="4846153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32650" cy="457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3903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489140"/>
              </p:ext>
            </p:extLst>
          </p:nvPr>
        </p:nvGraphicFramePr>
        <p:xfrm>
          <a:off x="914400" y="685800"/>
          <a:ext cx="7292975" cy="264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2657647" progId="Word.Document.12">
                  <p:embed/>
                </p:oleObj>
              </mc:Choice>
              <mc:Fallback>
                <p:oleObj name="Document" r:id="rId2" imgW="7301323" imgH="2657647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2649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3346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17330"/>
              </p:ext>
            </p:extLst>
          </p:nvPr>
        </p:nvGraphicFramePr>
        <p:xfrm>
          <a:off x="914400" y="685800"/>
          <a:ext cx="7292975" cy="250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2516861" progId="Word.Document.12">
                  <p:embed/>
                </p:oleObj>
              </mc:Choice>
              <mc:Fallback>
                <p:oleObj name="Document" r:id="rId2" imgW="7301323" imgH="2516861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2508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9310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28299"/>
              </p:ext>
            </p:extLst>
          </p:nvPr>
        </p:nvGraphicFramePr>
        <p:xfrm>
          <a:off x="914400" y="685800"/>
          <a:ext cx="7292975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3974768" progId="Word.Document.12">
                  <p:embed/>
                </p:oleObj>
              </mc:Choice>
              <mc:Fallback>
                <p:oleObj name="Document" r:id="rId2" imgW="7301323" imgH="3974768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396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168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931577"/>
              </p:ext>
            </p:extLst>
          </p:nvPr>
        </p:nvGraphicFramePr>
        <p:xfrm>
          <a:off x="914400" y="684213"/>
          <a:ext cx="7259638" cy="481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4846153" progId="Word.Document.12">
                  <p:embed/>
                </p:oleObj>
              </mc:Choice>
              <mc:Fallback>
                <p:oleObj name="Document" r:id="rId2" imgW="7321727" imgH="4846153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4213"/>
                        <a:ext cx="7259638" cy="481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841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143113"/>
              </p:ext>
            </p:extLst>
          </p:nvPr>
        </p:nvGraphicFramePr>
        <p:xfrm>
          <a:off x="914400" y="685800"/>
          <a:ext cx="7292975" cy="542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5445277" progId="Word.Document.12">
                  <p:embed/>
                </p:oleObj>
              </mc:Choice>
              <mc:Fallback>
                <p:oleObj name="Document" r:id="rId2" imgW="7301323" imgH="5445277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5427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0522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556271"/>
              </p:ext>
            </p:extLst>
          </p:nvPr>
        </p:nvGraphicFramePr>
        <p:xfrm>
          <a:off x="914400" y="685800"/>
          <a:ext cx="7292975" cy="229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2299534" progId="Word.Document.12">
                  <p:embed/>
                </p:oleObj>
              </mc:Choice>
              <mc:Fallback>
                <p:oleObj name="Document" r:id="rId2" imgW="7321727" imgH="2299534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2297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8955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652384"/>
              </p:ext>
            </p:extLst>
          </p:nvPr>
        </p:nvGraphicFramePr>
        <p:xfrm>
          <a:off x="914400" y="685800"/>
          <a:ext cx="7292975" cy="546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5480924" progId="Word.Document.12">
                  <p:embed/>
                </p:oleObj>
              </mc:Choice>
              <mc:Fallback>
                <p:oleObj name="Document" r:id="rId2" imgW="7301323" imgH="5480924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546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6453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318583"/>
              </p:ext>
            </p:extLst>
          </p:nvPr>
        </p:nvGraphicFramePr>
        <p:xfrm>
          <a:off x="914400" y="685800"/>
          <a:ext cx="7292975" cy="420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4210845" progId="Word.Document.12">
                  <p:embed/>
                </p:oleObj>
              </mc:Choice>
              <mc:Fallback>
                <p:oleObj name="Document" r:id="rId2" imgW="7321727" imgH="4210845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420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3342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092594"/>
              </p:ext>
            </p:extLst>
          </p:nvPr>
        </p:nvGraphicFramePr>
        <p:xfrm>
          <a:off x="914400" y="685800"/>
          <a:ext cx="7292975" cy="156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1563766" progId="Word.Document.12">
                  <p:embed/>
                </p:oleObj>
              </mc:Choice>
              <mc:Fallback>
                <p:oleObj name="Document" r:id="rId2" imgW="7301323" imgH="1563766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1560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583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903968"/>
              </p:ext>
            </p:extLst>
          </p:nvPr>
        </p:nvGraphicFramePr>
        <p:xfrm>
          <a:off x="914400" y="684213"/>
          <a:ext cx="7288213" cy="482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4836456" progId="Word.Document.12">
                  <p:embed/>
                </p:oleObj>
              </mc:Choice>
              <mc:Fallback>
                <p:oleObj name="Document" r:id="rId2" imgW="7321727" imgH="4836456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4213"/>
                        <a:ext cx="7288213" cy="482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623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854258"/>
              </p:ext>
            </p:extLst>
          </p:nvPr>
        </p:nvGraphicFramePr>
        <p:xfrm>
          <a:off x="914400" y="685800"/>
          <a:ext cx="7292975" cy="359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3610381" progId="Word.Document.12">
                  <p:embed/>
                </p:oleObj>
              </mc:Choice>
              <mc:Fallback>
                <p:oleObj name="Document" r:id="rId2" imgW="7301323" imgH="3610381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3598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2275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463166"/>
              </p:ext>
            </p:extLst>
          </p:nvPr>
        </p:nvGraphicFramePr>
        <p:xfrm>
          <a:off x="914400" y="684213"/>
          <a:ext cx="7259638" cy="516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5197745" progId="Word.Document.12">
                  <p:embed/>
                </p:oleObj>
              </mc:Choice>
              <mc:Fallback>
                <p:oleObj name="Document" r:id="rId2" imgW="7321727" imgH="5197745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4213"/>
                        <a:ext cx="7259638" cy="5167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2340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560422"/>
              </p:ext>
            </p:extLst>
          </p:nvPr>
        </p:nvGraphicFramePr>
        <p:xfrm>
          <a:off x="914400" y="685800"/>
          <a:ext cx="7292975" cy="540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5421873" progId="Word.Document.12">
                  <p:embed/>
                </p:oleObj>
              </mc:Choice>
              <mc:Fallback>
                <p:oleObj name="Document" r:id="rId2" imgW="7301323" imgH="5421873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540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563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783971"/>
              </p:ext>
            </p:extLst>
          </p:nvPr>
        </p:nvGraphicFramePr>
        <p:xfrm>
          <a:off x="914400" y="685800"/>
          <a:ext cx="7292975" cy="519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5210154" progId="Word.Document.12">
                  <p:embed/>
                </p:oleObj>
              </mc:Choice>
              <mc:Fallback>
                <p:oleObj name="Document" r:id="rId2" imgW="7301323" imgH="5210154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5192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5035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776575"/>
              </p:ext>
            </p:extLst>
          </p:nvPr>
        </p:nvGraphicFramePr>
        <p:xfrm>
          <a:off x="914400" y="685800"/>
          <a:ext cx="7292975" cy="495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974671" progId="Word.Document.12">
                  <p:embed/>
                </p:oleObj>
              </mc:Choice>
              <mc:Fallback>
                <p:oleObj name="Document" r:id="rId2" imgW="7301323" imgH="4974671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495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4029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29871"/>
              </p:ext>
            </p:extLst>
          </p:nvPr>
        </p:nvGraphicFramePr>
        <p:xfrm>
          <a:off x="914400" y="685800"/>
          <a:ext cx="7292975" cy="456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4564233" progId="Word.Document.12">
                  <p:embed/>
                </p:oleObj>
              </mc:Choice>
              <mc:Fallback>
                <p:oleObj name="Document" r:id="rId2" imgW="7321727" imgH="4564233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4560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6131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637676"/>
              </p:ext>
            </p:extLst>
          </p:nvPr>
        </p:nvGraphicFramePr>
        <p:xfrm>
          <a:off x="914400" y="685800"/>
          <a:ext cx="7292975" cy="257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2587074" progId="Word.Document.12">
                  <p:embed/>
                </p:oleObj>
              </mc:Choice>
              <mc:Fallback>
                <p:oleObj name="Document" r:id="rId2" imgW="7301323" imgH="2587074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2579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9021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10560"/>
              </p:ext>
            </p:extLst>
          </p:nvPr>
        </p:nvGraphicFramePr>
        <p:xfrm>
          <a:off x="914400" y="685800"/>
          <a:ext cx="7292975" cy="375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3763049" progId="Word.Document.12">
                  <p:embed/>
                </p:oleObj>
              </mc:Choice>
              <mc:Fallback>
                <p:oleObj name="Document" r:id="rId2" imgW="7301323" imgH="3763049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3751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6661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172174"/>
              </p:ext>
            </p:extLst>
          </p:nvPr>
        </p:nvGraphicFramePr>
        <p:xfrm>
          <a:off x="914400" y="685800"/>
          <a:ext cx="7292975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2398759" progId="Word.Document.12">
                  <p:embed/>
                </p:oleObj>
              </mc:Choice>
              <mc:Fallback>
                <p:oleObj name="Document" r:id="rId2" imgW="7301323" imgH="2398759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239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0105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790987"/>
              </p:ext>
            </p:extLst>
          </p:nvPr>
        </p:nvGraphicFramePr>
        <p:xfrm>
          <a:off x="914400" y="685800"/>
          <a:ext cx="7292975" cy="474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762952" progId="Word.Document.12">
                  <p:embed/>
                </p:oleObj>
              </mc:Choice>
              <mc:Fallback>
                <p:oleObj name="Document" r:id="rId2" imgW="7301323" imgH="4762952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4748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1864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950449"/>
              </p:ext>
            </p:extLst>
          </p:nvPr>
        </p:nvGraphicFramePr>
        <p:xfrm>
          <a:off x="914400" y="685800"/>
          <a:ext cx="7292975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5186612" progId="Word.Document.12">
                  <p:embed/>
                </p:oleObj>
              </mc:Choice>
              <mc:Fallback>
                <p:oleObj name="Document" r:id="rId2" imgW="7321727" imgH="5186612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518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6112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487548"/>
              </p:ext>
            </p:extLst>
          </p:nvPr>
        </p:nvGraphicFramePr>
        <p:xfrm>
          <a:off x="914400" y="685800"/>
          <a:ext cx="7292975" cy="343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3445831" progId="Word.Document.12">
                  <p:embed/>
                </p:oleObj>
              </mc:Choice>
              <mc:Fallback>
                <p:oleObj name="Document" r:id="rId2" imgW="7301323" imgH="3445831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343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4771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29392"/>
              </p:ext>
            </p:extLst>
          </p:nvPr>
        </p:nvGraphicFramePr>
        <p:xfrm>
          <a:off x="914400" y="685800"/>
          <a:ext cx="7301323" cy="18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1884225" progId="Word.Document.12">
                  <p:embed/>
                </p:oleObj>
              </mc:Choice>
              <mc:Fallback>
                <p:oleObj name="Document" r:id="rId2" imgW="7301323" imgH="1884225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18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3758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608649"/>
              </p:ext>
            </p:extLst>
          </p:nvPr>
        </p:nvGraphicFramePr>
        <p:xfrm>
          <a:off x="914400" y="685800"/>
          <a:ext cx="7292975" cy="376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3775291" progId="Word.Document.12">
                  <p:embed/>
                </p:oleObj>
              </mc:Choice>
              <mc:Fallback>
                <p:oleObj name="Document" r:id="rId2" imgW="7301323" imgH="3775291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3763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2214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096271"/>
              </p:ext>
            </p:extLst>
          </p:nvPr>
        </p:nvGraphicFramePr>
        <p:xfrm>
          <a:off x="914400" y="685800"/>
          <a:ext cx="7292975" cy="234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2353031" progId="Word.Document.12">
                  <p:embed/>
                </p:oleObj>
              </mc:Choice>
              <mc:Fallback>
                <p:oleObj name="Document" r:id="rId2" imgW="7301323" imgH="2353031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2344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00004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661035"/>
              </p:ext>
            </p:extLst>
          </p:nvPr>
        </p:nvGraphicFramePr>
        <p:xfrm>
          <a:off x="914400" y="685800"/>
          <a:ext cx="7301323" cy="1466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1466549" progId="Word.Document.12">
                  <p:embed/>
                </p:oleObj>
              </mc:Choice>
              <mc:Fallback>
                <p:oleObj name="Document" r:id="rId2" imgW="7301323" imgH="1466549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14665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368429"/>
            <a:ext cx="7315200" cy="1865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779063"/>
              </p:ext>
            </p:extLst>
          </p:nvPr>
        </p:nvGraphicFramePr>
        <p:xfrm>
          <a:off x="914400" y="4411800"/>
          <a:ext cx="7300912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7301323" imgH="886122" progId="Word.Document.12">
                  <p:embed/>
                </p:oleObj>
              </mc:Choice>
              <mc:Fallback>
                <p:oleObj name="Document" r:id="rId5" imgW="7301323" imgH="886122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11800"/>
                        <a:ext cx="7300912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0036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296609"/>
              </p:ext>
            </p:extLst>
          </p:nvPr>
        </p:nvGraphicFramePr>
        <p:xfrm>
          <a:off x="914400" y="685800"/>
          <a:ext cx="7185025" cy="318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186183" imgH="3199546" progId="Word.Document.12">
                  <p:embed/>
                </p:oleObj>
              </mc:Choice>
              <mc:Fallback>
                <p:oleObj name="Document" r:id="rId2" imgW="7186183" imgH="3199546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185025" cy="3189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9796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811009"/>
              </p:ext>
            </p:extLst>
          </p:nvPr>
        </p:nvGraphicFramePr>
        <p:xfrm>
          <a:off x="914400" y="685800"/>
          <a:ext cx="7292975" cy="470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715784" progId="Word.Document.12">
                  <p:embed/>
                </p:oleObj>
              </mc:Choice>
              <mc:Fallback>
                <p:oleObj name="Document" r:id="rId2" imgW="7301323" imgH="4715784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4700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17836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367822"/>
              </p:ext>
            </p:extLst>
          </p:nvPr>
        </p:nvGraphicFramePr>
        <p:xfrm>
          <a:off x="914400" y="685800"/>
          <a:ext cx="729297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3010511" progId="Word.Document.12">
                  <p:embed/>
                </p:oleObj>
              </mc:Choice>
              <mc:Fallback>
                <p:oleObj name="Document" r:id="rId2" imgW="7301323" imgH="3010511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300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60379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691682"/>
              </p:ext>
            </p:extLst>
          </p:nvPr>
        </p:nvGraphicFramePr>
        <p:xfrm>
          <a:off x="914400" y="685800"/>
          <a:ext cx="7301323" cy="4289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289465" progId="Word.Document.12">
                  <p:embed/>
                </p:oleObj>
              </mc:Choice>
              <mc:Fallback>
                <p:oleObj name="Document" r:id="rId2" imgW="7301323" imgH="4289465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42894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02150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39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29818"/>
              </p:ext>
            </p:extLst>
          </p:nvPr>
        </p:nvGraphicFramePr>
        <p:xfrm>
          <a:off x="914400" y="685800"/>
          <a:ext cx="7292975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5503968" progId="Word.Document.12">
                  <p:embed/>
                </p:oleObj>
              </mc:Choice>
              <mc:Fallback>
                <p:oleObj name="Document" r:id="rId2" imgW="7301323" imgH="5503968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548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768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664586"/>
              </p:ext>
            </p:extLst>
          </p:nvPr>
        </p:nvGraphicFramePr>
        <p:xfrm>
          <a:off x="914400" y="685800"/>
          <a:ext cx="7292975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1152211" progId="Word.Document.12">
                  <p:embed/>
                </p:oleObj>
              </mc:Choice>
              <mc:Fallback>
                <p:oleObj name="Document" r:id="rId2" imgW="7301323" imgH="1152211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1147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6295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40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939599"/>
              </p:ext>
            </p:extLst>
          </p:nvPr>
        </p:nvGraphicFramePr>
        <p:xfrm>
          <a:off x="914400" y="685800"/>
          <a:ext cx="7292975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1599053" progId="Word.Document.12">
                  <p:embed/>
                </p:oleObj>
              </mc:Choice>
              <mc:Fallback>
                <p:oleObj name="Document" r:id="rId2" imgW="7301323" imgH="1599053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159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981200"/>
            <a:ext cx="6937142" cy="52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364061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41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250780"/>
              </p:ext>
            </p:extLst>
          </p:nvPr>
        </p:nvGraphicFramePr>
        <p:xfrm>
          <a:off x="914400" y="685800"/>
          <a:ext cx="7292975" cy="208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2093063" progId="Word.Document.12">
                  <p:embed/>
                </p:oleObj>
              </mc:Choice>
              <mc:Fallback>
                <p:oleObj name="Document" r:id="rId2" imgW="7301323" imgH="2093063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208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702116"/>
            <a:ext cx="6937142" cy="182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84471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42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466490"/>
              </p:ext>
            </p:extLst>
          </p:nvPr>
        </p:nvGraphicFramePr>
        <p:xfrm>
          <a:off x="914400" y="685800"/>
          <a:ext cx="7292975" cy="384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3857386" progId="Word.Document.12">
                  <p:embed/>
                </p:oleObj>
              </mc:Choice>
              <mc:Fallback>
                <p:oleObj name="Document" r:id="rId2" imgW="7301323" imgH="3857386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3844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80367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43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791507"/>
              </p:ext>
            </p:extLst>
          </p:nvPr>
        </p:nvGraphicFramePr>
        <p:xfrm>
          <a:off x="914400" y="685800"/>
          <a:ext cx="7292975" cy="437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386323" progId="Word.Document.12">
                  <p:embed/>
                </p:oleObj>
              </mc:Choice>
              <mc:Fallback>
                <p:oleObj name="Document" r:id="rId2" imgW="7301323" imgH="4386323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437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99777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44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095442"/>
              </p:ext>
            </p:extLst>
          </p:nvPr>
        </p:nvGraphicFramePr>
        <p:xfrm>
          <a:off x="914400" y="685800"/>
          <a:ext cx="7301323" cy="192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1926713" progId="Word.Document.12">
                  <p:embed/>
                </p:oleObj>
              </mc:Choice>
              <mc:Fallback>
                <p:oleObj name="Document" r:id="rId2" imgW="7301323" imgH="1926713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192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667662"/>
            <a:ext cx="6937142" cy="186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78088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45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508317"/>
              </p:ext>
            </p:extLst>
          </p:nvPr>
        </p:nvGraphicFramePr>
        <p:xfrm>
          <a:off x="914400" y="685800"/>
          <a:ext cx="7301323" cy="2207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2207204" progId="Word.Document.12">
                  <p:embed/>
                </p:oleObj>
              </mc:Choice>
              <mc:Fallback>
                <p:oleObj name="Document" r:id="rId2" imgW="7301323" imgH="2207204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22072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98123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46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405754"/>
              </p:ext>
            </p:extLst>
          </p:nvPr>
        </p:nvGraphicFramePr>
        <p:xfrm>
          <a:off x="914400" y="685800"/>
          <a:ext cx="7292975" cy="324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3257156" progId="Word.Document.12">
                  <p:embed/>
                </p:oleObj>
              </mc:Choice>
              <mc:Fallback>
                <p:oleObj name="Document" r:id="rId2" imgW="7301323" imgH="3257156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3246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31100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47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969567"/>
              </p:ext>
            </p:extLst>
          </p:nvPr>
        </p:nvGraphicFramePr>
        <p:xfrm>
          <a:off x="914400" y="685800"/>
          <a:ext cx="7292975" cy="241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2422524" progId="Word.Document.12">
                  <p:embed/>
                </p:oleObj>
              </mc:Choice>
              <mc:Fallback>
                <p:oleObj name="Document" r:id="rId2" imgW="7301323" imgH="2422524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2414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14675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48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773682"/>
              </p:ext>
            </p:extLst>
          </p:nvPr>
        </p:nvGraphicFramePr>
        <p:xfrm>
          <a:off x="914400" y="685800"/>
          <a:ext cx="7292975" cy="363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3645668" progId="Word.Document.12">
                  <p:embed/>
                </p:oleObj>
              </mc:Choice>
              <mc:Fallback>
                <p:oleObj name="Document" r:id="rId2" imgW="7301323" imgH="3645668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3633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74192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49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637887"/>
              </p:ext>
            </p:extLst>
          </p:nvPr>
        </p:nvGraphicFramePr>
        <p:xfrm>
          <a:off x="914400" y="685800"/>
          <a:ext cx="7301323" cy="4423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423410" progId="Word.Document.12">
                  <p:embed/>
                </p:oleObj>
              </mc:Choice>
              <mc:Fallback>
                <p:oleObj name="Document" r:id="rId2" imgW="7301323" imgH="4423410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44234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2111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756155"/>
              </p:ext>
            </p:extLst>
          </p:nvPr>
        </p:nvGraphicFramePr>
        <p:xfrm>
          <a:off x="914400" y="685800"/>
          <a:ext cx="7086600" cy="504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118248" imgH="5058566" progId="Word.Document.12">
                  <p:embed/>
                </p:oleObj>
              </mc:Choice>
              <mc:Fallback>
                <p:oleObj name="Document" r:id="rId2" imgW="7118248" imgH="5058566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086600" cy="5048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86600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50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793071"/>
              </p:ext>
            </p:extLst>
          </p:nvPr>
        </p:nvGraphicFramePr>
        <p:xfrm>
          <a:off x="914400" y="685800"/>
          <a:ext cx="7301323" cy="4117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117714" progId="Word.Document.12">
                  <p:embed/>
                </p:oleObj>
              </mc:Choice>
              <mc:Fallback>
                <p:oleObj name="Document" r:id="rId2" imgW="7301323" imgH="4117714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41177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4864099"/>
            <a:ext cx="6937142" cy="70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70185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51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329349"/>
              </p:ext>
            </p:extLst>
          </p:nvPr>
        </p:nvGraphicFramePr>
        <p:xfrm>
          <a:off x="914400" y="685800"/>
          <a:ext cx="7292975" cy="302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3034276" progId="Word.Document.12">
                  <p:embed/>
                </p:oleObj>
              </mc:Choice>
              <mc:Fallback>
                <p:oleObj name="Document" r:id="rId2" imgW="7301323" imgH="3034276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302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73754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52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664640"/>
              </p:ext>
            </p:extLst>
          </p:nvPr>
        </p:nvGraphicFramePr>
        <p:xfrm>
          <a:off x="914400" y="685800"/>
          <a:ext cx="7292975" cy="419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210251" progId="Word.Document.12">
                  <p:embed/>
                </p:oleObj>
              </mc:Choice>
              <mc:Fallback>
                <p:oleObj name="Document" r:id="rId2" imgW="7301323" imgH="4210251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419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89103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53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337672"/>
              </p:ext>
            </p:extLst>
          </p:nvPr>
        </p:nvGraphicFramePr>
        <p:xfrm>
          <a:off x="914400" y="685800"/>
          <a:ext cx="7292975" cy="385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3868908" progId="Word.Document.12">
                  <p:embed/>
                </p:oleObj>
              </mc:Choice>
              <mc:Fallback>
                <p:oleObj name="Document" r:id="rId2" imgW="7301323" imgH="3868908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3856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8719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54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697876"/>
              </p:ext>
            </p:extLst>
          </p:nvPr>
        </p:nvGraphicFramePr>
        <p:xfrm>
          <a:off x="914400" y="685800"/>
          <a:ext cx="7292975" cy="242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2434046" progId="Word.Document.12">
                  <p:embed/>
                </p:oleObj>
              </mc:Choice>
              <mc:Fallback>
                <p:oleObj name="Document" r:id="rId2" imgW="7301323" imgH="2434046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242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72443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55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252310"/>
              </p:ext>
            </p:extLst>
          </p:nvPr>
        </p:nvGraphicFramePr>
        <p:xfrm>
          <a:off x="914400" y="685800"/>
          <a:ext cx="7292975" cy="321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3222230" progId="Word.Document.12">
                  <p:embed/>
                </p:oleObj>
              </mc:Choice>
              <mc:Fallback>
                <p:oleObj name="Document" r:id="rId2" imgW="7301323" imgH="3222230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3211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47138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56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710180"/>
              </p:ext>
            </p:extLst>
          </p:nvPr>
        </p:nvGraphicFramePr>
        <p:xfrm>
          <a:off x="914400" y="685800"/>
          <a:ext cx="7292975" cy="481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833525" progId="Word.Document.12">
                  <p:embed/>
                </p:oleObj>
              </mc:Choice>
              <mc:Fallback>
                <p:oleObj name="Document" r:id="rId2" imgW="7301323" imgH="4833525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481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73889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57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408270"/>
              </p:ext>
            </p:extLst>
          </p:nvPr>
        </p:nvGraphicFramePr>
        <p:xfrm>
          <a:off x="914400" y="684213"/>
          <a:ext cx="7259638" cy="500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5032903" progId="Word.Document.12">
                  <p:embed/>
                </p:oleObj>
              </mc:Choice>
              <mc:Fallback>
                <p:oleObj name="Document" r:id="rId2" imgW="7321727" imgH="5032903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4213"/>
                        <a:ext cx="7259638" cy="5008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98282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58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257863"/>
              </p:ext>
            </p:extLst>
          </p:nvPr>
        </p:nvGraphicFramePr>
        <p:xfrm>
          <a:off x="914400" y="685800"/>
          <a:ext cx="7292975" cy="369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3704358" progId="Word.Document.12">
                  <p:embed/>
                </p:oleObj>
              </mc:Choice>
              <mc:Fallback>
                <p:oleObj name="Document" r:id="rId2" imgW="7301323" imgH="3704358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369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60787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59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884254"/>
              </p:ext>
            </p:extLst>
          </p:nvPr>
        </p:nvGraphicFramePr>
        <p:xfrm>
          <a:off x="914400" y="685800"/>
          <a:ext cx="7301323" cy="5381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5381906" progId="Word.Document.12">
                  <p:embed/>
                </p:oleObj>
              </mc:Choice>
              <mc:Fallback>
                <p:oleObj name="Document" r:id="rId2" imgW="7301323" imgH="5381906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53819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5771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874652"/>
              </p:ext>
            </p:extLst>
          </p:nvPr>
        </p:nvGraphicFramePr>
        <p:xfrm>
          <a:off x="914400" y="685800"/>
          <a:ext cx="7292975" cy="483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845047" progId="Word.Document.12">
                  <p:embed/>
                </p:oleObj>
              </mc:Choice>
              <mc:Fallback>
                <p:oleObj name="Document" r:id="rId2" imgW="7301323" imgH="4845047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4830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43643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60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200024"/>
              </p:ext>
            </p:extLst>
          </p:nvPr>
        </p:nvGraphicFramePr>
        <p:xfrm>
          <a:off x="914400" y="685800"/>
          <a:ext cx="7300912" cy="250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2495981" progId="Word.Document.12">
                  <p:embed/>
                </p:oleObj>
              </mc:Choice>
              <mc:Fallback>
                <p:oleObj name="Document" r:id="rId2" imgW="7321727" imgH="2495981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0912" cy="250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51484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61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079634"/>
              </p:ext>
            </p:extLst>
          </p:nvPr>
        </p:nvGraphicFramePr>
        <p:xfrm>
          <a:off x="914400" y="685800"/>
          <a:ext cx="7292975" cy="493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950907" progId="Word.Document.12">
                  <p:embed/>
                </p:oleObj>
              </mc:Choice>
              <mc:Fallback>
                <p:oleObj name="Document" r:id="rId2" imgW="7301323" imgH="4950907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4935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29204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62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775183"/>
              </p:ext>
            </p:extLst>
          </p:nvPr>
        </p:nvGraphicFramePr>
        <p:xfrm>
          <a:off x="914400" y="684213"/>
          <a:ext cx="7259638" cy="454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4564233" progId="Word.Document.12">
                  <p:embed/>
                </p:oleObj>
              </mc:Choice>
              <mc:Fallback>
                <p:oleObj name="Document" r:id="rId2" imgW="7321727" imgH="4564233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4213"/>
                        <a:ext cx="7259638" cy="454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66379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63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01275"/>
              </p:ext>
            </p:extLst>
          </p:nvPr>
        </p:nvGraphicFramePr>
        <p:xfrm>
          <a:off x="914400" y="685800"/>
          <a:ext cx="7300912" cy="284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2843801" progId="Word.Document.12">
                  <p:embed/>
                </p:oleObj>
              </mc:Choice>
              <mc:Fallback>
                <p:oleObj name="Document" r:id="rId2" imgW="7301323" imgH="2843801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0912" cy="284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92775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64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43775"/>
              </p:ext>
            </p:extLst>
          </p:nvPr>
        </p:nvGraphicFramePr>
        <p:xfrm>
          <a:off x="914400" y="685800"/>
          <a:ext cx="7301323" cy="3645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3645308" progId="Word.Document.12">
                  <p:embed/>
                </p:oleObj>
              </mc:Choice>
              <mc:Fallback>
                <p:oleObj name="Document" r:id="rId2" imgW="7301323" imgH="3645308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36453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61417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65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327563"/>
              </p:ext>
            </p:extLst>
          </p:nvPr>
        </p:nvGraphicFramePr>
        <p:xfrm>
          <a:off x="914400" y="685800"/>
          <a:ext cx="7300912" cy="334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3347173" progId="Word.Document.12">
                  <p:embed/>
                </p:oleObj>
              </mc:Choice>
              <mc:Fallback>
                <p:oleObj name="Document" r:id="rId2" imgW="7301323" imgH="3347173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0912" cy="334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2524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302735"/>
              </p:ext>
            </p:extLst>
          </p:nvPr>
        </p:nvGraphicFramePr>
        <p:xfrm>
          <a:off x="914400" y="685800"/>
          <a:ext cx="7292975" cy="390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3916077" progId="Word.Document.12">
                  <p:embed/>
                </p:oleObj>
              </mc:Choice>
              <mc:Fallback>
                <p:oleObj name="Document" r:id="rId2" imgW="7301323" imgH="3916077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3903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7086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577430"/>
              </p:ext>
            </p:extLst>
          </p:nvPr>
        </p:nvGraphicFramePr>
        <p:xfrm>
          <a:off x="914400" y="685800"/>
          <a:ext cx="7292975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1481311" progId="Word.Document.12">
                  <p:embed/>
                </p:oleObj>
              </mc:Choice>
              <mc:Fallback>
                <p:oleObj name="Document" r:id="rId2" imgW="7301323" imgH="1481311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147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399" y="1981198"/>
            <a:ext cx="7070476" cy="1450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80732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AD9B465-6B18-4378-9342-CC3456F7FC06}" type="slidenum">
              <a:rPr lang="en-US" sz="900" smtClean="0">
                <a:latin typeface="Arial Narrow" pitchFamily="34" charset="0"/>
              </a:rPr>
              <a:pPr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356041"/>
              </p:ext>
            </p:extLst>
          </p:nvPr>
        </p:nvGraphicFramePr>
        <p:xfrm>
          <a:off x="914400" y="685800"/>
          <a:ext cx="7292975" cy="522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5232581" progId="Word.Document.12">
                  <p:embed/>
                </p:oleObj>
              </mc:Choice>
              <mc:Fallback>
                <p:oleObj name="Document" r:id="rId2" imgW="7321727" imgH="5232581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5227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919588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1946</TotalTime>
  <Words>1171</Words>
  <Application>Microsoft Office PowerPoint</Application>
  <PresentationFormat>On-screen Show (4:3)</PresentationFormat>
  <Paragraphs>261</Paragraphs>
  <Slides>65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Arial Narrow</vt:lpstr>
      <vt:lpstr>Times New Roman</vt:lpstr>
      <vt:lpstr>Master slides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griffin.gowdey</cp:lastModifiedBy>
  <cp:revision>26</cp:revision>
  <dcterms:created xsi:type="dcterms:W3CDTF">2011-02-08T23:20:43Z</dcterms:created>
  <dcterms:modified xsi:type="dcterms:W3CDTF">2021-05-03T04:47:30Z</dcterms:modified>
</cp:coreProperties>
</file>