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>
        <p:scale>
          <a:sx n="110" d="100"/>
          <a:sy n="110" d="100"/>
        </p:scale>
        <p:origin x="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10"/>
    </p:cViewPr>
  </p:sorterViewPr>
  <p:notesViewPr>
    <p:cSldViewPr>
      <p:cViewPr varScale="1">
        <p:scale>
          <a:sx n="82" d="100"/>
          <a:sy n="82" d="100"/>
        </p:scale>
        <p:origin x="-20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D7FC58-ED8D-4C3A-90FB-4C10D3FAFF61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353C40-C095-4C26-9D8D-4554B773E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7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A64B85-32F0-4130-9906-6A72E3A02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49DD84-A78D-4EDF-98D8-ABA409694CF7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A64B85-32F0-4130-9906-6A72E3A02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FA9EFDD-C2A9-4A42-9DF5-D985506C3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D05120-EA0A-41AB-AF6F-62CB5CE62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ECBDC20-8C0F-4DC9-A75A-0E38A6806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77D17A1-998D-455E-80DF-64A9FDD99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6FFF4E3-F522-4AF6-9943-C639740E7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FB86348-5105-4639-AC3C-87A946A1B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A8BAF7D-EA97-4FD2-8A17-CAA98CA0D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3DBC036-C645-4F2B-8854-8FABF9BCC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sz="1400">
              <a:latin typeface="Times New Roman" pitchFamily="18" charset="0"/>
            </a:endParaRPr>
          </a:p>
          <a:p>
            <a:pPr algn="r">
              <a:defRPr/>
            </a:pPr>
            <a:r>
              <a:rPr lang="en-US"/>
              <a:t>Slide </a:t>
            </a:r>
            <a:fld id="{02A37264-ED5F-43C9-8616-04A728B45B8A}" type="slidenum">
              <a:rPr lang="en-US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F490E07-0AF0-418B-95C4-7EDF923D0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45EE78-1A53-4600-983D-A906178E5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9859A08C-63C0-41CB-9403-3F11B956907A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1981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C2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smtClean="0"/>
          </a:p>
          <a:p>
            <a:pPr algn="r"/>
            <a:r>
              <a:rPr lang="en-US" sz="900" smtClean="0">
                <a:latin typeface="Arial Narrow" pitchFamily="34" charset="0"/>
              </a:rPr>
              <a:t>Slide </a:t>
            </a:r>
            <a:fld id="{843DF86E-939F-4A0C-BDF1-CA7F9C55B479}" type="slidenum">
              <a:rPr lang="en-US" sz="900" smtClean="0">
                <a:latin typeface="Arial Narrow" pitchFamily="34" charset="0"/>
              </a:rPr>
              <a:pPr algn="r"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339947"/>
              </p:ext>
            </p:extLst>
          </p:nvPr>
        </p:nvGraphicFramePr>
        <p:xfrm>
          <a:off x="914400" y="685800"/>
          <a:ext cx="7375415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4" imgW="7375415" imgH="2309103" progId="Word.Document.12">
                  <p:embed/>
                </p:oleObj>
              </mc:Choice>
              <mc:Fallback>
                <p:oleObj name="Document" r:id="rId4" imgW="7375415" imgH="230910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988083"/>
              </p:ext>
            </p:extLst>
          </p:nvPr>
        </p:nvGraphicFramePr>
        <p:xfrm>
          <a:off x="914400" y="681038"/>
          <a:ext cx="720248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3" imgW="7376678" imgH="1776565" progId="Word.Document.12">
                  <p:embed/>
                </p:oleObj>
              </mc:Choice>
              <mc:Fallback>
                <p:oleObj name="Document" r:id="rId3" imgW="7376678" imgH="177656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1038"/>
                        <a:ext cx="7202488" cy="173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1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37931"/>
              </p:ext>
            </p:extLst>
          </p:nvPr>
        </p:nvGraphicFramePr>
        <p:xfrm>
          <a:off x="914400" y="685800"/>
          <a:ext cx="7375415" cy="67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3" imgW="7375415" imgH="676204" progId="Word.Document.12">
                  <p:embed/>
                </p:oleObj>
              </mc:Choice>
              <mc:Fallback>
                <p:oleObj name="Document" r:id="rId3" imgW="7375415" imgH="67620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76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27611"/>
            <a:ext cx="5245100" cy="45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97037"/>
              </p:ext>
            </p:extLst>
          </p:nvPr>
        </p:nvGraphicFramePr>
        <p:xfrm>
          <a:off x="914400" y="685800"/>
          <a:ext cx="735171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Document" r:id="rId3" imgW="7376678" imgH="1594012" progId="Word.Document.12">
                  <p:embed/>
                </p:oleObj>
              </mc:Choice>
              <mc:Fallback>
                <p:oleObj name="Document" r:id="rId3" imgW="7376678" imgH="159401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6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84315"/>
              </p:ext>
            </p:extLst>
          </p:nvPr>
        </p:nvGraphicFramePr>
        <p:xfrm>
          <a:off x="914400" y="685800"/>
          <a:ext cx="7375415" cy="48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Document" r:id="rId3" imgW="7375415" imgH="485729" progId="Word.Document.12">
                  <p:embed/>
                </p:oleObj>
              </mc:Choice>
              <mc:Fallback>
                <p:oleObj name="Document" r:id="rId3" imgW="7375415" imgH="48572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85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860" y="1155700"/>
            <a:ext cx="5249524" cy="47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22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87638"/>
              </p:ext>
            </p:extLst>
          </p:nvPr>
        </p:nvGraphicFramePr>
        <p:xfrm>
          <a:off x="914400" y="685800"/>
          <a:ext cx="7375415" cy="63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3" imgW="7375415" imgH="638037" progId="Word.Document.12">
                  <p:embed/>
                </p:oleObj>
              </mc:Choice>
              <mc:Fallback>
                <p:oleObj name="Document" r:id="rId3" imgW="7375415" imgH="63803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3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000" y="1143000"/>
            <a:ext cx="6400800" cy="439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70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73086"/>
              </p:ext>
            </p:extLst>
          </p:nvPr>
        </p:nvGraphicFramePr>
        <p:xfrm>
          <a:off x="914400" y="685800"/>
          <a:ext cx="7375415" cy="7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Document" r:id="rId3" imgW="7375415" imgH="752538" progId="Word.Document.12">
                  <p:embed/>
                </p:oleObj>
              </mc:Choice>
              <mc:Fallback>
                <p:oleObj name="Document" r:id="rId3" imgW="7375415" imgH="75253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6781800" cy="491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9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51834"/>
              </p:ext>
            </p:extLst>
          </p:nvPr>
        </p:nvGraphicFramePr>
        <p:xfrm>
          <a:off x="914400" y="685800"/>
          <a:ext cx="7375415" cy="65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Document" r:id="rId3" imgW="7375415" imgH="657120" progId="Word.Document.12">
                  <p:embed/>
                </p:oleObj>
              </mc:Choice>
              <mc:Fallback>
                <p:oleObj name="Document" r:id="rId3" imgW="7375415" imgH="65712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57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6705600" cy="476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5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67636"/>
              </p:ext>
            </p:extLst>
          </p:nvPr>
        </p:nvGraphicFramePr>
        <p:xfrm>
          <a:off x="914400" y="685800"/>
          <a:ext cx="7375415" cy="42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3" imgW="7375415" imgH="428478" progId="Word.Document.12">
                  <p:embed/>
                </p:oleObj>
              </mc:Choice>
              <mc:Fallback>
                <p:oleObj name="Document" r:id="rId3" imgW="7375415" imgH="42847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2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6705600" cy="477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51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01022"/>
              </p:ext>
            </p:extLst>
          </p:nvPr>
        </p:nvGraphicFramePr>
        <p:xfrm>
          <a:off x="914400" y="685800"/>
          <a:ext cx="7375415" cy="68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3" imgW="7375415" imgH="685926" progId="Word.Document.12">
                  <p:embed/>
                </p:oleObj>
              </mc:Choice>
              <mc:Fallback>
                <p:oleObj name="Document" r:id="rId3" imgW="7375415" imgH="68592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85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6858000" cy="48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6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3732"/>
              </p:ext>
            </p:extLst>
          </p:nvPr>
        </p:nvGraphicFramePr>
        <p:xfrm>
          <a:off x="914400" y="685800"/>
          <a:ext cx="7375415" cy="241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Document" r:id="rId3" imgW="7375415" imgH="2419643" progId="Word.Document.12">
                  <p:embed/>
                </p:oleObj>
              </mc:Choice>
              <mc:Fallback>
                <p:oleObj name="Document" r:id="rId3" imgW="7375415" imgH="241964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19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90658"/>
              </p:ext>
            </p:extLst>
          </p:nvPr>
        </p:nvGraphicFramePr>
        <p:xfrm>
          <a:off x="914400" y="684213"/>
          <a:ext cx="7350125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3" imgW="7379018" imgH="5383058" progId="Word.Document.12">
                  <p:embed/>
                </p:oleObj>
              </mc:Choice>
              <mc:Fallback>
                <p:oleObj name="Document" r:id="rId3" imgW="7379018" imgH="538305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50125" cy="537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2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21202"/>
              </p:ext>
            </p:extLst>
          </p:nvPr>
        </p:nvGraphicFramePr>
        <p:xfrm>
          <a:off x="914400" y="685800"/>
          <a:ext cx="7375415" cy="72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Document" r:id="rId3" imgW="7375415" imgH="723733" progId="Word.Document.12">
                  <p:embed/>
                </p:oleObj>
              </mc:Choice>
              <mc:Fallback>
                <p:oleObj name="Document" r:id="rId3" imgW="7375415" imgH="72373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23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6172200" cy="40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70127"/>
              </p:ext>
            </p:extLst>
          </p:nvPr>
        </p:nvGraphicFramePr>
        <p:xfrm>
          <a:off x="914400" y="685800"/>
          <a:ext cx="7375415" cy="54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Document" r:id="rId3" imgW="7375415" imgH="542979" progId="Word.Document.12">
                  <p:embed/>
                </p:oleObj>
              </mc:Choice>
              <mc:Fallback>
                <p:oleObj name="Document" r:id="rId3" imgW="7375415" imgH="54297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42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2"/>
            <a:ext cx="4914285" cy="42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1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47438"/>
              </p:ext>
            </p:extLst>
          </p:nvPr>
        </p:nvGraphicFramePr>
        <p:xfrm>
          <a:off x="914400" y="685800"/>
          <a:ext cx="7375415" cy="590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Document" r:id="rId4" imgW="7379018" imgH="587543" progId="Word.Document.12">
                  <p:embed/>
                </p:oleObj>
              </mc:Choice>
              <mc:Fallback>
                <p:oleObj name="Document" r:id="rId4" imgW="7379018" imgH="58754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90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42999"/>
            <a:ext cx="6390016" cy="508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8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337949"/>
              </p:ext>
            </p:extLst>
          </p:nvPr>
        </p:nvGraphicFramePr>
        <p:xfrm>
          <a:off x="914400" y="684213"/>
          <a:ext cx="7350125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Document" r:id="rId3" imgW="7379018" imgH="3558658" progId="Word.Document.12">
                  <p:embed/>
                </p:oleObj>
              </mc:Choice>
              <mc:Fallback>
                <p:oleObj name="Document" r:id="rId3" imgW="7379018" imgH="355865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50125" cy="354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8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23589"/>
              </p:ext>
            </p:extLst>
          </p:nvPr>
        </p:nvGraphicFramePr>
        <p:xfrm>
          <a:off x="914400" y="685800"/>
          <a:ext cx="7375415" cy="66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3" imgW="7375415" imgH="666842" progId="Word.Document.12">
                  <p:embed/>
                </p:oleObj>
              </mc:Choice>
              <mc:Fallback>
                <p:oleObj name="Document" r:id="rId3" imgW="7375415" imgH="66684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66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945" y="1295400"/>
            <a:ext cx="7073900" cy="185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43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03066"/>
              </p:ext>
            </p:extLst>
          </p:nvPr>
        </p:nvGraphicFramePr>
        <p:xfrm>
          <a:off x="914400" y="685800"/>
          <a:ext cx="7375415" cy="7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Document" r:id="rId3" imgW="7375415" imgH="781343" progId="Word.Document.12">
                  <p:embed/>
                </p:oleObj>
              </mc:Choice>
              <mc:Fallback>
                <p:oleObj name="Document" r:id="rId3" imgW="7375415" imgH="78134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80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565263"/>
            <a:ext cx="7073900" cy="206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59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27073"/>
              </p:ext>
            </p:extLst>
          </p:nvPr>
        </p:nvGraphicFramePr>
        <p:xfrm>
          <a:off x="914400" y="685800"/>
          <a:ext cx="7375415" cy="5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Document" r:id="rId3" imgW="7375415" imgH="562063" progId="Word.Document.12">
                  <p:embed/>
                </p:oleObj>
              </mc:Choice>
              <mc:Fallback>
                <p:oleObj name="Document" r:id="rId3" imgW="7375415" imgH="56206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4381500" cy="28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3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19370"/>
              </p:ext>
            </p:extLst>
          </p:nvPr>
        </p:nvGraphicFramePr>
        <p:xfrm>
          <a:off x="914400" y="685800"/>
          <a:ext cx="7375415" cy="7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3" imgW="7375415" imgH="780983" progId="Word.Document.12">
                  <p:embed/>
                </p:oleObj>
              </mc:Choice>
              <mc:Fallback>
                <p:oleObj name="Document" r:id="rId3" imgW="7375415" imgH="78098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80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4381500" cy="28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0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141264"/>
              </p:ext>
            </p:extLst>
          </p:nvPr>
        </p:nvGraphicFramePr>
        <p:xfrm>
          <a:off x="914400" y="685800"/>
          <a:ext cx="7375415" cy="45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3" imgW="7375415" imgH="457284" progId="Word.Document.12">
                  <p:embed/>
                </p:oleObj>
              </mc:Choice>
              <mc:Fallback>
                <p:oleObj name="Document" r:id="rId3" imgW="7375415" imgH="45728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57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825" y="1181100"/>
            <a:ext cx="65229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3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02A37264-ED5F-43C9-8616-04A728B45B8A}" type="slidenum">
              <a:rPr lang="en-US" smtClean="0"/>
              <a:pPr algn="r"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0322"/>
              </p:ext>
            </p:extLst>
          </p:nvPr>
        </p:nvGraphicFramePr>
        <p:xfrm>
          <a:off x="914400" y="685800"/>
          <a:ext cx="7375415" cy="5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Document" r:id="rId3" imgW="7375415" imgH="580786" progId="Word.Document.12">
                  <p:embed/>
                </p:oleObj>
              </mc:Choice>
              <mc:Fallback>
                <p:oleObj name="Document" r:id="rId3" imgW="7375415" imgH="58078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8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3000"/>
            <a:ext cx="5588000" cy="457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9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398</Words>
  <Application>Microsoft Office PowerPoint</Application>
  <PresentationFormat>On-screen Show (4:3)</PresentationFormat>
  <Paragraphs>90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</cp:lastModifiedBy>
  <cp:revision>26</cp:revision>
  <dcterms:created xsi:type="dcterms:W3CDTF">2011-02-08T23:20:43Z</dcterms:created>
  <dcterms:modified xsi:type="dcterms:W3CDTF">2016-03-23T22:29:07Z</dcterms:modified>
</cp:coreProperties>
</file>