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0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D520BB-3009-4BD4-BBC8-90DDBFC37A0A}" type="datetimeFigureOut">
              <a:rPr lang="en-US"/>
              <a:pPr>
                <a:defRPr/>
              </a:pPr>
              <a:t>2/8/2021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490DB1-22C5-4379-BE0C-D255AB7B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A7412D-4DFD-4B5A-B486-39044313B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51F87A-CF9E-4F1E-A92E-FB7708E7522E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AE9C54D-8996-444B-9BB0-F6A9AAB8C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5FE20BB-8695-4E4F-84E2-D1356A26C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F481D03-510B-4100-AD44-3A17CA81B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5DCBA51-7B44-4656-8965-A24BFEEF7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603DD4-80AF-4E4A-9B2F-51E015F0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DB294DC-F368-49C8-A702-BFF9B3E87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6B09C40-66D3-4311-A42D-B6AEB6345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8346980-2942-4C58-A9CB-57AE4E81A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sz="1400">
              <a:latin typeface="Times New Roman" pitchFamily="18" charset="0"/>
            </a:endParaRPr>
          </a:p>
          <a:p>
            <a:pPr algn="r">
              <a:defRPr/>
            </a:pPr>
            <a:r>
              <a:rPr lang="en-US"/>
              <a:t>Slide </a:t>
            </a:r>
            <a:fld id="{CBD0A633-C4FB-4A59-9DE4-CA63753322C6}" type="slidenum">
              <a:rPr lang="en-US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8454A39-977A-4E90-983E-44DCB0CF7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7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B0B6341-6A08-4E94-BD98-B0D1C1A5F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5F6566F5-7731-4E0B-843F-5432E7822ABC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7.png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1.png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52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85B2BE69-1273-4DA5-97D1-AFD08A9EF7D1}" type="slidenum">
              <a:rPr lang="en-US" sz="900" smtClean="0">
                <a:latin typeface="Arial Narrow" pitchFamily="34" charset="0"/>
              </a:rPr>
              <a:pPr algn="r"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3317" name="Object 1"/>
          <p:cNvGraphicFramePr>
            <a:graphicFrameLocks noChangeAspect="1"/>
          </p:cNvGraphicFramePr>
          <p:nvPr/>
        </p:nvGraphicFramePr>
        <p:xfrm>
          <a:off x="914400" y="685800"/>
          <a:ext cx="73755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2309103" progId="Word.Document.12">
                  <p:embed/>
                </p:oleObj>
              </mc:Choice>
              <mc:Fallback>
                <p:oleObj name="Document" r:id="rId3" imgW="7375415" imgH="230910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1CA08AE1-9B16-416F-B829-3383B09F7867}" type="slidenum">
              <a:rPr lang="en-US" sz="900" smtClean="0">
                <a:latin typeface="Arial Narrow" pitchFamily="34" charset="0"/>
              </a:rPr>
              <a:pPr algn="r"/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4039220" progId="Word.Document.12">
                  <p:embed/>
                </p:oleObj>
              </mc:Choice>
              <mc:Fallback>
                <p:oleObj name="Document" r:id="rId2" imgW="7375415" imgH="403922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A316708-200F-4730-B3E2-C6CA0EC297EF}" type="slidenum">
              <a:rPr lang="en-US" sz="900" smtClean="0">
                <a:latin typeface="Arial Narrow" pitchFamily="34" charset="0"/>
              </a:rPr>
              <a:pPr algn="r"/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133751" progId="Word.Document.12">
                  <p:embed/>
                </p:oleObj>
              </mc:Choice>
              <mc:Fallback>
                <p:oleObj name="Document" r:id="rId2" imgW="7375415" imgH="21337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72A6685-9708-4FCA-A9ED-2C6F3A3D1DC2}" type="slidenum">
              <a:rPr lang="en-US" sz="900" smtClean="0">
                <a:latin typeface="Arial Narrow" pitchFamily="34" charset="0"/>
              </a:rPr>
              <a:pPr algn="r"/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3867828" progId="Word.Document.12">
                  <p:embed/>
                </p:oleObj>
              </mc:Choice>
              <mc:Fallback>
                <p:oleObj name="Document" r:id="rId2" imgW="7375415" imgH="386782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F2E2902-A146-4F66-ABDC-4430438CC907}" type="slidenum">
              <a:rPr lang="en-US" sz="900" smtClean="0">
                <a:latin typeface="Arial Narrow" pitchFamily="34" charset="0"/>
              </a:rPr>
              <a:pPr algn="r"/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3991691" progId="Word.Document.12">
                  <p:embed/>
                </p:oleObj>
              </mc:Choice>
              <mc:Fallback>
                <p:oleObj name="Document" r:id="rId2" imgW="7375415" imgH="399169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99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814" y="4127500"/>
            <a:ext cx="7001786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DE39DB-B0C0-4D87-89D0-333706A84761}" type="slidenum">
              <a:rPr lang="en-US" sz="900" smtClean="0">
                <a:latin typeface="Arial Narrow" pitchFamily="34" charset="0"/>
              </a:rPr>
              <a:pPr algn="r"/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14400" y="685800"/>
          <a:ext cx="73009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45043" progId="Word.Document.12">
                  <p:embed/>
                </p:oleObj>
              </mc:Choice>
              <mc:Fallback>
                <p:oleObj name="Document" r:id="rId2" imgW="7301323" imgH="154504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3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09800"/>
            <a:ext cx="706722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C4B661B-90CD-4BF6-9BB0-3497F68B75C4}" type="slidenum">
              <a:rPr lang="en-US" sz="900" smtClean="0">
                <a:latin typeface="Arial Narrow" pitchFamily="34" charset="0"/>
              </a:rPr>
              <a:pPr algn="r"/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371851" progId="Word.Document.12">
                  <p:embed/>
                </p:oleObj>
              </mc:Choice>
              <mc:Fallback>
                <p:oleObj name="Document" r:id="rId2" imgW="7375415" imgH="13718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76400"/>
            <a:ext cx="667298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B032D159-B3D0-4D04-9056-3916E35986FF}" type="slidenum">
              <a:rPr lang="en-US" sz="900" smtClean="0">
                <a:latin typeface="Arial Narrow" pitchFamily="34" charset="0"/>
              </a:rPr>
              <a:pPr algn="r"/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723996" progId="Word.Document.12">
                  <p:embed/>
                </p:oleObj>
              </mc:Choice>
              <mc:Fallback>
                <p:oleObj name="Document" r:id="rId2" imgW="7375415" imgH="172399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120900"/>
            <a:ext cx="6826192" cy="11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7665F7D-D153-49AE-BB86-68F4A03C3E9A}" type="slidenum">
              <a:rPr lang="en-US" sz="900" smtClean="0">
                <a:latin typeface="Arial Narrow" pitchFamily="34" charset="0"/>
              </a:rPr>
              <a:pPr algn="r"/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438463" progId="Word.Document.12">
                  <p:embed/>
                </p:oleObj>
              </mc:Choice>
              <mc:Fallback>
                <p:oleObj name="Document" r:id="rId2" imgW="7375415" imgH="143846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841" y="1905000"/>
            <a:ext cx="716001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8015EAA-F41F-4FE2-8C34-F04E91CC9A78}" type="slidenum">
              <a:rPr lang="en-US" sz="900" smtClean="0">
                <a:latin typeface="Arial Narrow" pitchFamily="34" charset="0"/>
              </a:rPr>
              <a:pPr algn="r"/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600756" progId="Word.Document.12">
                  <p:embed/>
                </p:oleObj>
              </mc:Choice>
              <mc:Fallback>
                <p:oleObj name="Document" r:id="rId2" imgW="7375415" imgH="260075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60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A919986-7B67-42E9-A64C-B3B9FA34E06A}" type="slidenum">
              <a:rPr lang="en-US" sz="900" smtClean="0">
                <a:latin typeface="Arial Narrow" pitchFamily="34" charset="0"/>
              </a:rPr>
              <a:pPr algn="r"/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295780" progId="Word.Document.12">
                  <p:embed/>
                </p:oleObj>
              </mc:Choice>
              <mc:Fallback>
                <p:oleObj name="Document" r:id="rId2" imgW="7375415" imgH="229578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37352"/>
            <a:ext cx="7067550" cy="8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12CC1CD8-1C41-477F-86DB-4A32DCA89CF4}" type="slidenum">
              <a:rPr lang="en-US" sz="900" smtClean="0">
                <a:latin typeface="Arial Narrow" pitchFamily="34" charset="0"/>
              </a:rPr>
              <a:pPr algn="r"/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71960"/>
              </p:ext>
            </p:extLst>
          </p:nvPr>
        </p:nvGraphicFramePr>
        <p:xfrm>
          <a:off x="914400" y="685800"/>
          <a:ext cx="7375415" cy="5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5517650" progId="Word.Document.12">
                  <p:embed/>
                </p:oleObj>
              </mc:Choice>
              <mc:Fallback>
                <p:oleObj name="Document" r:id="rId2" imgW="7375415" imgH="551765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A780E25-BCCE-48BD-B9E8-B669D37C3818}" type="slidenum">
              <a:rPr lang="en-US" sz="900" smtClean="0">
                <a:latin typeface="Arial Narrow" pitchFamily="34" charset="0"/>
              </a:rPr>
              <a:pPr algn="r"/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524422" progId="Word.Document.12">
                  <p:embed/>
                </p:oleObj>
              </mc:Choice>
              <mc:Fallback>
                <p:oleObj name="Document" r:id="rId2" imgW="7375415" imgH="252442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364" y="2743200"/>
            <a:ext cx="691197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43883D31-60CD-489A-92B9-EBFADC21F333}" type="slidenum">
              <a:rPr lang="en-US" sz="900" smtClean="0">
                <a:latin typeface="Arial Narrow" pitchFamily="34" charset="0"/>
              </a:rPr>
              <a:pPr algn="r"/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324226" progId="Word.Document.12">
                  <p:embed/>
                </p:oleObj>
              </mc:Choice>
              <mc:Fallback>
                <p:oleObj name="Document" r:id="rId2" imgW="7375415" imgH="232422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43200"/>
            <a:ext cx="691197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FBC613B-6BA6-44BB-8225-6747D925434F}" type="slidenum">
              <a:rPr lang="en-US" sz="900" smtClean="0">
                <a:latin typeface="Arial Narrow" pitchFamily="34" charset="0"/>
              </a:rPr>
              <a:pPr algn="r"/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390575" progId="Word.Document.12">
                  <p:embed/>
                </p:oleObj>
              </mc:Choice>
              <mc:Fallback>
                <p:oleObj name="Document" r:id="rId2" imgW="7375415" imgH="139057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D890C95-221B-44D1-8380-E6F8D0AFF835}" type="slidenum">
              <a:rPr lang="en-US" sz="900" smtClean="0">
                <a:latin typeface="Arial Narrow" pitchFamily="34" charset="0"/>
              </a:rPr>
              <a:pPr algn="r"/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743079" progId="Word.Document.12">
                  <p:embed/>
                </p:oleObj>
              </mc:Choice>
              <mc:Fallback>
                <p:oleObj name="Document" r:id="rId2" imgW="7375415" imgH="174307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128838"/>
            <a:ext cx="681322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A38F99F-3AFA-4B66-BBE5-5F4BBDD84682}" type="slidenum">
              <a:rPr lang="en-US" sz="900" smtClean="0">
                <a:latin typeface="Arial Narrow" pitchFamily="34" charset="0"/>
              </a:rPr>
              <a:pPr algn="r"/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114667" progId="Word.Document.12">
                  <p:embed/>
                </p:oleObj>
              </mc:Choice>
              <mc:Fallback>
                <p:oleObj name="Document" r:id="rId2" imgW="7375415" imgH="211466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54587"/>
            <a:ext cx="6891430" cy="66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1760AD4-A64D-4767-A181-3DF4D946C7A8}" type="slidenum">
              <a:rPr lang="en-US" sz="900" smtClean="0">
                <a:latin typeface="Arial Narrow" pitchFamily="34" charset="0"/>
              </a:rPr>
              <a:pPr algn="r"/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095584" progId="Word.Document.12">
                  <p:embed/>
                </p:oleObj>
              </mc:Choice>
              <mc:Fallback>
                <p:oleObj name="Document" r:id="rId2" imgW="7375415" imgH="209558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38400"/>
            <a:ext cx="693606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86EE5699-F0E9-4B89-B716-F383F07E640B}" type="slidenum">
              <a:rPr lang="en-US" sz="900" smtClean="0">
                <a:latin typeface="Arial Narrow" pitchFamily="34" charset="0"/>
              </a:rPr>
              <a:pPr algn="r"/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723996" progId="Word.Document.12">
                  <p:embed/>
                </p:oleObj>
              </mc:Choice>
              <mc:Fallback>
                <p:oleObj name="Document" r:id="rId2" imgW="7375415" imgH="172399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EC8945-CBD8-4633-A77A-8124CD20D51D}" type="slidenum">
              <a:rPr lang="en-US" sz="900" smtClean="0">
                <a:latin typeface="Arial Narrow" pitchFamily="34" charset="0"/>
              </a:rPr>
              <a:pPr algn="r"/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686189" progId="Word.Document.12">
                  <p:embed/>
                </p:oleObj>
              </mc:Choice>
              <mc:Fallback>
                <p:oleObj name="Document" r:id="rId2" imgW="7375415" imgH="168618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956285"/>
            <a:ext cx="7162800" cy="196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6DDB24CC-AA7B-495C-97D4-03273F1E165E}" type="slidenum">
              <a:rPr lang="en-US" sz="900" smtClean="0">
                <a:latin typeface="Arial Narrow" pitchFamily="34" charset="0"/>
              </a:rPr>
              <a:pPr algn="r"/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409658" progId="Word.Document.12">
                  <p:embed/>
                </p:oleObj>
              </mc:Choice>
              <mc:Fallback>
                <p:oleObj name="Document" r:id="rId2" imgW="7375415" imgH="140965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058248"/>
            <a:ext cx="7178573" cy="196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3" name="Object 6"/>
          <p:cNvGraphicFramePr>
            <a:graphicFrameLocks noChangeAspect="1"/>
          </p:cNvGraphicFramePr>
          <p:nvPr/>
        </p:nvGraphicFramePr>
        <p:xfrm>
          <a:off x="914400" y="4114800"/>
          <a:ext cx="7391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91104" imgH="447562" progId="Word.Document.12">
                  <p:embed/>
                </p:oleObj>
              </mc:Choice>
              <mc:Fallback>
                <p:oleObj name="Document" r:id="rId5" imgW="7391104" imgH="4475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7391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6FC8199D-FA5E-4556-B815-D15F185E3AF6}" type="slidenum">
              <a:rPr lang="en-US" sz="900" smtClean="0">
                <a:latin typeface="Arial Narrow" pitchFamily="34" charset="0"/>
              </a:rPr>
              <a:pPr algn="r"/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371851" progId="Word.Document.12">
                  <p:embed/>
                </p:oleObj>
              </mc:Choice>
              <mc:Fallback>
                <p:oleObj name="Document" r:id="rId2" imgW="7375415" imgH="13718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906663"/>
            <a:ext cx="7011827" cy="137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>
              <a:latin typeface="Times New Roman" pitchFamily="18" charset="0"/>
            </a:endParaRPr>
          </a:p>
          <a:p>
            <a:pPr algn="r">
              <a:defRPr/>
            </a:pPr>
            <a:r>
              <a:rPr lang="en-US"/>
              <a:t>Slide </a:t>
            </a:r>
            <a:fld id="{CBD0A633-C4FB-4A59-9DE4-CA63753322C6}" type="slidenum">
              <a:rPr lang="en-US" smtClean="0"/>
              <a:pPr algn="r"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72057"/>
              </p:ext>
            </p:extLst>
          </p:nvPr>
        </p:nvGraphicFramePr>
        <p:xfrm>
          <a:off x="914400" y="685800"/>
          <a:ext cx="7375415" cy="552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5520891" progId="Word.Document.12">
                  <p:embed/>
                </p:oleObj>
              </mc:Choice>
              <mc:Fallback>
                <p:oleObj name="Document" r:id="rId2" imgW="7375415" imgH="5520891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52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51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2C149EA-8F20-4F32-A639-2B08DE714315}" type="slidenum">
              <a:rPr lang="en-US" sz="900" smtClean="0">
                <a:latin typeface="Arial Narrow" pitchFamily="34" charset="0"/>
              </a:rPr>
              <a:pPr algn="r"/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847858" progId="Word.Document.12">
                  <p:embed/>
                </p:oleObj>
              </mc:Choice>
              <mc:Fallback>
                <p:oleObj name="Document" r:id="rId2" imgW="7375415" imgH="184785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55458"/>
            <a:ext cx="7239000" cy="15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C2F840B-D8BF-44E3-B896-217ED4768CCB}" type="slidenum">
              <a:rPr lang="en-US" sz="900" smtClean="0">
                <a:latin typeface="Arial Narrow" pitchFamily="34" charset="0"/>
              </a:rPr>
              <a:pPr algn="r"/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847858" progId="Word.Document.12">
                  <p:embed/>
                </p:oleObj>
              </mc:Choice>
              <mc:Fallback>
                <p:oleObj name="Document" r:id="rId2" imgW="7375415" imgH="184785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32857"/>
            <a:ext cx="7142857" cy="157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E3C5F4-0117-4296-B719-663717C85B10}" type="slidenum">
              <a:rPr lang="en-US" sz="900" smtClean="0">
                <a:latin typeface="Arial Narrow" pitchFamily="34" charset="0"/>
              </a:rPr>
              <a:pPr algn="r"/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3905635" progId="Word.Document.12">
                  <p:embed/>
                </p:oleObj>
              </mc:Choice>
              <mc:Fallback>
                <p:oleObj name="Document" r:id="rId2" imgW="7375415" imgH="39056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90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565E2BC-ACD0-47FB-B0DE-15CA5BE6C831}" type="slidenum">
              <a:rPr lang="en-US" sz="900" smtClean="0">
                <a:latin typeface="Arial Narrow" pitchFamily="34" charset="0"/>
              </a:rPr>
              <a:pPr algn="r"/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77976"/>
              </p:ext>
            </p:extLst>
          </p:nvPr>
        </p:nvGraphicFramePr>
        <p:xfrm>
          <a:off x="914400" y="685800"/>
          <a:ext cx="7375525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9018" imgH="5045472" progId="Word.Document.12">
                  <p:embed/>
                </p:oleObj>
              </mc:Choice>
              <mc:Fallback>
                <p:oleObj name="Document" r:id="rId2" imgW="7379018" imgH="50454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05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998C1D7E-F61F-4BFC-860F-20C6C3261012}" type="slidenum">
              <a:rPr lang="en-US" sz="900" smtClean="0">
                <a:latin typeface="Arial Narrow" pitchFamily="34" charset="0"/>
              </a:rPr>
              <a:pPr algn="r"/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00142"/>
              </p:ext>
            </p:extLst>
          </p:nvPr>
        </p:nvGraphicFramePr>
        <p:xfrm>
          <a:off x="914400" y="685800"/>
          <a:ext cx="7375525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9018" imgH="5085336" progId="Word.Document.12">
                  <p:embed/>
                </p:oleObj>
              </mc:Choice>
              <mc:Fallback>
                <p:oleObj name="Document" r:id="rId2" imgW="7379018" imgH="50853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09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0347399-C245-41CA-BA0D-A7CEDD0A4B79}" type="slidenum">
              <a:rPr lang="en-US" sz="900" smtClean="0">
                <a:latin typeface="Arial Narrow" pitchFamily="34" charset="0"/>
              </a:rPr>
              <a:pPr algn="r"/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73463"/>
              </p:ext>
            </p:extLst>
          </p:nvPr>
        </p:nvGraphicFramePr>
        <p:xfrm>
          <a:off x="914400" y="685800"/>
          <a:ext cx="737552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9018" imgH="1539248" progId="Word.Document.12">
                  <p:embed/>
                </p:oleObj>
              </mc:Choice>
              <mc:Fallback>
                <p:oleObj name="Document" r:id="rId2" imgW="7379018" imgH="153924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888067"/>
            <a:ext cx="6891430" cy="11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914400" y="2971800"/>
          <a:ext cx="73914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91104" imgH="2753064" progId="Word.Document.12">
                  <p:embed/>
                </p:oleObj>
              </mc:Choice>
              <mc:Fallback>
                <p:oleObj name="Document" r:id="rId5" imgW="7391104" imgH="275306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391400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754CC9A-E17F-4411-BA0F-DAEBC443161B}" type="slidenum">
              <a:rPr lang="en-US" sz="900" smtClean="0">
                <a:latin typeface="Arial Narrow" pitchFamily="34" charset="0"/>
              </a:rPr>
              <a:pPr algn="r"/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34045"/>
              </p:ext>
            </p:extLst>
          </p:nvPr>
        </p:nvGraphicFramePr>
        <p:xfrm>
          <a:off x="914400" y="685800"/>
          <a:ext cx="73755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9018" imgH="1871806" progId="Word.Document.12">
                  <p:embed/>
                </p:oleObj>
              </mc:Choice>
              <mc:Fallback>
                <p:oleObj name="Document" r:id="rId2" imgW="7379018" imgH="187180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912219"/>
            <a:ext cx="7050715" cy="112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5" name="Object 6"/>
          <p:cNvGraphicFramePr>
            <a:graphicFrameLocks noChangeAspect="1"/>
          </p:cNvGraphicFramePr>
          <p:nvPr/>
        </p:nvGraphicFramePr>
        <p:xfrm>
          <a:off x="914400" y="3048000"/>
          <a:ext cx="7375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5415" imgH="628675" progId="Word.Document.12">
                  <p:embed/>
                </p:oleObj>
              </mc:Choice>
              <mc:Fallback>
                <p:oleObj name="Document" r:id="rId5" imgW="7375415" imgH="62867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3755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91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7856457-4905-457D-9726-2B9034BDAFAD}" type="slidenum">
              <a:rPr lang="en-US" sz="900" smtClean="0">
                <a:latin typeface="Arial Narrow" pitchFamily="34" charset="0"/>
              </a:rPr>
              <a:pPr algn="r"/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91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450365"/>
              </p:ext>
            </p:extLst>
          </p:nvPr>
        </p:nvGraphicFramePr>
        <p:xfrm>
          <a:off x="914400" y="685800"/>
          <a:ext cx="7375525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9018" imgH="4771453" progId="Word.Document.12">
                  <p:embed/>
                </p:oleObj>
              </mc:Choice>
              <mc:Fallback>
                <p:oleObj name="Document" r:id="rId2" imgW="7379018" imgH="477145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478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9565D415-27D9-44D2-B900-932FB70C4473}" type="slidenum">
              <a:rPr lang="en-US" sz="900" smtClean="0">
                <a:latin typeface="Arial Narrow" pitchFamily="34" charset="0"/>
              </a:rPr>
              <a:pPr algn="r"/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75204"/>
              </p:ext>
            </p:extLst>
          </p:nvPr>
        </p:nvGraphicFramePr>
        <p:xfrm>
          <a:off x="914400" y="685800"/>
          <a:ext cx="7375525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9018" imgH="5256284" progId="Word.Document.12">
                  <p:embed/>
                </p:oleObj>
              </mc:Choice>
              <mc:Fallback>
                <p:oleObj name="Document" r:id="rId2" imgW="7379018" imgH="525628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26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053FF912-6DEC-43FF-8AE5-DEA755677BCB}" type="slidenum">
              <a:rPr lang="en-US" sz="900" smtClean="0">
                <a:latin typeface="Arial Narrow" pitchFamily="34" charset="0"/>
              </a:rPr>
              <a:pPr algn="r"/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076140" progId="Word.Document.12">
                  <p:embed/>
                </p:oleObj>
              </mc:Choice>
              <mc:Fallback>
                <p:oleObj name="Document" r:id="rId2" imgW="7375415" imgH="207614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FD6C2E89-73C7-4D19-A5A1-BF33109FC874}" type="slidenum">
              <a:rPr lang="en-US" sz="900" smtClean="0">
                <a:latin typeface="Arial Narrow" pitchFamily="34" charset="0"/>
              </a:rPr>
              <a:pPr algn="r"/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3658270" progId="Word.Document.12">
                  <p:embed/>
                </p:oleObj>
              </mc:Choice>
              <mc:Fallback>
                <p:oleObj name="Document" r:id="rId2" imgW="7375415" imgH="365827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E92F525-2C41-46B0-8042-E3FF657A18B8}" type="slidenum">
              <a:rPr lang="en-US" sz="900" smtClean="0">
                <a:latin typeface="Arial Narrow" pitchFamily="34" charset="0"/>
              </a:rPr>
              <a:pPr algn="r"/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914400" y="685800"/>
          <a:ext cx="7300913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294603" progId="Word.Document.12">
                  <p:embed/>
                </p:oleObj>
              </mc:Choice>
              <mc:Fallback>
                <p:oleObj name="Document" r:id="rId2" imgW="7301323" imgH="329460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3" cy="329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3D85C6C-9975-4D0C-B594-831046094D0E}" type="slidenum">
              <a:rPr lang="en-US" sz="900" smtClean="0">
                <a:latin typeface="Arial Narrow" pitchFamily="34" charset="0"/>
              </a:rPr>
              <a:pPr algn="r"/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5277486" progId="Word.Document.12">
                  <p:embed/>
                </p:oleObj>
              </mc:Choice>
              <mc:Fallback>
                <p:oleObj name="Document" r:id="rId2" imgW="7375415" imgH="527748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27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916660E3-91FE-44CF-BEB3-4FDA17BA855F}" type="slidenum">
              <a:rPr lang="en-US" sz="900" smtClean="0">
                <a:latin typeface="Arial Narrow" pitchFamily="34" charset="0"/>
              </a:rPr>
              <a:pPr algn="r"/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5191791" progId="Word.Document.12">
                  <p:embed/>
                </p:oleObj>
              </mc:Choice>
              <mc:Fallback>
                <p:oleObj name="Document" r:id="rId2" imgW="7375415" imgH="519179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19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52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910C875-4E95-46F9-B0F4-ED19F7969DEA}" type="slidenum">
              <a:rPr lang="en-US" sz="900" smtClean="0">
                <a:latin typeface="Arial Narrow" pitchFamily="34" charset="0"/>
              </a:rPr>
              <a:pPr algn="r"/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448088" progId="Word.Document.12">
                  <p:embed/>
                </p:oleObj>
              </mc:Choice>
              <mc:Fallback>
                <p:oleObj name="Document" r:id="rId2" imgW="7375415" imgH="244808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819400"/>
            <a:ext cx="2096762" cy="142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481D5DE1-4751-46DC-8B9E-129520705B5F}" type="slidenum">
              <a:rPr lang="en-US" sz="900" smtClean="0">
                <a:latin typeface="Arial Narrow" pitchFamily="34" charset="0"/>
              </a:rPr>
              <a:pPr algn="r"/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819413" progId="Word.Document.12">
                  <p:embed/>
                </p:oleObj>
              </mc:Choice>
              <mc:Fallback>
                <p:oleObj name="Document" r:id="rId2" imgW="7375415" imgH="181941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2209981"/>
            <a:ext cx="2092380" cy="71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914400" y="3095625"/>
          <a:ext cx="7375525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5415" imgH="2057777" progId="Word.Document.12">
                  <p:embed/>
                </p:oleObj>
              </mc:Choice>
              <mc:Fallback>
                <p:oleObj name="Document" r:id="rId5" imgW="7375415" imgH="2057777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95625"/>
                        <a:ext cx="7375525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131" y="4800601"/>
            <a:ext cx="2058537" cy="71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73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96DFC41-A279-42FA-BD25-A17A9789BD17}" type="slidenum">
              <a:rPr lang="en-US" sz="900" smtClean="0">
                <a:latin typeface="Arial Narrow" pitchFamily="34" charset="0"/>
              </a:rPr>
              <a:pPr algn="r"/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810051" progId="Word.Document.12">
                  <p:embed/>
                </p:oleObj>
              </mc:Choice>
              <mc:Fallback>
                <p:oleObj name="Document" r:id="rId2" imgW="7375415" imgH="181005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914400" y="2819400"/>
          <a:ext cx="73755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75415" imgH="2086222" progId="Word.Document.12">
                  <p:embed/>
                </p:oleObj>
              </mc:Choice>
              <mc:Fallback>
                <p:oleObj name="Document" r:id="rId4" imgW="7375415" imgH="208622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375525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497527"/>
            <a:ext cx="2080000" cy="118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2080381" cy="49590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07FE0242-3E94-4D13-8E33-E1E7382633D6}" type="slidenum">
              <a:rPr lang="en-US" sz="900" smtClean="0">
                <a:latin typeface="Arial Narrow" pitchFamily="34" charset="0"/>
              </a:rPr>
              <a:pPr algn="r"/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943539" progId="Word.Document.12">
                  <p:embed/>
                </p:oleObj>
              </mc:Choice>
              <mc:Fallback>
                <p:oleObj name="Document" r:id="rId2" imgW="7375415" imgH="294353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94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142160"/>
            <a:ext cx="7004050" cy="8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93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B818092-CE47-4CA0-8BA2-7750AF807330}" type="slidenum">
              <a:rPr lang="en-US" sz="900" smtClean="0">
                <a:latin typeface="Arial Narrow" pitchFamily="34" charset="0"/>
              </a:rPr>
              <a:pPr algn="r"/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000526" progId="Word.Document.12">
                  <p:embed/>
                </p:oleObj>
              </mc:Choice>
              <mc:Fallback>
                <p:oleObj name="Document" r:id="rId2" imgW="7375415" imgH="200052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3AE47B1-50E5-48C5-8B9E-8E1557A52F65}" type="slidenum">
              <a:rPr lang="en-US" sz="900" smtClean="0">
                <a:latin typeface="Arial Narrow" pitchFamily="34" charset="0"/>
              </a:rPr>
              <a:pPr algn="r"/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276697" progId="Word.Document.12">
                  <p:embed/>
                </p:oleObj>
              </mc:Choice>
              <mc:Fallback>
                <p:oleObj name="Document" r:id="rId2" imgW="7375415" imgH="227669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10790"/>
            <a:ext cx="7010400" cy="87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761D776-A5C9-429B-9417-F372B73C723E}" type="slidenum">
              <a:rPr lang="en-US" sz="900" smtClean="0">
                <a:latin typeface="Arial Narrow" pitchFamily="34" charset="0"/>
              </a:rPr>
              <a:pPr algn="r"/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409921" progId="Word.Document.12">
                  <p:embed/>
                </p:oleObj>
              </mc:Choice>
              <mc:Fallback>
                <p:oleObj name="Document" r:id="rId2" imgW="7375415" imgH="240992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76475"/>
            <a:ext cx="7034213" cy="21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BEB3818-931C-41EB-B315-02F5516CCB67}" type="slidenum">
              <a:rPr lang="en-US" sz="900" smtClean="0">
                <a:latin typeface="Arial Narrow" pitchFamily="34" charset="0"/>
              </a:rPr>
              <a:pPr algn="r"/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409658" progId="Word.Document.12">
                  <p:embed/>
                </p:oleObj>
              </mc:Choice>
              <mc:Fallback>
                <p:oleObj name="Document" r:id="rId2" imgW="7375415" imgH="140965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00200"/>
            <a:ext cx="670950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914400" y="2971800"/>
          <a:ext cx="7375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5415" imgH="533258" progId="Word.Document.12">
                  <p:embed/>
                </p:oleObj>
              </mc:Choice>
              <mc:Fallback>
                <p:oleObj name="Document" r:id="rId5" imgW="7375415" imgH="533258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375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24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0578645C-F565-4945-B201-3309CAD0B617}" type="slidenum">
              <a:rPr lang="en-US" sz="900" smtClean="0">
                <a:latin typeface="Arial Narrow" pitchFamily="34" charset="0"/>
              </a:rPr>
              <a:pPr algn="r"/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343309" progId="Word.Document.12">
                  <p:embed/>
                </p:oleObj>
              </mc:Choice>
              <mc:Fallback>
                <p:oleObj name="Document" r:id="rId2" imgW="7375415" imgH="234330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62200"/>
            <a:ext cx="6899474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E9191860-D99F-437B-A3D7-A6F342509A12}" type="slidenum">
              <a:rPr lang="en-US" sz="900" smtClean="0">
                <a:latin typeface="Arial Narrow" pitchFamily="34" charset="0"/>
              </a:rPr>
              <a:pPr algn="r"/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63770"/>
              </p:ext>
            </p:extLst>
          </p:nvPr>
        </p:nvGraphicFramePr>
        <p:xfrm>
          <a:off x="914400" y="684213"/>
          <a:ext cx="73501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1886385" progId="Word.Document.12">
                  <p:embed/>
                </p:oleObj>
              </mc:Choice>
              <mc:Fallback>
                <p:oleObj name="Document" r:id="rId2" imgW="7376678" imgH="1886385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5012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24099"/>
            <a:ext cx="6912972" cy="90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45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AB0A928-0DEF-403C-9058-DC0F4505E9A9}" type="slidenum">
              <a:rPr lang="en-US" sz="900" smtClean="0">
                <a:latin typeface="Arial Narrow" pitchFamily="34" charset="0"/>
              </a:rPr>
              <a:pPr algn="r"/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981443" progId="Word.Document.12">
                  <p:embed/>
                </p:oleObj>
              </mc:Choice>
              <mc:Fallback>
                <p:oleObj name="Document" r:id="rId2" imgW="7375415" imgH="198144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24100"/>
            <a:ext cx="681322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00DDFB98-061B-4235-882F-8826D88F8FED}" type="slidenum">
              <a:rPr lang="en-US" sz="900" smtClean="0">
                <a:latin typeface="Arial Narrow" pitchFamily="34" charset="0"/>
              </a:rPr>
              <a:pPr algn="r"/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4001053" progId="Word.Document.12">
                  <p:embed/>
                </p:oleObj>
              </mc:Choice>
              <mc:Fallback>
                <p:oleObj name="Document" r:id="rId2" imgW="7375415" imgH="400105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307904"/>
            <a:ext cx="7130953" cy="137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65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F516E8C6-CF55-41A0-9AAB-9B8D3264B8C2}" type="slidenum">
              <a:rPr lang="en-US" sz="900" smtClean="0">
                <a:latin typeface="Arial Narrow" pitchFamily="34" charset="0"/>
              </a:rPr>
              <a:pPr algn="r"/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6565" name="Object 4"/>
          <p:cNvGraphicFramePr>
            <a:graphicFrameLocks noChangeAspect="1"/>
          </p:cNvGraphicFramePr>
          <p:nvPr/>
        </p:nvGraphicFramePr>
        <p:xfrm>
          <a:off x="914400" y="685800"/>
          <a:ext cx="7300913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314864" progId="Word.Document.12">
                  <p:embed/>
                </p:oleObj>
              </mc:Choice>
              <mc:Fallback>
                <p:oleObj name="Document" r:id="rId2" imgW="7301323" imgH="231486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3" cy="231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43026"/>
            <a:ext cx="7254578" cy="249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3085E43-3049-4AA4-9FDB-0AF0CD075269}" type="slidenum">
              <a:rPr lang="en-US" sz="900" smtClean="0">
                <a:latin typeface="Arial Narrow" pitchFamily="34" charset="0"/>
              </a:rPr>
              <a:pPr algn="r"/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914400" y="685800"/>
          <a:ext cx="73914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1104" imgH="1886025" progId="Word.Document.12">
                  <p:embed/>
                </p:oleObj>
              </mc:Choice>
              <mc:Fallback>
                <p:oleObj name="Document" r:id="rId2" imgW="7391104" imgH="188602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140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828800"/>
            <a:ext cx="70679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914400" y="3048000"/>
          <a:ext cx="7375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5415" imgH="609592" progId="Word.Document.12">
                  <p:embed/>
                </p:oleObj>
              </mc:Choice>
              <mc:Fallback>
                <p:oleObj name="Document" r:id="rId5" imgW="7375415" imgH="60959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3755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A012995-8BF8-43EA-848D-FDCDF56D5F11}" type="slidenum">
              <a:rPr lang="en-US" sz="900" smtClean="0">
                <a:latin typeface="Arial Narrow" pitchFamily="34" charset="0"/>
              </a:rPr>
              <a:pPr algn="r"/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143473" progId="Word.Document.12">
                  <p:embed/>
                </p:oleObj>
              </mc:Choice>
              <mc:Fallback>
                <p:oleObj name="Document" r:id="rId2" imgW="7375415" imgH="214347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89198"/>
            <a:ext cx="2670406" cy="48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1854523-6AB8-4155-8AE8-65B923787C6D}" type="slidenum">
              <a:rPr lang="en-US" sz="900" smtClean="0">
                <a:latin typeface="Arial Narrow" pitchFamily="34" charset="0"/>
              </a:rPr>
              <a:pPr algn="r"/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60928"/>
              </p:ext>
            </p:extLst>
          </p:nvPr>
        </p:nvGraphicFramePr>
        <p:xfrm>
          <a:off x="914400" y="685800"/>
          <a:ext cx="73755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9018" imgH="2261466" progId="Word.Document.12">
                  <p:embed/>
                </p:oleObj>
              </mc:Choice>
              <mc:Fallback>
                <p:oleObj name="Document" r:id="rId2" imgW="7379018" imgH="226146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63800"/>
            <a:ext cx="6761415" cy="11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914400" y="3582988"/>
          <a:ext cx="7375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5415" imgH="838233" progId="Word.Document.12">
                  <p:embed/>
                </p:oleObj>
              </mc:Choice>
              <mc:Fallback>
                <p:oleObj name="Document" r:id="rId5" imgW="7375415" imgH="83823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2988"/>
                        <a:ext cx="7375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8AFEAEC3-21D8-41CE-9876-B1CB9744A66E}" type="slidenum">
              <a:rPr lang="en-US" sz="900" smtClean="0">
                <a:latin typeface="Arial Narrow" pitchFamily="34" charset="0"/>
              </a:rPr>
              <a:pPr algn="r"/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009888" progId="Word.Document.12">
                  <p:embed/>
                </p:oleObj>
              </mc:Choice>
              <mc:Fallback>
                <p:oleObj name="Document" r:id="rId2" imgW="7375415" imgH="200988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41" y="2209800"/>
            <a:ext cx="6971429" cy="58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973</Words>
  <Application>Microsoft Office PowerPoint</Application>
  <PresentationFormat>On-screen Show (4:3)</PresentationFormat>
  <Paragraphs>217</Paragraphs>
  <Slides>54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Griffin</cp:lastModifiedBy>
  <cp:revision>33</cp:revision>
  <dcterms:created xsi:type="dcterms:W3CDTF">2011-02-08T23:20:43Z</dcterms:created>
  <dcterms:modified xsi:type="dcterms:W3CDTF">2021-02-08T21:05:58Z</dcterms:modified>
</cp:coreProperties>
</file>