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836" r:id="rId2"/>
  </p:sldMasterIdLst>
  <p:notesMasterIdLst>
    <p:notesMasterId r:id="rId31"/>
  </p:notesMasterIdLst>
  <p:handoutMasterIdLst>
    <p:handoutMasterId r:id="rId3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0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ABC4E31-DE2E-45EB-8775-328977CB2FF8}" type="datetimeFigureOut">
              <a:rPr lang="en-US"/>
              <a:pPr>
                <a:defRPr/>
              </a:pPr>
              <a:t>3/21/2021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F800E77-6E22-40A4-820E-7695B621F2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69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4C08257-7CB6-46EA-A41A-7165B465BA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656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A7DEB3-C588-47AA-96EE-E50DC7FDAF43}" type="slidenum">
              <a:rPr lang="en-US" sz="1200" smtClean="0"/>
              <a:pPr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C8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9485268A-E119-4AE2-A3EC-BEB5E4957E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4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C8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7372329C-7DBA-4E8D-8F2B-0F077D7E70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6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C8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97DF1BB7-C040-4874-9836-357496C6F1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88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EDE3-A4A2-424C-A5F4-D8BBC670E3B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E870-2B62-4804-A6EE-24E135B1C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49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EDE3-A4A2-424C-A5F4-D8BBC670E3B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E870-2B62-4804-A6EE-24E135B1C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81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EDE3-A4A2-424C-A5F4-D8BBC670E3B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E870-2B62-4804-A6EE-24E135B1C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06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EDE3-A4A2-424C-A5F4-D8BBC670E3B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E870-2B62-4804-A6EE-24E135B1C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44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EDE3-A4A2-424C-A5F4-D8BBC670E3B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E870-2B62-4804-A6EE-24E135B1C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39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EDE3-A4A2-424C-A5F4-D8BBC670E3B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E870-2B62-4804-A6EE-24E135B1C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2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EDE3-A4A2-424C-A5F4-D8BBC670E3B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E870-2B62-4804-A6EE-24E135B1C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16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EDE3-A4A2-424C-A5F4-D8BBC670E3B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E870-2B62-4804-A6EE-24E135B1C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2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C8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EFA40BF6-D7DF-4E1A-9888-7680F1EC28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66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EDE3-A4A2-424C-A5F4-D8BBC670E3B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E870-2B62-4804-A6EE-24E135B1C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41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EDE3-A4A2-424C-A5F4-D8BBC670E3B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E870-2B62-4804-A6EE-24E135B1C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266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EDE3-A4A2-424C-A5F4-D8BBC670E3B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E870-2B62-4804-A6EE-24E135B1C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3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C8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BDE8019F-A918-46F7-A51A-CE082A70E0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8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C8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DDF940DE-0096-467E-BD50-CCF9A4B506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6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C8</a:t>
            </a:r>
            <a:endParaRPr lang="en-US" sz="1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46D7A12D-8871-4780-B977-94693AB9F7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9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dirty="0" err="1"/>
              <a:t>Murach's</a:t>
            </a:r>
            <a:r>
              <a:rPr lang="en-US" dirty="0"/>
              <a:t> SQL Server 2016, C1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2D66B2DB-8136-4CD4-B6AA-F7CA9E47BB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2016, C8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/>
          </a:p>
          <a:p>
            <a:pPr>
              <a:defRPr/>
            </a:pPr>
            <a:r>
              <a:rPr lang="en-US"/>
              <a:t>Slide </a:t>
            </a:r>
            <a:fld id="{97D52B3F-D1BD-403E-8EB7-EDF9BE7A4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5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C8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189B2019-444D-4DAC-A94B-D772FD0356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2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C8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14F50E5D-7C47-4242-9A3B-4B4A4B9B66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1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C8</a:t>
            </a:r>
            <a:endParaRPr lang="en-US" sz="1200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endParaRPr lang="en-US" sz="1400"/>
          </a:p>
          <a:p>
            <a:pPr>
              <a:defRPr/>
            </a:pPr>
            <a:r>
              <a:rPr lang="en-US"/>
              <a:t>Slide </a:t>
            </a:r>
            <a:fld id="{97D52B3F-D1BD-403E-8EB7-EDF9BE7A49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1EDE3-A4A2-424C-A5F4-D8BBC670E3B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FE870-2B62-4804-A6EE-24E135B1C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0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Word_Document9.docx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Word_Document10.docx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Word_Document11.docx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package" Target="../embeddings/Microsoft_Word_Document12.docx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package" Target="../embeddings/Microsoft_Word_Document13.docx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package" Target="../embeddings/Microsoft_Word_Document14.docx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package" Target="../embeddings/Microsoft_Word_Document15.docx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package" Target="../embeddings/Microsoft_Word_Document16.docx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package" Target="../embeddings/Microsoft_Word_Document17.docx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package" Target="../embeddings/Microsoft_Word_Document18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package" Target="../embeddings/Microsoft_Word_Document19.docx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package" Target="../embeddings/Microsoft_Word_Document20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package" Target="../embeddings/Microsoft_Word_Document21.docx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package" Target="../embeddings/Microsoft_Word_Document22.docx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package" Target="../embeddings/Microsoft_Word_Document23.docx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package" Target="../embeddings/Microsoft_Word_Document24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package" Target="../embeddings/Microsoft_Word_Document25.docx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package" Target="../embeddings/Microsoft_Word_Document26.docx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package" Target="../embeddings/Microsoft_Word_Document27.docx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Word_Document4.docx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Word_Document5.docx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Word_Document6.docx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Word_Document7.docx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Word_Document8.docx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1"/>
          <p:cNvSpPr>
            <a:spLocks noGrp="1"/>
          </p:cNvSpPr>
          <p:nvPr>
            <p:ph type="dt" sz="quarter" idx="10"/>
          </p:nvPr>
        </p:nvSpPr>
        <p:spPr>
          <a:xfrm>
            <a:off x="762000" y="6248400"/>
            <a:ext cx="1981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C8</a:t>
            </a: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n-US" sz="1400"/>
          </a:p>
          <a:p>
            <a:r>
              <a:rPr lang="en-US" sz="900">
                <a:latin typeface="Arial Narrow" pitchFamily="34" charset="0"/>
              </a:rPr>
              <a:t>Slide </a:t>
            </a:r>
            <a:fld id="{AD79D631-193D-4A5D-9705-A2951CA99022}" type="slidenum">
              <a:rPr lang="en-US" sz="900" smtClean="0">
                <a:latin typeface="Arial Narrow" pitchFamily="34" charset="0"/>
              </a:rPr>
              <a:pPr/>
              <a:t>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297819"/>
              </p:ext>
            </p:extLst>
          </p:nvPr>
        </p:nvGraphicFramePr>
        <p:xfrm>
          <a:off x="914400" y="685800"/>
          <a:ext cx="7301323" cy="2309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01323" imgH="2309103" progId="Word.Document.12">
                  <p:embed/>
                </p:oleObj>
              </mc:Choice>
              <mc:Fallback>
                <p:oleObj name="Document" r:id="rId3" imgW="7301323" imgH="2309103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23091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8BE08FF-307D-4D59-A929-6EA0C4B44421}" type="slidenum">
              <a:rPr lang="en-US" sz="900" smtClean="0">
                <a:latin typeface="Arial Narrow" pitchFamily="34" charset="0"/>
              </a:rPr>
              <a:pPr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286214"/>
              </p:ext>
            </p:extLst>
          </p:nvPr>
        </p:nvGraphicFramePr>
        <p:xfrm>
          <a:off x="914400" y="685800"/>
          <a:ext cx="7385050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7498" imgH="3575095" progId="Word.Document.12">
                  <p:embed/>
                </p:oleObj>
              </mc:Choice>
              <mc:Fallback>
                <p:oleObj name="Document" r:id="rId2" imgW="7377498" imgH="3575095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85050" cy="356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2609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8BE08FF-307D-4D59-A929-6EA0C4B44421}" type="slidenum">
              <a:rPr lang="en-US" sz="900" smtClean="0">
                <a:latin typeface="Arial Narrow" pitchFamily="34" charset="0"/>
              </a:rPr>
              <a:pPr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621476"/>
              </p:ext>
            </p:extLst>
          </p:nvPr>
        </p:nvGraphicFramePr>
        <p:xfrm>
          <a:off x="914400" y="685800"/>
          <a:ext cx="7292975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1822654" progId="Word.Document.12">
                  <p:embed/>
                </p:oleObj>
              </mc:Choice>
              <mc:Fallback>
                <p:oleObj name="Document" r:id="rId2" imgW="7301323" imgH="1822654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181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1734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8BE08FF-307D-4D59-A929-6EA0C4B44421}" type="slidenum">
              <a:rPr lang="en-US" sz="900" smtClean="0">
                <a:latin typeface="Arial Narrow" pitchFamily="34" charset="0"/>
              </a:rPr>
              <a:pPr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835256"/>
              </p:ext>
            </p:extLst>
          </p:nvPr>
        </p:nvGraphicFramePr>
        <p:xfrm>
          <a:off x="914400" y="688975"/>
          <a:ext cx="7315200" cy="373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98115" imgH="3765878" progId="Word.Document.12">
                  <p:embed/>
                </p:oleObj>
              </mc:Choice>
              <mc:Fallback>
                <p:oleObj name="Document" r:id="rId2" imgW="7398115" imgH="3765878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315200" cy="3735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0453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8BE08FF-307D-4D59-A929-6EA0C4B44421}" type="slidenum">
              <a:rPr lang="en-US" sz="900" smtClean="0">
                <a:latin typeface="Arial Narrow" pitchFamily="34" charset="0"/>
              </a:rPr>
              <a:pPr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925301"/>
              </p:ext>
            </p:extLst>
          </p:nvPr>
        </p:nvGraphicFramePr>
        <p:xfrm>
          <a:off x="914400" y="688975"/>
          <a:ext cx="7246938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98115" imgH="4752778" progId="Word.Document.12">
                  <p:embed/>
                </p:oleObj>
              </mc:Choice>
              <mc:Fallback>
                <p:oleObj name="Document" r:id="rId2" imgW="7398115" imgH="4752778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246938" cy="466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0778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8BE08FF-307D-4D59-A929-6EA0C4B44421}" type="slidenum">
              <a:rPr lang="en-US" sz="900" smtClean="0">
                <a:latin typeface="Arial Narrow" pitchFamily="34" charset="0"/>
              </a:rPr>
              <a:pPr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548302"/>
              </p:ext>
            </p:extLst>
          </p:nvPr>
        </p:nvGraphicFramePr>
        <p:xfrm>
          <a:off x="914400" y="685800"/>
          <a:ext cx="7292975" cy="413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151200" progId="Word.Document.12">
                  <p:embed/>
                </p:oleObj>
              </mc:Choice>
              <mc:Fallback>
                <p:oleObj name="Document" r:id="rId2" imgW="7301323" imgH="4151200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413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4759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8BE08FF-307D-4D59-A929-6EA0C4B44421}" type="slidenum">
              <a:rPr lang="en-US" sz="900" smtClean="0">
                <a:latin typeface="Arial Narrow" pitchFamily="34" charset="0"/>
              </a:rPr>
              <a:pPr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811042"/>
              </p:ext>
            </p:extLst>
          </p:nvPr>
        </p:nvGraphicFramePr>
        <p:xfrm>
          <a:off x="914400" y="685800"/>
          <a:ext cx="7385050" cy="455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7498" imgH="4574998" progId="Word.Document.12">
                  <p:embed/>
                </p:oleObj>
              </mc:Choice>
              <mc:Fallback>
                <p:oleObj name="Document" r:id="rId2" imgW="7377498" imgH="4574998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85050" cy="455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282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8BE08FF-307D-4D59-A929-6EA0C4B44421}" type="slidenum">
              <a:rPr lang="en-US" sz="900" smtClean="0">
                <a:latin typeface="Arial Narrow" pitchFamily="34" charset="0"/>
              </a:rPr>
              <a:pPr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76875"/>
              </p:ext>
            </p:extLst>
          </p:nvPr>
        </p:nvGraphicFramePr>
        <p:xfrm>
          <a:off x="914400" y="685800"/>
          <a:ext cx="7385050" cy="507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7498" imgH="5092413" progId="Word.Document.12">
                  <p:embed/>
                </p:oleObj>
              </mc:Choice>
              <mc:Fallback>
                <p:oleObj name="Document" r:id="rId2" imgW="7377498" imgH="5092413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85050" cy="507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0557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8BE08FF-307D-4D59-A929-6EA0C4B44421}" type="slidenum">
              <a:rPr lang="en-US" sz="900" smtClean="0">
                <a:latin typeface="Arial Narrow" pitchFamily="34" charset="0"/>
              </a:rPr>
              <a:pPr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655216"/>
              </p:ext>
            </p:extLst>
          </p:nvPr>
        </p:nvGraphicFramePr>
        <p:xfrm>
          <a:off x="914400" y="692150"/>
          <a:ext cx="7386638" cy="478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13248" imgH="4787614" progId="Word.Document.12">
                  <p:embed/>
                </p:oleObj>
              </mc:Choice>
              <mc:Fallback>
                <p:oleObj name="Document" r:id="rId2" imgW="7413248" imgH="4787614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92150"/>
                        <a:ext cx="7386638" cy="478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5385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8BE08FF-307D-4D59-A929-6EA0C4B44421}" type="slidenum">
              <a:rPr lang="en-US" sz="900" smtClean="0">
                <a:latin typeface="Arial Narrow" pitchFamily="34" charset="0"/>
              </a:rPr>
              <a:pPr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038644"/>
              </p:ext>
            </p:extLst>
          </p:nvPr>
        </p:nvGraphicFramePr>
        <p:xfrm>
          <a:off x="914400" y="685800"/>
          <a:ext cx="7292975" cy="159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1599053" progId="Word.Document.12">
                  <p:embed/>
                </p:oleObj>
              </mc:Choice>
              <mc:Fallback>
                <p:oleObj name="Document" r:id="rId2" imgW="7301323" imgH="1599053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159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573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8BE08FF-307D-4D59-A929-6EA0C4B44421}" type="slidenum">
              <a:rPr lang="en-US" sz="900" smtClean="0">
                <a:latin typeface="Arial Narrow" pitchFamily="34" charset="0"/>
              </a:rPr>
              <a:pPr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730577"/>
              </p:ext>
            </p:extLst>
          </p:nvPr>
        </p:nvGraphicFramePr>
        <p:xfrm>
          <a:off x="914400" y="685800"/>
          <a:ext cx="7292975" cy="278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799153" progId="Word.Document.12">
                  <p:embed/>
                </p:oleObj>
              </mc:Choice>
              <mc:Fallback>
                <p:oleObj name="Document" r:id="rId2" imgW="7301323" imgH="2799153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2789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3161516"/>
            <a:ext cx="6899809" cy="119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085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8BE08FF-307D-4D59-A929-6EA0C4B44421}" type="slidenum">
              <a:rPr lang="en-US" sz="900" smtClean="0">
                <a:latin typeface="Arial Narrow" pitchFamily="34" charset="0"/>
              </a:rPr>
              <a:pPr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772779"/>
              </p:ext>
            </p:extLst>
          </p:nvPr>
        </p:nvGraphicFramePr>
        <p:xfrm>
          <a:off x="914400" y="685800"/>
          <a:ext cx="7292975" cy="409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104032" progId="Word.Document.12">
                  <p:embed/>
                </p:oleObj>
              </mc:Choice>
              <mc:Fallback>
                <p:oleObj name="Document" r:id="rId2" imgW="7301323" imgH="4104032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409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6429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8BE08FF-307D-4D59-A929-6EA0C4B44421}" type="slidenum">
              <a:rPr lang="en-US" sz="900" smtClean="0">
                <a:latin typeface="Arial Narrow" pitchFamily="34" charset="0"/>
              </a:rPr>
              <a:pPr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228140"/>
              </p:ext>
            </p:extLst>
          </p:nvPr>
        </p:nvGraphicFramePr>
        <p:xfrm>
          <a:off x="914400" y="685800"/>
          <a:ext cx="7305675" cy="20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7498" imgH="2046615" progId="Word.Document.12">
                  <p:embed/>
                </p:oleObj>
              </mc:Choice>
              <mc:Fallback>
                <p:oleObj name="Document" r:id="rId2" imgW="7377498" imgH="2046615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5675" cy="2020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5019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8BE08FF-307D-4D59-A929-6EA0C4B44421}" type="slidenum">
              <a:rPr lang="en-US" sz="900" smtClean="0">
                <a:latin typeface="Arial Narrow" pitchFamily="34" charset="0"/>
              </a:rPr>
              <a:pPr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802049"/>
              </p:ext>
            </p:extLst>
          </p:nvPr>
        </p:nvGraphicFramePr>
        <p:xfrm>
          <a:off x="914400" y="685800"/>
          <a:ext cx="7292975" cy="297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987107" progId="Word.Document.12">
                  <p:embed/>
                </p:oleObj>
              </mc:Choice>
              <mc:Fallback>
                <p:oleObj name="Document" r:id="rId2" imgW="7301323" imgH="2987107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297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3428999"/>
            <a:ext cx="6899809" cy="119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5770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8BE08FF-307D-4D59-A929-6EA0C4B44421}" type="slidenum">
              <a:rPr lang="en-US" sz="900" smtClean="0">
                <a:latin typeface="Arial Narrow" pitchFamily="34" charset="0"/>
              </a:rPr>
              <a:pPr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269443"/>
              </p:ext>
            </p:extLst>
          </p:nvPr>
        </p:nvGraphicFramePr>
        <p:xfrm>
          <a:off x="914400" y="685800"/>
          <a:ext cx="7385050" cy="369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7498" imgH="3704358" progId="Word.Document.12">
                  <p:embed/>
                </p:oleObj>
              </mc:Choice>
              <mc:Fallback>
                <p:oleObj name="Document" r:id="rId2" imgW="7377498" imgH="3704358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85050" cy="369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2532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8BE08FF-307D-4D59-A929-6EA0C4B44421}" type="slidenum">
              <a:rPr lang="en-US" sz="900" smtClean="0">
                <a:latin typeface="Arial Narrow" pitchFamily="34" charset="0"/>
              </a:rPr>
              <a:pPr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477510"/>
              </p:ext>
            </p:extLst>
          </p:nvPr>
        </p:nvGraphicFramePr>
        <p:xfrm>
          <a:off x="914400" y="685800"/>
          <a:ext cx="7385050" cy="255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7498" imgH="2563309" progId="Word.Document.12">
                  <p:embed/>
                </p:oleObj>
              </mc:Choice>
              <mc:Fallback>
                <p:oleObj name="Document" r:id="rId2" imgW="7377498" imgH="2563309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85050" cy="255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0940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8BE08FF-307D-4D59-A929-6EA0C4B44421}" type="slidenum">
              <a:rPr lang="en-US" sz="900" smtClean="0">
                <a:latin typeface="Arial Narrow" pitchFamily="34" charset="0"/>
              </a:rPr>
              <a:pPr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248703"/>
              </p:ext>
            </p:extLst>
          </p:nvPr>
        </p:nvGraphicFramePr>
        <p:xfrm>
          <a:off x="914400" y="685800"/>
          <a:ext cx="7385050" cy="316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7498" imgH="3175061" progId="Word.Document.12">
                  <p:embed/>
                </p:oleObj>
              </mc:Choice>
              <mc:Fallback>
                <p:oleObj name="Document" r:id="rId2" imgW="7377498" imgH="3175061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85050" cy="316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494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8BE08FF-307D-4D59-A929-6EA0C4B44421}" type="slidenum">
              <a:rPr lang="en-US" sz="900" smtClean="0">
                <a:latin typeface="Arial Narrow" pitchFamily="34" charset="0"/>
              </a:rPr>
              <a:pPr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270481"/>
              </p:ext>
            </p:extLst>
          </p:nvPr>
        </p:nvGraphicFramePr>
        <p:xfrm>
          <a:off x="914400" y="685800"/>
          <a:ext cx="7292975" cy="355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3555426" progId="Word.Document.12">
                  <p:embed/>
                </p:oleObj>
              </mc:Choice>
              <mc:Fallback>
                <p:oleObj name="Document" r:id="rId2" imgW="7321727" imgH="3555426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3551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67" y="3991005"/>
            <a:ext cx="6368000" cy="18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73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8BE08FF-307D-4D59-A929-6EA0C4B44421}" type="slidenum">
              <a:rPr lang="en-US" sz="900" smtClean="0">
                <a:latin typeface="Arial Narrow" pitchFamily="34" charset="0"/>
              </a:rPr>
              <a:pPr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876111"/>
              </p:ext>
            </p:extLst>
          </p:nvPr>
        </p:nvGraphicFramePr>
        <p:xfrm>
          <a:off x="914400" y="661987"/>
          <a:ext cx="7292975" cy="246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470772" progId="Word.Document.12">
                  <p:embed/>
                </p:oleObj>
              </mc:Choice>
              <mc:Fallback>
                <p:oleObj name="Document" r:id="rId2" imgW="7301323" imgH="2470772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61987"/>
                        <a:ext cx="7292975" cy="2462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5296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8BE08FF-307D-4D59-A929-6EA0C4B44421}" type="slidenum">
              <a:rPr lang="en-US" sz="900" smtClean="0">
                <a:latin typeface="Arial Narrow" pitchFamily="34" charset="0"/>
              </a:rPr>
              <a:pPr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214892"/>
              </p:ext>
            </p:extLst>
          </p:nvPr>
        </p:nvGraphicFramePr>
        <p:xfrm>
          <a:off x="914400" y="685800"/>
          <a:ext cx="738505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7498" imgH="2904652" progId="Word.Document.12">
                  <p:embed/>
                </p:oleObj>
              </mc:Choice>
              <mc:Fallback>
                <p:oleObj name="Document" r:id="rId2" imgW="7377498" imgH="2904652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85050" cy="289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7513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8BE08FF-307D-4D59-A929-6EA0C4B44421}" type="slidenum">
              <a:rPr lang="en-US" sz="900" smtClean="0">
                <a:latin typeface="Arial Narrow" pitchFamily="34" charset="0"/>
              </a:rPr>
              <a:pPr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972216"/>
              </p:ext>
            </p:extLst>
          </p:nvPr>
        </p:nvGraphicFramePr>
        <p:xfrm>
          <a:off x="914400" y="685800"/>
          <a:ext cx="7385050" cy="474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83607" imgH="4762952" progId="Word.Document.12">
                  <p:embed/>
                </p:oleObj>
              </mc:Choice>
              <mc:Fallback>
                <p:oleObj name="Document" r:id="rId2" imgW="7383607" imgH="4762952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85050" cy="474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015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8BE08FF-307D-4D59-A929-6EA0C4B44421}" type="slidenum">
              <a:rPr lang="en-US" sz="900" smtClean="0">
                <a:latin typeface="Arial Narrow" pitchFamily="34" charset="0"/>
              </a:rPr>
              <a:pPr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334256"/>
              </p:ext>
            </p:extLst>
          </p:nvPr>
        </p:nvGraphicFramePr>
        <p:xfrm>
          <a:off x="914400" y="685800"/>
          <a:ext cx="7292975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469692" progId="Word.Document.12">
                  <p:embed/>
                </p:oleObj>
              </mc:Choice>
              <mc:Fallback>
                <p:oleObj name="Document" r:id="rId2" imgW="7301323" imgH="2469692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246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393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8BE08FF-307D-4D59-A929-6EA0C4B44421}" type="slidenum">
              <a:rPr lang="en-US" sz="900" smtClean="0">
                <a:latin typeface="Arial Narrow" pitchFamily="34" charset="0"/>
              </a:rPr>
              <a:pPr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937136"/>
              </p:ext>
            </p:extLst>
          </p:nvPr>
        </p:nvGraphicFramePr>
        <p:xfrm>
          <a:off x="914400" y="684213"/>
          <a:ext cx="733425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51776" imgH="4317191" progId="Word.Document.12">
                  <p:embed/>
                </p:oleObj>
              </mc:Choice>
              <mc:Fallback>
                <p:oleObj name="Document" r:id="rId2" imgW="7351776" imgH="4317191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4213"/>
                        <a:ext cx="7334250" cy="429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052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8BE08FF-307D-4D59-A929-6EA0C4B44421}" type="slidenum">
              <a:rPr lang="en-US" sz="900" smtClean="0">
                <a:latin typeface="Arial Narrow" pitchFamily="34" charset="0"/>
              </a:rPr>
              <a:pPr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397960"/>
              </p:ext>
            </p:extLst>
          </p:nvPr>
        </p:nvGraphicFramePr>
        <p:xfrm>
          <a:off x="914400" y="684213"/>
          <a:ext cx="7404100" cy="387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42133" imgH="3882231" progId="Word.Document.12">
                  <p:embed/>
                </p:oleObj>
              </mc:Choice>
              <mc:Fallback>
                <p:oleObj name="Document" r:id="rId2" imgW="7442133" imgH="3882231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4213"/>
                        <a:ext cx="7404100" cy="3870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3070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8BE08FF-307D-4D59-A929-6EA0C4B44421}" type="slidenum">
              <a:rPr lang="en-US" sz="900" smtClean="0">
                <a:latin typeface="Arial Narrow" pitchFamily="34" charset="0"/>
              </a:rPr>
              <a:pPr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97688"/>
              </p:ext>
            </p:extLst>
          </p:nvPr>
        </p:nvGraphicFramePr>
        <p:xfrm>
          <a:off x="914400" y="685800"/>
          <a:ext cx="7385050" cy="276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7498" imgH="2775388" progId="Word.Document.12">
                  <p:embed/>
                </p:oleObj>
              </mc:Choice>
              <mc:Fallback>
                <p:oleObj name="Document" r:id="rId2" imgW="7377498" imgH="2775388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85050" cy="276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56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8BE08FF-307D-4D59-A929-6EA0C4B44421}" type="slidenum">
              <a:rPr lang="en-US" sz="900" smtClean="0">
                <a:latin typeface="Arial Narrow" pitchFamily="34" charset="0"/>
              </a:rPr>
              <a:pPr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399024"/>
              </p:ext>
            </p:extLst>
          </p:nvPr>
        </p:nvGraphicFramePr>
        <p:xfrm>
          <a:off x="914400" y="688975"/>
          <a:ext cx="7315200" cy="230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98115" imgH="2323237" progId="Word.Document.12">
                  <p:embed/>
                </p:oleObj>
              </mc:Choice>
              <mc:Fallback>
                <p:oleObj name="Document" r:id="rId2" imgW="7398115" imgH="2323237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315200" cy="2300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544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8BE08FF-307D-4D59-A929-6EA0C4B44421}" type="slidenum">
              <a:rPr lang="en-US" sz="900" smtClean="0">
                <a:latin typeface="Arial Narrow" pitchFamily="34" charset="0"/>
              </a:rPr>
              <a:pPr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346621"/>
              </p:ext>
            </p:extLst>
          </p:nvPr>
        </p:nvGraphicFramePr>
        <p:xfrm>
          <a:off x="914400" y="685800"/>
          <a:ext cx="7385050" cy="174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7498" imgH="1752081" progId="Word.Document.12">
                  <p:embed/>
                </p:oleObj>
              </mc:Choice>
              <mc:Fallback>
                <p:oleObj name="Document" r:id="rId2" imgW="7377498" imgH="1752081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85050" cy="174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6145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28BE08FF-307D-4D59-A929-6EA0C4B44421}" type="slidenum">
              <a:rPr lang="en-US" sz="900" smtClean="0">
                <a:latin typeface="Arial Narrow" pitchFamily="34" charset="0"/>
              </a:rPr>
              <a:pPr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60932"/>
              </p:ext>
            </p:extLst>
          </p:nvPr>
        </p:nvGraphicFramePr>
        <p:xfrm>
          <a:off x="914400" y="685800"/>
          <a:ext cx="7301323" cy="235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359512" progId="Word.Document.12">
                  <p:embed/>
                </p:oleObj>
              </mc:Choice>
              <mc:Fallback>
                <p:oleObj name="Document" r:id="rId2" imgW="7301323" imgH="2359512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2359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067565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3045</TotalTime>
  <Words>505</Words>
  <Application>Microsoft Office PowerPoint</Application>
  <PresentationFormat>On-screen Show (4:3)</PresentationFormat>
  <Paragraphs>113</Paragraphs>
  <Slides>28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Narrow</vt:lpstr>
      <vt:lpstr>Calibri</vt:lpstr>
      <vt:lpstr>Times New Roman</vt:lpstr>
      <vt:lpstr>Master slides</vt:lpstr>
      <vt:lpstr>Custom Design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Griffin Gowdey</cp:lastModifiedBy>
  <cp:revision>28</cp:revision>
  <dcterms:created xsi:type="dcterms:W3CDTF">2011-02-08T23:20:43Z</dcterms:created>
  <dcterms:modified xsi:type="dcterms:W3CDTF">2021-03-22T20:53:48Z</dcterms:modified>
</cp:coreProperties>
</file>