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BFF683-FD77-4A63-B03D-41965625E7E0}" type="datetimeFigureOut">
              <a:rPr lang="en-US"/>
              <a:pPr>
                <a:defRPr/>
              </a:pPr>
              <a:t>3/14/2016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4727F3-4AEC-4B14-A8D5-E74EF129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923995-560A-4F3E-ACDD-9E21ECC87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9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EE9DF2-D84E-41FF-A8FE-19E548A4A782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0638BE-E7E2-4BB5-93B9-FC2E4F62D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F0ED378-3A27-4578-9671-F949EB67D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81C7EAA-1C5C-40E2-B1D0-173817DD4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8FAA7EC-F494-4E8A-BFDA-31BD1B9C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5DCDF2A-FF38-4671-9973-D6337FD64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3CCA811-1FD9-4408-BBF1-5AF43C9CE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87D21E0-6144-460B-AD10-28583AFB9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546DF1E-3245-4FF7-8EF3-C02303EEE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8F939DD-9465-46A7-AA8F-60FD0DEFA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143E3D9-8A5D-456A-9AB1-1331BBF7E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2.docx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1.docx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4.docx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3.docx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6.docx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5.docx"/><Relationship Id="rId9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7.docx"/><Relationship Id="rId9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0.docx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19.docx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png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2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4.docx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3.docx"/><Relationship Id="rId9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6.docx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5.docx"/><Relationship Id="rId9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8.docx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png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7.docx"/><Relationship Id="rId9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0.docx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png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9.docx"/><Relationship Id="rId9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png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png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png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png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3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2016, C5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F67EFE05-9C8A-490F-B260-41941DEB9387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41981"/>
              </p:ext>
            </p:extLst>
          </p:nvPr>
        </p:nvGraphicFramePr>
        <p:xfrm>
          <a:off x="914400" y="685800"/>
          <a:ext cx="7375415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Document" r:id="rId5" imgW="7375415" imgH="2309103" progId="Word.Document.12">
                  <p:embed/>
                </p:oleObj>
              </mc:Choice>
              <mc:Fallback>
                <p:oleObj name="Document" r:id="rId5" imgW="7375415" imgH="230910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60740"/>
              </p:ext>
            </p:extLst>
          </p:nvPr>
        </p:nvGraphicFramePr>
        <p:xfrm>
          <a:off x="914400" y="685800"/>
          <a:ext cx="7375415" cy="26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Document" r:id="rId4" imgW="7375415" imgH="2600756" progId="Word.Document.12">
                  <p:embed/>
                </p:oleObj>
              </mc:Choice>
              <mc:Fallback>
                <p:oleObj name="Document" r:id="rId4" imgW="7375415" imgH="260075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00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60716"/>
            <a:ext cx="6360750" cy="19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333430"/>
              </p:ext>
            </p:extLst>
          </p:nvPr>
        </p:nvGraphicFramePr>
        <p:xfrm>
          <a:off x="914400" y="685800"/>
          <a:ext cx="7375415" cy="214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Document" r:id="rId4" imgW="7375415" imgH="2143473" progId="Word.Document.12">
                  <p:embed/>
                </p:oleObj>
              </mc:Choice>
              <mc:Fallback>
                <p:oleObj name="Document" r:id="rId4" imgW="7375415" imgH="2143473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43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7257143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92377"/>
              </p:ext>
            </p:extLst>
          </p:nvPr>
        </p:nvGraphicFramePr>
        <p:xfrm>
          <a:off x="914400" y="40386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1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03403"/>
              </p:ext>
            </p:extLst>
          </p:nvPr>
        </p:nvGraphicFramePr>
        <p:xfrm>
          <a:off x="914400" y="685800"/>
          <a:ext cx="7375415" cy="259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Document" r:id="rId4" imgW="7375415" imgH="2591034" progId="Word.Document.12">
                  <p:embed/>
                </p:oleObj>
              </mc:Choice>
              <mc:Fallback>
                <p:oleObj name="Document" r:id="rId4" imgW="7375415" imgH="2591034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591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462" y="3048000"/>
            <a:ext cx="7257143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809154"/>
              </p:ext>
            </p:extLst>
          </p:nvPr>
        </p:nvGraphicFramePr>
        <p:xfrm>
          <a:off x="914400" y="4532217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32217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9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35256"/>
              </p:ext>
            </p:extLst>
          </p:nvPr>
        </p:nvGraphicFramePr>
        <p:xfrm>
          <a:off x="914400" y="685800"/>
          <a:ext cx="7375415" cy="292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Document" r:id="rId4" imgW="7375415" imgH="2924456" progId="Word.Document.12">
                  <p:embed/>
                </p:oleObj>
              </mc:Choice>
              <mc:Fallback>
                <p:oleObj name="Document" r:id="rId4" imgW="7375415" imgH="2924456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924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76598"/>
            <a:ext cx="7257143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3767"/>
              </p:ext>
            </p:extLst>
          </p:nvPr>
        </p:nvGraphicFramePr>
        <p:xfrm>
          <a:off x="914400" y="4760817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60817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7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37824"/>
              </p:ext>
            </p:extLst>
          </p:nvPr>
        </p:nvGraphicFramePr>
        <p:xfrm>
          <a:off x="914400" y="685800"/>
          <a:ext cx="7375415" cy="314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Document" r:id="rId4" imgW="7375415" imgH="3143736" progId="Word.Document.12">
                  <p:embed/>
                </p:oleObj>
              </mc:Choice>
              <mc:Fallback>
                <p:oleObj name="Document" r:id="rId4" imgW="7375415" imgH="3143736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143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408" y="3657600"/>
            <a:ext cx="70305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83286"/>
              </p:ext>
            </p:extLst>
          </p:nvPr>
        </p:nvGraphicFramePr>
        <p:xfrm>
          <a:off x="914400" y="4953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2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477083"/>
              </p:ext>
            </p:extLst>
          </p:nvPr>
        </p:nvGraphicFramePr>
        <p:xfrm>
          <a:off x="914400" y="685800"/>
          <a:ext cx="7375415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Document" r:id="rId4" imgW="7375415" imgH="3000789" progId="Word.Document.12">
                  <p:embed/>
                </p:oleObj>
              </mc:Choice>
              <mc:Fallback>
                <p:oleObj name="Document" r:id="rId4" imgW="7375415" imgH="3000789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00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430" y="3657599"/>
            <a:ext cx="7257143" cy="13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362325"/>
              </p:ext>
            </p:extLst>
          </p:nvPr>
        </p:nvGraphicFramePr>
        <p:xfrm>
          <a:off x="914400" y="4953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7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45729"/>
              </p:ext>
            </p:extLst>
          </p:nvPr>
        </p:nvGraphicFramePr>
        <p:xfrm>
          <a:off x="914400" y="685800"/>
          <a:ext cx="7375415" cy="335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Document" r:id="rId4" imgW="7379018" imgH="3344614" progId="Word.Document.12">
                  <p:embed/>
                </p:oleObj>
              </mc:Choice>
              <mc:Fallback>
                <p:oleObj name="Document" r:id="rId4" imgW="7379018" imgH="334461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353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886200"/>
            <a:ext cx="6240000" cy="18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7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41792"/>
              </p:ext>
            </p:extLst>
          </p:nvPr>
        </p:nvGraphicFramePr>
        <p:xfrm>
          <a:off x="914400" y="685800"/>
          <a:ext cx="7375415" cy="285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Document" r:id="rId4" imgW="7379018" imgH="2850805" progId="Word.Document.12">
                  <p:embed/>
                </p:oleObj>
              </mc:Choice>
              <mc:Fallback>
                <p:oleObj name="Document" r:id="rId4" imgW="7379018" imgH="2850805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57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505200"/>
            <a:ext cx="6240000" cy="18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46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35079"/>
              </p:ext>
            </p:extLst>
          </p:nvPr>
        </p:nvGraphicFramePr>
        <p:xfrm>
          <a:off x="914400" y="685800"/>
          <a:ext cx="7375415" cy="181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Document" r:id="rId4" imgW="7375415" imgH="1810051" progId="Word.Document.12">
                  <p:embed/>
                </p:oleObj>
              </mc:Choice>
              <mc:Fallback>
                <p:oleObj name="Document" r:id="rId4" imgW="7375415" imgH="1810051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81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809" y="2057399"/>
            <a:ext cx="7257141" cy="15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60814"/>
              </p:ext>
            </p:extLst>
          </p:nvPr>
        </p:nvGraphicFramePr>
        <p:xfrm>
          <a:off x="914400" y="3581400"/>
          <a:ext cx="7375415" cy="161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Document" r:id="rId8" imgW="7375415" imgH="1619217" progId="Word.Document.12">
                  <p:embed/>
                </p:oleObj>
              </mc:Choice>
              <mc:Fallback>
                <p:oleObj name="Document" r:id="rId8" imgW="7375415" imgH="1619217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375415" cy="1619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999664"/>
              </p:ext>
            </p:extLst>
          </p:nvPr>
        </p:nvGraphicFramePr>
        <p:xfrm>
          <a:off x="914400" y="685800"/>
          <a:ext cx="7375415" cy="272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Document" r:id="rId4" imgW="7375415" imgH="2724619" progId="Word.Document.12">
                  <p:embed/>
                </p:oleObj>
              </mc:Choice>
              <mc:Fallback>
                <p:oleObj name="Document" r:id="rId4" imgW="7375415" imgH="2724619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24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698378"/>
            <a:ext cx="7257143" cy="203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674375"/>
              </p:ext>
            </p:extLst>
          </p:nvPr>
        </p:nvGraphicFramePr>
        <p:xfrm>
          <a:off x="914400" y="4724400"/>
          <a:ext cx="7375415" cy="149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Document" r:id="rId8" imgW="7375415" imgH="1495354" progId="Word.Document.12">
                  <p:embed/>
                </p:oleObj>
              </mc:Choice>
              <mc:Fallback>
                <p:oleObj name="Document" r:id="rId8" imgW="7375415" imgH="1495354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7375415" cy="1495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81579"/>
              </p:ext>
            </p:extLst>
          </p:nvPr>
        </p:nvGraphicFramePr>
        <p:xfrm>
          <a:off x="914400" y="685800"/>
          <a:ext cx="7375415" cy="482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Document" r:id="rId4" imgW="7375415" imgH="4829924" progId="Word.Document.12">
                  <p:embed/>
                </p:oleObj>
              </mc:Choice>
              <mc:Fallback>
                <p:oleObj name="Document" r:id="rId4" imgW="7375415" imgH="4829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5415" cy="4829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3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24945"/>
              </p:ext>
            </p:extLst>
          </p:nvPr>
        </p:nvGraphicFramePr>
        <p:xfrm>
          <a:off x="914400" y="685800"/>
          <a:ext cx="7375415" cy="221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Document" r:id="rId4" imgW="7375415" imgH="2219446" progId="Word.Document.12">
                  <p:embed/>
                </p:oleObj>
              </mc:Choice>
              <mc:Fallback>
                <p:oleObj name="Document" r:id="rId4" imgW="7375415" imgH="2219446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219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9" y="2057400"/>
            <a:ext cx="701260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98927"/>
              </p:ext>
            </p:extLst>
          </p:nvPr>
        </p:nvGraphicFramePr>
        <p:xfrm>
          <a:off x="914400" y="3581400"/>
          <a:ext cx="7375415" cy="1543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Document" r:id="rId8" imgW="7375415" imgH="1543243" progId="Word.Document.12">
                  <p:embed/>
                </p:oleObj>
              </mc:Choice>
              <mc:Fallback>
                <p:oleObj name="Document" r:id="rId8" imgW="7375415" imgH="154324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375415" cy="1543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3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14439"/>
              </p:ext>
            </p:extLst>
          </p:nvPr>
        </p:nvGraphicFramePr>
        <p:xfrm>
          <a:off x="914400" y="685800"/>
          <a:ext cx="7375415" cy="2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Document" r:id="rId4" imgW="7375415" imgH="2457810" progId="Word.Document.12">
                  <p:embed/>
                </p:oleObj>
              </mc:Choice>
              <mc:Fallback>
                <p:oleObj name="Document" r:id="rId4" imgW="7375415" imgH="245781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57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10368"/>
            <a:ext cx="6174874" cy="227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92274"/>
              </p:ext>
            </p:extLst>
          </p:nvPr>
        </p:nvGraphicFramePr>
        <p:xfrm>
          <a:off x="914400" y="5029200"/>
          <a:ext cx="73707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Document" r:id="rId8" imgW="7375415" imgH="1373652" progId="Word.Document.12">
                  <p:embed/>
                </p:oleObj>
              </mc:Choice>
              <mc:Fallback>
                <p:oleObj name="Document" r:id="rId8" imgW="7375415" imgH="137365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7370763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0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6447"/>
              </p:ext>
            </p:extLst>
          </p:nvPr>
        </p:nvGraphicFramePr>
        <p:xfrm>
          <a:off x="914400" y="685800"/>
          <a:ext cx="7375415" cy="218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Document" r:id="rId4" imgW="7375415" imgH="2181279" progId="Word.Document.12">
                  <p:embed/>
                </p:oleObj>
              </mc:Choice>
              <mc:Fallback>
                <p:oleObj name="Document" r:id="rId4" imgW="7375415" imgH="218127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81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409" y="2819399"/>
            <a:ext cx="7257143" cy="13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72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78418"/>
              </p:ext>
            </p:extLst>
          </p:nvPr>
        </p:nvGraphicFramePr>
        <p:xfrm>
          <a:off x="914400" y="685800"/>
          <a:ext cx="7375415" cy="286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Document" r:id="rId4" imgW="7375415" imgH="2867205" progId="Word.Document.12">
                  <p:embed/>
                </p:oleObj>
              </mc:Choice>
              <mc:Fallback>
                <p:oleObj name="Document" r:id="rId4" imgW="7375415" imgH="286720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67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8" y="3276600"/>
            <a:ext cx="6912000" cy="2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53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838382"/>
              </p:ext>
            </p:extLst>
          </p:nvPr>
        </p:nvGraphicFramePr>
        <p:xfrm>
          <a:off x="914400" y="685800"/>
          <a:ext cx="7375415" cy="210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Document" r:id="rId4" imgW="7375415" imgH="2105306" progId="Word.Document.12">
                  <p:embed/>
                </p:oleObj>
              </mc:Choice>
              <mc:Fallback>
                <p:oleObj name="Document" r:id="rId4" imgW="7375415" imgH="210530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05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2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23041"/>
              </p:ext>
            </p:extLst>
          </p:nvPr>
        </p:nvGraphicFramePr>
        <p:xfrm>
          <a:off x="914400" y="685800"/>
          <a:ext cx="7375415" cy="310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Document" r:id="rId4" imgW="7375415" imgH="3105569" progId="Word.Document.12">
                  <p:embed/>
                </p:oleObj>
              </mc:Choice>
              <mc:Fallback>
                <p:oleObj name="Document" r:id="rId4" imgW="7375415" imgH="310556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105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657600"/>
            <a:ext cx="643345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92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80901"/>
              </p:ext>
            </p:extLst>
          </p:nvPr>
        </p:nvGraphicFramePr>
        <p:xfrm>
          <a:off x="914400" y="685800"/>
          <a:ext cx="7375415" cy="274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Document" r:id="rId4" imgW="7375415" imgH="2743702" progId="Word.Document.12">
                  <p:embed/>
                </p:oleObj>
              </mc:Choice>
              <mc:Fallback>
                <p:oleObj name="Document" r:id="rId4" imgW="7375415" imgH="274370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43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035300"/>
            <a:ext cx="667786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6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69856"/>
              </p:ext>
            </p:extLst>
          </p:nvPr>
        </p:nvGraphicFramePr>
        <p:xfrm>
          <a:off x="914400" y="685800"/>
          <a:ext cx="7375415" cy="299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Document" r:id="rId4" imgW="7375415" imgH="2991068" progId="Word.Document.12">
                  <p:embed/>
                </p:oleObj>
              </mc:Choice>
              <mc:Fallback>
                <p:oleObj name="Document" r:id="rId4" imgW="7375415" imgH="299106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991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76599"/>
            <a:ext cx="6754285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47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91221"/>
              </p:ext>
            </p:extLst>
          </p:nvPr>
        </p:nvGraphicFramePr>
        <p:xfrm>
          <a:off x="914400" y="685800"/>
          <a:ext cx="7375415" cy="301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Document" r:id="rId4" imgW="7375415" imgH="3019873" progId="Word.Document.12">
                  <p:embed/>
                </p:oleObj>
              </mc:Choice>
              <mc:Fallback>
                <p:oleObj name="Document" r:id="rId4" imgW="7375415" imgH="301987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19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8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24322"/>
              </p:ext>
            </p:extLst>
          </p:nvPr>
        </p:nvGraphicFramePr>
        <p:xfrm>
          <a:off x="914400" y="685800"/>
          <a:ext cx="7375415" cy="305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4" imgW="7375415" imgH="3058040" progId="Word.Document.12">
                  <p:embed/>
                </p:oleObj>
              </mc:Choice>
              <mc:Fallback>
                <p:oleObj name="Document" r:id="rId4" imgW="7375415" imgH="305804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58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06750"/>
            <a:ext cx="6602667" cy="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9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33589"/>
              </p:ext>
            </p:extLst>
          </p:nvPr>
        </p:nvGraphicFramePr>
        <p:xfrm>
          <a:off x="914400" y="685800"/>
          <a:ext cx="7375415" cy="2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Document" r:id="rId4" imgW="7379018" imgH="2451448" progId="Word.Document.12">
                  <p:embed/>
                </p:oleObj>
              </mc:Choice>
              <mc:Fallback>
                <p:oleObj name="Document" r:id="rId4" imgW="7379018" imgH="245144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57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08036"/>
            <a:ext cx="6154667" cy="5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05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65590"/>
              </p:ext>
            </p:extLst>
          </p:nvPr>
        </p:nvGraphicFramePr>
        <p:xfrm>
          <a:off x="914400" y="685800"/>
          <a:ext cx="7375415" cy="269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Document" r:id="rId4" imgW="7379018" imgH="2689195" progId="Word.Document.12">
                  <p:embed/>
                </p:oleObj>
              </mc:Choice>
              <mc:Fallback>
                <p:oleObj name="Document" r:id="rId4" imgW="7379018" imgH="2689195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95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086099"/>
            <a:ext cx="6154667" cy="5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7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47837"/>
              </p:ext>
            </p:extLst>
          </p:nvPr>
        </p:nvGraphicFramePr>
        <p:xfrm>
          <a:off x="914400" y="685800"/>
          <a:ext cx="7375415" cy="19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Document" r:id="rId4" imgW="7375415" imgH="1981443" progId="Word.Document.12">
                  <p:embed/>
                </p:oleObj>
              </mc:Choice>
              <mc:Fallback>
                <p:oleObj name="Document" r:id="rId4" imgW="7375415" imgH="198144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981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7" y="2647397"/>
            <a:ext cx="6154667" cy="5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1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7573"/>
              </p:ext>
            </p:extLst>
          </p:nvPr>
        </p:nvGraphicFramePr>
        <p:xfrm>
          <a:off x="914400" y="685800"/>
          <a:ext cx="7375415" cy="24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Document" r:id="rId4" imgW="7379018" imgH="2442111" progId="Word.Document.12">
                  <p:embed/>
                </p:oleObj>
              </mc:Choice>
              <mc:Fallback>
                <p:oleObj name="Document" r:id="rId4" imgW="7379018" imgH="2442111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4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7" y="3060699"/>
            <a:ext cx="6154667" cy="5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85261"/>
              </p:ext>
            </p:extLst>
          </p:nvPr>
        </p:nvGraphicFramePr>
        <p:xfrm>
          <a:off x="914400" y="685800"/>
          <a:ext cx="7375415" cy="439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Document" r:id="rId4" imgW="7375415" imgH="4391724" progId="Word.Document.12">
                  <p:embed/>
                </p:oleObj>
              </mc:Choice>
              <mc:Fallback>
                <p:oleObj name="Document" r:id="rId4" imgW="7375415" imgH="4391724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3917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9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487</Words>
  <Application>Microsoft Office PowerPoint</Application>
  <PresentationFormat>On-screen Show (4:3)</PresentationFormat>
  <Paragraphs>109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Ray</cp:lastModifiedBy>
  <cp:revision>31</cp:revision>
  <dcterms:created xsi:type="dcterms:W3CDTF">2011-02-08T23:20:43Z</dcterms:created>
  <dcterms:modified xsi:type="dcterms:W3CDTF">2016-03-14T20:09:56Z</dcterms:modified>
</cp:coreProperties>
</file>