
<file path=[Content_Types].xml><?xml version="1.0" encoding="utf-8"?>
<Types xmlns="http://schemas.openxmlformats.org/package/2006/content-types">
  <Default Extension="bin" ContentType="application/vnd.ms-office.activeX"/>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ctiveX/activeX1.xml" ContentType="application/vnd.ms-office.activeX+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7.xml" ContentType="application/vnd.openxmlformats-officedocument.presentationml.tags+xml"/>
  <Override PartName="/ppt/notesSlides/notesSlide33.xml" ContentType="application/vnd.openxmlformats-officedocument.presentationml.notesSlide+xml"/>
  <Override PartName="/ppt/embeddings/oleObject1.bin" ContentType="application/vnd.openxmlformats-officedocument.oleObject"/>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8.xml" ContentType="application/vnd.openxmlformats-officedocument.presentationml.tags+xml"/>
  <Override PartName="/ppt/notesSlides/notesSlide36.xml" ContentType="application/vnd.openxmlformats-officedocument.presentationml.notesSlide+xml"/>
  <Override PartName="/ppt/tags/tag19.xml" ContentType="application/vnd.openxmlformats-officedocument.presentationml.tags+xml"/>
  <Override PartName="/ppt/notesSlides/notesSlide37.xml" ContentType="application/vnd.openxmlformats-officedocument.presentationml.notesSlide+xml"/>
  <Override PartName="/ppt/tags/tag20.xml" ContentType="application/vnd.openxmlformats-officedocument.presentationml.tags+xml"/>
  <Override PartName="/ppt/notesSlides/notesSlide38.xml" ContentType="application/vnd.openxmlformats-officedocument.presentationml.notesSlide+xml"/>
  <Override PartName="/ppt/tags/tag21.xml" ContentType="application/vnd.openxmlformats-officedocument.presentationml.tags+xml"/>
  <Override PartName="/ppt/notesSlides/notesSlide39.xml" ContentType="application/vnd.openxmlformats-officedocument.presentationml.notesSlide+xml"/>
  <Override PartName="/ppt/tags/tag22.xml" ContentType="application/vnd.openxmlformats-officedocument.presentationml.tags+xml"/>
  <Override PartName="/ppt/notesSlides/notesSlide40.xml" ContentType="application/vnd.openxmlformats-officedocument.presentationml.notesSlide+xml"/>
  <Override PartName="/ppt/tags/tag23.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24.xml" ContentType="application/vnd.openxmlformats-officedocument.presentationml.tags+xml"/>
  <Override PartName="/ppt/notesSlides/notesSlide44.xml" ContentType="application/vnd.openxmlformats-officedocument.presentationml.notesSlide+xml"/>
  <Override PartName="/ppt/tags/tag25.xml" ContentType="application/vnd.openxmlformats-officedocument.presentationml.tags+xml"/>
  <Override PartName="/ppt/notesSlides/notesSlide45.xml" ContentType="application/vnd.openxmlformats-officedocument.presentationml.notesSlide+xml"/>
  <Override PartName="/ppt/tags/tag26.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27.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28.xml" ContentType="application/vnd.openxmlformats-officedocument.presentationml.tags+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1"/>
  </p:notesMasterIdLst>
  <p:sldIdLst>
    <p:sldId id="357" r:id="rId2"/>
    <p:sldId id="258" r:id="rId3"/>
    <p:sldId id="425" r:id="rId4"/>
    <p:sldId id="433" r:id="rId5"/>
    <p:sldId id="434" r:id="rId6"/>
    <p:sldId id="426" r:id="rId7"/>
    <p:sldId id="427" r:id="rId8"/>
    <p:sldId id="428" r:id="rId9"/>
    <p:sldId id="429" r:id="rId10"/>
    <p:sldId id="430" r:id="rId11"/>
    <p:sldId id="431" r:id="rId12"/>
    <p:sldId id="432" r:id="rId13"/>
    <p:sldId id="366" r:id="rId14"/>
    <p:sldId id="367" r:id="rId15"/>
    <p:sldId id="368" r:id="rId16"/>
    <p:sldId id="369" r:id="rId17"/>
    <p:sldId id="370" r:id="rId18"/>
    <p:sldId id="371" r:id="rId19"/>
    <p:sldId id="376" r:id="rId20"/>
    <p:sldId id="377" r:id="rId21"/>
    <p:sldId id="378" r:id="rId22"/>
    <p:sldId id="379" r:id="rId23"/>
    <p:sldId id="381" r:id="rId24"/>
    <p:sldId id="382" r:id="rId25"/>
    <p:sldId id="384" r:id="rId26"/>
    <p:sldId id="385" r:id="rId27"/>
    <p:sldId id="400" r:id="rId28"/>
    <p:sldId id="386" r:id="rId29"/>
    <p:sldId id="389" r:id="rId30"/>
    <p:sldId id="402" r:id="rId31"/>
    <p:sldId id="404" r:id="rId32"/>
    <p:sldId id="393" r:id="rId33"/>
    <p:sldId id="396" r:id="rId34"/>
    <p:sldId id="372" r:id="rId35"/>
    <p:sldId id="405" r:id="rId36"/>
    <p:sldId id="411" r:id="rId37"/>
    <p:sldId id="412" r:id="rId38"/>
    <p:sldId id="413" r:id="rId39"/>
    <p:sldId id="406" r:id="rId40"/>
    <p:sldId id="407" r:id="rId41"/>
    <p:sldId id="408" r:id="rId42"/>
    <p:sldId id="409" r:id="rId43"/>
    <p:sldId id="410" r:id="rId44"/>
    <p:sldId id="355" r:id="rId45"/>
    <p:sldId id="417" r:id="rId46"/>
    <p:sldId id="418" r:id="rId47"/>
    <p:sldId id="420" r:id="rId48"/>
    <p:sldId id="421" r:id="rId49"/>
    <p:sldId id="422" r:id="rId50"/>
    <p:sldId id="423" r:id="rId51"/>
    <p:sldId id="424" r:id="rId52"/>
    <p:sldId id="342" r:id="rId53"/>
    <p:sldId id="341" r:id="rId54"/>
    <p:sldId id="332" r:id="rId55"/>
    <p:sldId id="343" r:id="rId56"/>
    <p:sldId id="344" r:id="rId57"/>
    <p:sldId id="346" r:id="rId58"/>
    <p:sldId id="364" r:id="rId59"/>
    <p:sldId id="349" r:id="rId60"/>
  </p:sldIdLst>
  <p:sldSz cx="12192000" cy="6858000"/>
  <p:notesSz cx="6858000" cy="9144000"/>
  <p:custDataLst>
    <p:tags r:id="rId62"/>
  </p:custDataLst>
  <p:defaultTextStyle>
    <a:defPPr>
      <a:defRPr lang="en-US"/>
    </a:defPPr>
    <a:lvl1pPr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2">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0F06BA"/>
    <a:srgbClr val="000000"/>
    <a:srgbClr val="66FF33"/>
    <a:srgbClr val="9900CC"/>
    <a:srgbClr val="800000"/>
    <a:srgbClr val="FFCC00"/>
    <a:srgbClr val="99CC00"/>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55" autoAdjust="0"/>
    <p:restoredTop sz="93743" autoAdjust="0"/>
  </p:normalViewPr>
  <p:slideViewPr>
    <p:cSldViewPr>
      <p:cViewPr varScale="1">
        <p:scale>
          <a:sx n="78" d="100"/>
          <a:sy n="78" d="100"/>
        </p:scale>
        <p:origin x="84" y="84"/>
      </p:cViewPr>
      <p:guideLst>
        <p:guide orient="horz" pos="2162"/>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330ACAB-D6D0-44F1-B0A5-E9044E73499A}"/>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ea typeface="+mn-ea"/>
              </a:defRPr>
            </a:lvl1pPr>
          </a:lstStyle>
          <a:p>
            <a:pPr>
              <a:defRPr/>
            </a:pPr>
            <a:endParaRPr lang="en-US" altLang="zh-CN"/>
          </a:p>
        </p:txBody>
      </p:sp>
      <p:sp>
        <p:nvSpPr>
          <p:cNvPr id="10243" name="Rectangle 3">
            <a:extLst>
              <a:ext uri="{FF2B5EF4-FFF2-40B4-BE49-F238E27FC236}">
                <a16:creationId xmlns:a16="http://schemas.microsoft.com/office/drawing/2014/main" id="{C9724D67-9C9D-4384-820E-CCB178028BA5}"/>
              </a:ext>
            </a:extLst>
          </p:cNvPr>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ea typeface="+mn-ea"/>
              </a:defRPr>
            </a:lvl1pPr>
          </a:lstStyle>
          <a:p>
            <a:pPr>
              <a:defRPr/>
            </a:pPr>
            <a:endParaRPr lang="en-US" altLang="zh-CN"/>
          </a:p>
        </p:txBody>
      </p:sp>
      <p:sp>
        <p:nvSpPr>
          <p:cNvPr id="2052" name="Rectangle 4">
            <a:extLst>
              <a:ext uri="{FF2B5EF4-FFF2-40B4-BE49-F238E27FC236}">
                <a16:creationId xmlns:a16="http://schemas.microsoft.com/office/drawing/2014/main" id="{BEACCBFE-3BEC-4072-925C-9B181C2C781E}"/>
              </a:ext>
            </a:extLst>
          </p:cNvPr>
          <p:cNvSpPr>
            <a:spLocks noGrp="1" noRot="1" noChangeAspect="1" noChangeArrowheads="1" noTextEdit="1"/>
          </p:cNvSpPr>
          <p:nvPr>
            <p:ph type="sldImg" idx="4294967295"/>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99CE2FC3-6999-4AB0-ACC5-C086B133AE59}"/>
              </a:ext>
            </a:extLst>
          </p:cNvPr>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0246" name="Rectangle 6">
            <a:extLst>
              <a:ext uri="{FF2B5EF4-FFF2-40B4-BE49-F238E27FC236}">
                <a16:creationId xmlns:a16="http://schemas.microsoft.com/office/drawing/2014/main" id="{B2321FE7-9DB7-407E-AB48-7D5B55391219}"/>
              </a:ext>
            </a:extLst>
          </p:cNvPr>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ea typeface="+mn-ea"/>
              </a:defRPr>
            </a:lvl1pPr>
          </a:lstStyle>
          <a:p>
            <a:pPr>
              <a:defRPr/>
            </a:pPr>
            <a:endParaRPr lang="en-US" altLang="zh-CN"/>
          </a:p>
        </p:txBody>
      </p:sp>
      <p:sp>
        <p:nvSpPr>
          <p:cNvPr id="10247" name="Rectangle 7">
            <a:extLst>
              <a:ext uri="{FF2B5EF4-FFF2-40B4-BE49-F238E27FC236}">
                <a16:creationId xmlns:a16="http://schemas.microsoft.com/office/drawing/2014/main" id="{22F8A7AC-5573-4157-BDCB-8839B4839F92}"/>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noProof="1" dirty="0"/>
            </a:lvl1pPr>
          </a:lstStyle>
          <a:p>
            <a:fld id="{F7E6B9FF-6B9F-4BC7-96C3-15674E42C981}"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幻灯片图像占位符 210945">
            <a:extLst>
              <a:ext uri="{FF2B5EF4-FFF2-40B4-BE49-F238E27FC236}">
                <a16:creationId xmlns:a16="http://schemas.microsoft.com/office/drawing/2014/main" id="{B655B93F-708D-4BE6-878C-3547ECCAAB61}"/>
              </a:ext>
            </a:extLst>
          </p:cNvPr>
          <p:cNvSpPr>
            <a:spLocks noGrp="1" noRot="1" noChangeAspect="1" noChangeArrowheads="1" noTextEdit="1"/>
          </p:cNvSpPr>
          <p:nvPr>
            <p:ph type="sldImg" idx="4294967295"/>
          </p:nvPr>
        </p:nvSpPr>
        <p:spPr>
          <a:ln/>
        </p:spPr>
      </p:sp>
      <p:sp>
        <p:nvSpPr>
          <p:cNvPr id="4098" name="文本占位符 210946">
            <a:extLst>
              <a:ext uri="{FF2B5EF4-FFF2-40B4-BE49-F238E27FC236}">
                <a16:creationId xmlns:a16="http://schemas.microsoft.com/office/drawing/2014/main" id="{433BEB5B-379D-4C14-B5EE-C9B3C940F6D7}"/>
              </a:ext>
            </a:extLst>
          </p:cNvPr>
          <p:cNvSpPr>
            <a:spLocks noGrp="1" noChangeArrowheads="1"/>
          </p:cNvSpPr>
          <p:nvPr>
            <p:ph type="body" idx="4294967295"/>
          </p:nvPr>
        </p:nvSpPr>
        <p:spPr/>
        <p:txBody>
          <a:bodyPr>
            <a:prstTxWarp prst="textNoShape">
              <a:avLst/>
            </a:prstTxWarp>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幻灯片图像占位符 77825">
            <a:extLst>
              <a:ext uri="{FF2B5EF4-FFF2-40B4-BE49-F238E27FC236}">
                <a16:creationId xmlns:a16="http://schemas.microsoft.com/office/drawing/2014/main" id="{DDA589CC-9DC8-4D3B-9B93-F0A817D0C9DE}"/>
              </a:ext>
            </a:extLst>
          </p:cNvPr>
          <p:cNvSpPr>
            <a:spLocks noGrp="1" noRot="1" noChangeAspect="1" noChangeArrowheads="1" noTextEdit="1"/>
          </p:cNvSpPr>
          <p:nvPr>
            <p:ph type="sldImg" idx="4294967295"/>
          </p:nvPr>
        </p:nvSpPr>
        <p:spPr>
          <a:ln/>
        </p:spPr>
      </p:sp>
      <p:sp>
        <p:nvSpPr>
          <p:cNvPr id="104450" name="文本占位符 77826">
            <a:extLst>
              <a:ext uri="{FF2B5EF4-FFF2-40B4-BE49-F238E27FC236}">
                <a16:creationId xmlns:a16="http://schemas.microsoft.com/office/drawing/2014/main" id="{47F5A88F-D56E-42A8-A9E6-522D2AC262C9}"/>
              </a:ext>
            </a:extLst>
          </p:cNvPr>
          <p:cNvSpPr>
            <a:spLocks noGrp="1" noChangeArrowheads="1"/>
          </p:cNvSpPr>
          <p:nvPr>
            <p:ph type="body" idx="4294967295"/>
          </p:nvPr>
        </p:nvSpPr>
        <p:spPr/>
        <p:txBody>
          <a:bodyPr>
            <a:prstTxWarp prst="textNoShape">
              <a:avLst/>
            </a:prstTxWarp>
          </a:bodyPr>
          <a:lstStyle/>
          <a:p>
            <a:endParaRPr lang="zh-CN" altLang="en-US"/>
          </a:p>
        </p:txBody>
      </p:sp>
    </p:spTree>
    <p:extLst>
      <p:ext uri="{BB962C8B-B14F-4D97-AF65-F5344CB8AC3E}">
        <p14:creationId xmlns:p14="http://schemas.microsoft.com/office/powerpoint/2010/main" val="2045554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a:extLst>
              <a:ext uri="{FF2B5EF4-FFF2-40B4-BE49-F238E27FC236}">
                <a16:creationId xmlns:a16="http://schemas.microsoft.com/office/drawing/2014/main" id="{F32BB033-E447-4752-B3D9-3585DB2CED37}"/>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a:fld id="{B5BBE912-8184-4B21-975A-F9CDE1AE5F33}" type="slidenum">
              <a:rPr lang="en-US" altLang="zh-CN" sz="1200" b="0"/>
              <a:pPr algn="r"/>
              <a:t>11</a:t>
            </a:fld>
            <a:endParaRPr lang="en-US" altLang="zh-CN" sz="1200" b="0"/>
          </a:p>
        </p:txBody>
      </p:sp>
      <p:sp>
        <p:nvSpPr>
          <p:cNvPr id="106498" name="Rectangle 2">
            <a:extLst>
              <a:ext uri="{FF2B5EF4-FFF2-40B4-BE49-F238E27FC236}">
                <a16:creationId xmlns:a16="http://schemas.microsoft.com/office/drawing/2014/main" id="{E24A8EFE-BF1B-4496-831E-C8D01EF74D0C}"/>
              </a:ext>
            </a:extLst>
          </p:cNvPr>
          <p:cNvSpPr>
            <a:spLocks noGrp="1" noRot="1" noChangeAspect="1" noChangeArrowheads="1" noTextEdit="1"/>
          </p:cNvSpPr>
          <p:nvPr>
            <p:ph type="sldImg" idx="4294967295"/>
          </p:nvPr>
        </p:nvSpPr>
        <p:spPr>
          <a:xfrm>
            <a:off x="382588" y="685800"/>
            <a:ext cx="6096000" cy="3429000"/>
          </a:xfrm>
          <a:ln/>
        </p:spPr>
      </p:sp>
      <p:sp>
        <p:nvSpPr>
          <p:cNvPr id="106499" name="Rectangle 3">
            <a:extLst>
              <a:ext uri="{FF2B5EF4-FFF2-40B4-BE49-F238E27FC236}">
                <a16:creationId xmlns:a16="http://schemas.microsoft.com/office/drawing/2014/main" id="{D09DA173-7AAB-45ED-8253-4A5E7A523CAC}"/>
              </a:ext>
            </a:extLst>
          </p:cNvPr>
          <p:cNvSpPr>
            <a:spLocks noGrp="1" noChangeArrowheads="1"/>
          </p:cNvSpPr>
          <p:nvPr>
            <p:ph type="body" idx="4294967295"/>
          </p:nvPr>
        </p:nvSpPr>
        <p:spPr/>
        <p:txBody>
          <a:bodyPr>
            <a:prstTxWarp prst="textNoShape">
              <a:avLst/>
            </a:prstTxWarp>
          </a:bodyPr>
          <a:lstStyle/>
          <a:p>
            <a:r>
              <a:rPr lang="en-US" altLang="zh-CN"/>
              <a:t>Content Layouts</a:t>
            </a:r>
          </a:p>
        </p:txBody>
      </p:sp>
    </p:spTree>
    <p:extLst>
      <p:ext uri="{BB962C8B-B14F-4D97-AF65-F5344CB8AC3E}">
        <p14:creationId xmlns:p14="http://schemas.microsoft.com/office/powerpoint/2010/main" val="1319432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幻灯片图像占位符 212993">
            <a:extLst>
              <a:ext uri="{FF2B5EF4-FFF2-40B4-BE49-F238E27FC236}">
                <a16:creationId xmlns:a16="http://schemas.microsoft.com/office/drawing/2014/main" id="{9ABE8CC4-30ED-47EB-89EB-D066E14B46EE}"/>
              </a:ext>
            </a:extLst>
          </p:cNvPr>
          <p:cNvSpPr>
            <a:spLocks noGrp="1" noRot="1" noChangeAspect="1" noChangeArrowheads="1" noTextEdit="1"/>
          </p:cNvSpPr>
          <p:nvPr>
            <p:ph type="sldImg" idx="4294967295"/>
          </p:nvPr>
        </p:nvSpPr>
        <p:spPr>
          <a:ln/>
        </p:spPr>
      </p:sp>
      <p:sp>
        <p:nvSpPr>
          <p:cNvPr id="108546" name="文本占位符 212994">
            <a:extLst>
              <a:ext uri="{FF2B5EF4-FFF2-40B4-BE49-F238E27FC236}">
                <a16:creationId xmlns:a16="http://schemas.microsoft.com/office/drawing/2014/main" id="{A449A5CB-4CC1-4897-AC92-9980862BC005}"/>
              </a:ext>
            </a:extLst>
          </p:cNvPr>
          <p:cNvSpPr>
            <a:spLocks noGrp="1" noChangeArrowheads="1"/>
          </p:cNvSpPr>
          <p:nvPr>
            <p:ph type="body" idx="4294967295"/>
          </p:nvPr>
        </p:nvSpPr>
        <p:spPr/>
        <p:txBody>
          <a:bodyPr>
            <a:prstTxWarp prst="textNoShape">
              <a:avLst/>
            </a:prstTxWarp>
          </a:bodyPr>
          <a:lstStyle/>
          <a:p>
            <a:endParaRPr lang="zh-CN" altLang="en-US"/>
          </a:p>
        </p:txBody>
      </p:sp>
    </p:spTree>
    <p:extLst>
      <p:ext uri="{BB962C8B-B14F-4D97-AF65-F5344CB8AC3E}">
        <p14:creationId xmlns:p14="http://schemas.microsoft.com/office/powerpoint/2010/main" val="378962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229377">
            <a:extLst>
              <a:ext uri="{FF2B5EF4-FFF2-40B4-BE49-F238E27FC236}">
                <a16:creationId xmlns:a16="http://schemas.microsoft.com/office/drawing/2014/main" id="{8CCBDE8C-68C5-4897-AFDC-BD4ED5AFC10E}"/>
              </a:ext>
            </a:extLst>
          </p:cNvPr>
          <p:cNvSpPr>
            <a:spLocks noGrp="1" noRot="1" noChangeAspect="1" noChangeArrowheads="1" noTextEdit="1"/>
          </p:cNvSpPr>
          <p:nvPr>
            <p:ph type="sldImg" idx="4294967295"/>
          </p:nvPr>
        </p:nvSpPr>
        <p:spPr>
          <a:ln/>
        </p:spPr>
      </p:sp>
      <p:sp>
        <p:nvSpPr>
          <p:cNvPr id="8194" name="文本占位符 229378">
            <a:extLst>
              <a:ext uri="{FF2B5EF4-FFF2-40B4-BE49-F238E27FC236}">
                <a16:creationId xmlns:a16="http://schemas.microsoft.com/office/drawing/2014/main" id="{1D0B891A-8B14-4E0A-B096-76C95084B7F2}"/>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231425">
            <a:extLst>
              <a:ext uri="{FF2B5EF4-FFF2-40B4-BE49-F238E27FC236}">
                <a16:creationId xmlns:a16="http://schemas.microsoft.com/office/drawing/2014/main" id="{88348155-97C4-4EC4-94FB-1B1D37D456C6}"/>
              </a:ext>
            </a:extLst>
          </p:cNvPr>
          <p:cNvSpPr>
            <a:spLocks noGrp="1" noRot="1" noChangeAspect="1" noChangeArrowheads="1" noTextEdit="1"/>
          </p:cNvSpPr>
          <p:nvPr>
            <p:ph type="sldImg" idx="4294967295"/>
          </p:nvPr>
        </p:nvSpPr>
        <p:spPr>
          <a:ln/>
        </p:spPr>
      </p:sp>
      <p:sp>
        <p:nvSpPr>
          <p:cNvPr id="10242" name="文本占位符 231426">
            <a:extLst>
              <a:ext uri="{FF2B5EF4-FFF2-40B4-BE49-F238E27FC236}">
                <a16:creationId xmlns:a16="http://schemas.microsoft.com/office/drawing/2014/main" id="{E073466B-5DF9-44B6-B645-8BC319E39C29}"/>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233473">
            <a:extLst>
              <a:ext uri="{FF2B5EF4-FFF2-40B4-BE49-F238E27FC236}">
                <a16:creationId xmlns:a16="http://schemas.microsoft.com/office/drawing/2014/main" id="{84254E26-78D5-414E-B197-6D146E211077}"/>
              </a:ext>
            </a:extLst>
          </p:cNvPr>
          <p:cNvSpPr>
            <a:spLocks noGrp="1" noRot="1" noChangeAspect="1" noChangeArrowheads="1" noTextEdit="1"/>
          </p:cNvSpPr>
          <p:nvPr>
            <p:ph type="sldImg" idx="4294967295"/>
          </p:nvPr>
        </p:nvSpPr>
        <p:spPr>
          <a:ln/>
        </p:spPr>
      </p:sp>
      <p:sp>
        <p:nvSpPr>
          <p:cNvPr id="12290" name="文本占位符 233474">
            <a:extLst>
              <a:ext uri="{FF2B5EF4-FFF2-40B4-BE49-F238E27FC236}">
                <a16:creationId xmlns:a16="http://schemas.microsoft.com/office/drawing/2014/main" id="{F1149E50-D201-4D02-AA0E-2B2498F666DD}"/>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235521">
            <a:extLst>
              <a:ext uri="{FF2B5EF4-FFF2-40B4-BE49-F238E27FC236}">
                <a16:creationId xmlns:a16="http://schemas.microsoft.com/office/drawing/2014/main" id="{73419698-AEB0-4EC8-97CA-4BC21AC4EE96}"/>
              </a:ext>
            </a:extLst>
          </p:cNvPr>
          <p:cNvSpPr>
            <a:spLocks noGrp="1" noRot="1" noChangeAspect="1" noChangeArrowheads="1" noTextEdit="1"/>
          </p:cNvSpPr>
          <p:nvPr>
            <p:ph type="sldImg" idx="4294967295"/>
          </p:nvPr>
        </p:nvSpPr>
        <p:spPr>
          <a:ln/>
        </p:spPr>
      </p:sp>
      <p:sp>
        <p:nvSpPr>
          <p:cNvPr id="14338" name="文本占位符 235522">
            <a:extLst>
              <a:ext uri="{FF2B5EF4-FFF2-40B4-BE49-F238E27FC236}">
                <a16:creationId xmlns:a16="http://schemas.microsoft.com/office/drawing/2014/main" id="{8FBB366C-9AB0-47E5-BAEA-6C3DF6AF8CA6}"/>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237569">
            <a:extLst>
              <a:ext uri="{FF2B5EF4-FFF2-40B4-BE49-F238E27FC236}">
                <a16:creationId xmlns:a16="http://schemas.microsoft.com/office/drawing/2014/main" id="{48C8C247-7382-426E-95E6-B7DD8513D0B3}"/>
              </a:ext>
            </a:extLst>
          </p:cNvPr>
          <p:cNvSpPr>
            <a:spLocks noGrp="1" noRot="1" noChangeAspect="1" noChangeArrowheads="1" noTextEdit="1"/>
          </p:cNvSpPr>
          <p:nvPr>
            <p:ph type="sldImg" idx="4294967295"/>
          </p:nvPr>
        </p:nvSpPr>
        <p:spPr>
          <a:ln/>
        </p:spPr>
      </p:sp>
      <p:sp>
        <p:nvSpPr>
          <p:cNvPr id="16386" name="文本占位符 237570">
            <a:extLst>
              <a:ext uri="{FF2B5EF4-FFF2-40B4-BE49-F238E27FC236}">
                <a16:creationId xmlns:a16="http://schemas.microsoft.com/office/drawing/2014/main" id="{61F4EA8B-4222-40BF-8411-B0A305FFA09F}"/>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239617">
            <a:extLst>
              <a:ext uri="{FF2B5EF4-FFF2-40B4-BE49-F238E27FC236}">
                <a16:creationId xmlns:a16="http://schemas.microsoft.com/office/drawing/2014/main" id="{765C17B1-8D2D-4630-B799-3DE9E892C5FB}"/>
              </a:ext>
            </a:extLst>
          </p:cNvPr>
          <p:cNvSpPr>
            <a:spLocks noGrp="1" noRot="1" noChangeAspect="1" noChangeArrowheads="1" noTextEdit="1"/>
          </p:cNvSpPr>
          <p:nvPr>
            <p:ph type="sldImg" idx="4294967295"/>
          </p:nvPr>
        </p:nvSpPr>
        <p:spPr>
          <a:ln/>
        </p:spPr>
      </p:sp>
      <p:sp>
        <p:nvSpPr>
          <p:cNvPr id="18434" name="文本占位符 239618">
            <a:extLst>
              <a:ext uri="{FF2B5EF4-FFF2-40B4-BE49-F238E27FC236}">
                <a16:creationId xmlns:a16="http://schemas.microsoft.com/office/drawing/2014/main" id="{97BE8E2D-AEAB-470D-A92C-449E0F097B85}"/>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249857">
            <a:extLst>
              <a:ext uri="{FF2B5EF4-FFF2-40B4-BE49-F238E27FC236}">
                <a16:creationId xmlns:a16="http://schemas.microsoft.com/office/drawing/2014/main" id="{D26B0AF1-95D5-4A9D-9E26-C04A9622DA97}"/>
              </a:ext>
            </a:extLst>
          </p:cNvPr>
          <p:cNvSpPr>
            <a:spLocks noGrp="1" noRot="1" noChangeAspect="1" noChangeArrowheads="1" noTextEdit="1"/>
          </p:cNvSpPr>
          <p:nvPr>
            <p:ph type="sldImg" idx="4294967295"/>
          </p:nvPr>
        </p:nvSpPr>
        <p:spPr>
          <a:ln/>
        </p:spPr>
      </p:sp>
      <p:sp>
        <p:nvSpPr>
          <p:cNvPr id="24578" name="文本占位符 249858">
            <a:extLst>
              <a:ext uri="{FF2B5EF4-FFF2-40B4-BE49-F238E27FC236}">
                <a16:creationId xmlns:a16="http://schemas.microsoft.com/office/drawing/2014/main" id="{6A44784E-C05A-4D16-8E55-930207946A86}"/>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36865">
            <a:extLst>
              <a:ext uri="{FF2B5EF4-FFF2-40B4-BE49-F238E27FC236}">
                <a16:creationId xmlns:a16="http://schemas.microsoft.com/office/drawing/2014/main" id="{40E4629F-450A-4B84-A71D-18262CA524F0}"/>
              </a:ext>
            </a:extLst>
          </p:cNvPr>
          <p:cNvSpPr>
            <a:spLocks noGrp="1" noRot="1" noChangeAspect="1" noChangeArrowheads="1" noTextEdit="1"/>
          </p:cNvSpPr>
          <p:nvPr>
            <p:ph type="sldImg" idx="4294967295"/>
          </p:nvPr>
        </p:nvSpPr>
        <p:spPr>
          <a:ln/>
        </p:spPr>
      </p:sp>
      <p:sp>
        <p:nvSpPr>
          <p:cNvPr id="6146" name="文本占位符 36866">
            <a:extLst>
              <a:ext uri="{FF2B5EF4-FFF2-40B4-BE49-F238E27FC236}">
                <a16:creationId xmlns:a16="http://schemas.microsoft.com/office/drawing/2014/main" id="{7F87FB0B-3CD6-4041-97C3-AA90B64F299C}"/>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251905">
            <a:extLst>
              <a:ext uri="{FF2B5EF4-FFF2-40B4-BE49-F238E27FC236}">
                <a16:creationId xmlns:a16="http://schemas.microsoft.com/office/drawing/2014/main" id="{879A4F31-082B-41E9-9211-2A6CA634353E}"/>
              </a:ext>
            </a:extLst>
          </p:cNvPr>
          <p:cNvSpPr>
            <a:spLocks noGrp="1" noRot="1" noChangeAspect="1" noChangeArrowheads="1" noTextEdit="1"/>
          </p:cNvSpPr>
          <p:nvPr>
            <p:ph type="sldImg" idx="4294967295"/>
          </p:nvPr>
        </p:nvSpPr>
        <p:spPr>
          <a:ln/>
        </p:spPr>
      </p:sp>
      <p:sp>
        <p:nvSpPr>
          <p:cNvPr id="26626" name="文本占位符 251906">
            <a:extLst>
              <a:ext uri="{FF2B5EF4-FFF2-40B4-BE49-F238E27FC236}">
                <a16:creationId xmlns:a16="http://schemas.microsoft.com/office/drawing/2014/main" id="{AF11547D-50E1-4914-A2A8-E4C5707456D3}"/>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253953">
            <a:extLst>
              <a:ext uri="{FF2B5EF4-FFF2-40B4-BE49-F238E27FC236}">
                <a16:creationId xmlns:a16="http://schemas.microsoft.com/office/drawing/2014/main" id="{836DA887-3235-4EBA-BE4A-D4E89B7BD00C}"/>
              </a:ext>
            </a:extLst>
          </p:cNvPr>
          <p:cNvSpPr>
            <a:spLocks noGrp="1" noRot="1" noChangeAspect="1" noChangeArrowheads="1" noTextEdit="1"/>
          </p:cNvSpPr>
          <p:nvPr>
            <p:ph type="sldImg" idx="4294967295"/>
          </p:nvPr>
        </p:nvSpPr>
        <p:spPr>
          <a:ln/>
        </p:spPr>
      </p:sp>
      <p:sp>
        <p:nvSpPr>
          <p:cNvPr id="28674" name="文本占位符 253954">
            <a:extLst>
              <a:ext uri="{FF2B5EF4-FFF2-40B4-BE49-F238E27FC236}">
                <a16:creationId xmlns:a16="http://schemas.microsoft.com/office/drawing/2014/main" id="{22CD55E1-ACF5-4F47-BB6E-2CBCECB33246}"/>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256001">
            <a:extLst>
              <a:ext uri="{FF2B5EF4-FFF2-40B4-BE49-F238E27FC236}">
                <a16:creationId xmlns:a16="http://schemas.microsoft.com/office/drawing/2014/main" id="{DC710C5C-2409-4145-A5C9-DAD77BCC17D3}"/>
              </a:ext>
            </a:extLst>
          </p:cNvPr>
          <p:cNvSpPr>
            <a:spLocks noGrp="1" noRot="1" noChangeAspect="1" noChangeArrowheads="1" noTextEdit="1"/>
          </p:cNvSpPr>
          <p:nvPr>
            <p:ph type="sldImg" idx="4294967295"/>
          </p:nvPr>
        </p:nvSpPr>
        <p:spPr>
          <a:ln/>
        </p:spPr>
      </p:sp>
      <p:sp>
        <p:nvSpPr>
          <p:cNvPr id="30722" name="文本占位符 256002">
            <a:extLst>
              <a:ext uri="{FF2B5EF4-FFF2-40B4-BE49-F238E27FC236}">
                <a16:creationId xmlns:a16="http://schemas.microsoft.com/office/drawing/2014/main" id="{713F9180-AB7E-47E0-9B0A-91452326A729}"/>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260097">
            <a:extLst>
              <a:ext uri="{FF2B5EF4-FFF2-40B4-BE49-F238E27FC236}">
                <a16:creationId xmlns:a16="http://schemas.microsoft.com/office/drawing/2014/main" id="{C3A9EC18-DB05-4A95-BD31-8F9BC3BED5CD}"/>
              </a:ext>
            </a:extLst>
          </p:cNvPr>
          <p:cNvSpPr>
            <a:spLocks noGrp="1" noRot="1" noChangeAspect="1" noChangeArrowheads="1" noTextEdit="1"/>
          </p:cNvSpPr>
          <p:nvPr>
            <p:ph type="sldImg" idx="4294967295"/>
          </p:nvPr>
        </p:nvSpPr>
        <p:spPr>
          <a:ln/>
        </p:spPr>
      </p:sp>
      <p:sp>
        <p:nvSpPr>
          <p:cNvPr id="34818" name="文本占位符 260098">
            <a:extLst>
              <a:ext uri="{FF2B5EF4-FFF2-40B4-BE49-F238E27FC236}">
                <a16:creationId xmlns:a16="http://schemas.microsoft.com/office/drawing/2014/main" id="{CA4876DD-17D5-44AD-B888-5EC03EC69ACC}"/>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262145">
            <a:extLst>
              <a:ext uri="{FF2B5EF4-FFF2-40B4-BE49-F238E27FC236}">
                <a16:creationId xmlns:a16="http://schemas.microsoft.com/office/drawing/2014/main" id="{38F9F080-AC9E-4BCE-B34C-20626C7F5C70}"/>
              </a:ext>
            </a:extLst>
          </p:cNvPr>
          <p:cNvSpPr>
            <a:spLocks noGrp="1" noRot="1" noChangeAspect="1" noChangeArrowheads="1" noTextEdit="1"/>
          </p:cNvSpPr>
          <p:nvPr>
            <p:ph type="sldImg" idx="4294967295"/>
          </p:nvPr>
        </p:nvSpPr>
        <p:spPr>
          <a:ln/>
        </p:spPr>
      </p:sp>
      <p:sp>
        <p:nvSpPr>
          <p:cNvPr id="36866" name="文本占位符 262146">
            <a:extLst>
              <a:ext uri="{FF2B5EF4-FFF2-40B4-BE49-F238E27FC236}">
                <a16:creationId xmlns:a16="http://schemas.microsoft.com/office/drawing/2014/main" id="{3D56B9EB-4400-4F48-95E4-7DB92B0FFD0A}"/>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266241">
            <a:extLst>
              <a:ext uri="{FF2B5EF4-FFF2-40B4-BE49-F238E27FC236}">
                <a16:creationId xmlns:a16="http://schemas.microsoft.com/office/drawing/2014/main" id="{56F540C9-D711-41BE-A508-7A06844EA8E9}"/>
              </a:ext>
            </a:extLst>
          </p:cNvPr>
          <p:cNvSpPr>
            <a:spLocks noGrp="1" noRot="1" noChangeAspect="1" noChangeArrowheads="1" noTextEdit="1"/>
          </p:cNvSpPr>
          <p:nvPr>
            <p:ph type="sldImg" idx="4294967295"/>
          </p:nvPr>
        </p:nvSpPr>
        <p:spPr>
          <a:ln/>
        </p:spPr>
      </p:sp>
      <p:sp>
        <p:nvSpPr>
          <p:cNvPr id="40962" name="文本占位符 266242">
            <a:extLst>
              <a:ext uri="{FF2B5EF4-FFF2-40B4-BE49-F238E27FC236}">
                <a16:creationId xmlns:a16="http://schemas.microsoft.com/office/drawing/2014/main" id="{F4A5DAAA-E9DF-4B7C-8A9E-04A67B72F1E5}"/>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268289">
            <a:extLst>
              <a:ext uri="{FF2B5EF4-FFF2-40B4-BE49-F238E27FC236}">
                <a16:creationId xmlns:a16="http://schemas.microsoft.com/office/drawing/2014/main" id="{09E569FE-15B0-4077-8B54-FC5BB438FCEF}"/>
              </a:ext>
            </a:extLst>
          </p:cNvPr>
          <p:cNvSpPr>
            <a:spLocks noGrp="1" noRot="1" noChangeAspect="1" noChangeArrowheads="1" noTextEdit="1"/>
          </p:cNvSpPr>
          <p:nvPr>
            <p:ph type="sldImg" idx="4294967295"/>
          </p:nvPr>
        </p:nvSpPr>
        <p:spPr>
          <a:ln/>
        </p:spPr>
      </p:sp>
      <p:sp>
        <p:nvSpPr>
          <p:cNvPr id="43010" name="文本占位符 268290">
            <a:extLst>
              <a:ext uri="{FF2B5EF4-FFF2-40B4-BE49-F238E27FC236}">
                <a16:creationId xmlns:a16="http://schemas.microsoft.com/office/drawing/2014/main" id="{76E2560E-CDFA-4A22-80A3-DBEEB22A35F0}"/>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299009">
            <a:extLst>
              <a:ext uri="{FF2B5EF4-FFF2-40B4-BE49-F238E27FC236}">
                <a16:creationId xmlns:a16="http://schemas.microsoft.com/office/drawing/2014/main" id="{2FCACD95-021A-4AA8-BFF6-71D1E1E65933}"/>
              </a:ext>
            </a:extLst>
          </p:cNvPr>
          <p:cNvSpPr>
            <a:spLocks noGrp="1" noRot="1" noChangeAspect="1" noChangeArrowheads="1" noTextEdit="1"/>
          </p:cNvSpPr>
          <p:nvPr>
            <p:ph type="sldImg" idx="4294967295"/>
          </p:nvPr>
        </p:nvSpPr>
        <p:spPr>
          <a:ln/>
        </p:spPr>
      </p:sp>
      <p:sp>
        <p:nvSpPr>
          <p:cNvPr id="45058" name="文本占位符 299010">
            <a:extLst>
              <a:ext uri="{FF2B5EF4-FFF2-40B4-BE49-F238E27FC236}">
                <a16:creationId xmlns:a16="http://schemas.microsoft.com/office/drawing/2014/main" id="{6099D487-41EC-4535-8612-AB7C74FF77C9}"/>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270337">
            <a:extLst>
              <a:ext uri="{FF2B5EF4-FFF2-40B4-BE49-F238E27FC236}">
                <a16:creationId xmlns:a16="http://schemas.microsoft.com/office/drawing/2014/main" id="{769470D9-CD75-4F78-9DE9-6A6D723D947E}"/>
              </a:ext>
            </a:extLst>
          </p:cNvPr>
          <p:cNvSpPr>
            <a:spLocks noGrp="1" noRot="1" noChangeAspect="1" noChangeArrowheads="1" noTextEdit="1"/>
          </p:cNvSpPr>
          <p:nvPr>
            <p:ph type="sldImg" idx="4294967295"/>
          </p:nvPr>
        </p:nvSpPr>
        <p:spPr>
          <a:ln/>
        </p:spPr>
      </p:sp>
      <p:sp>
        <p:nvSpPr>
          <p:cNvPr id="49154" name="文本占位符 270338">
            <a:extLst>
              <a:ext uri="{FF2B5EF4-FFF2-40B4-BE49-F238E27FC236}">
                <a16:creationId xmlns:a16="http://schemas.microsoft.com/office/drawing/2014/main" id="{1ECF8D3A-A521-4649-99D2-34467EA858AB}"/>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276481">
            <a:extLst>
              <a:ext uri="{FF2B5EF4-FFF2-40B4-BE49-F238E27FC236}">
                <a16:creationId xmlns:a16="http://schemas.microsoft.com/office/drawing/2014/main" id="{2CC674DD-0765-46A3-AC63-DEF2F62100BD}"/>
              </a:ext>
            </a:extLst>
          </p:cNvPr>
          <p:cNvSpPr>
            <a:spLocks noGrp="1" noRot="1" noChangeAspect="1" noChangeArrowheads="1" noTextEdit="1"/>
          </p:cNvSpPr>
          <p:nvPr>
            <p:ph type="sldImg" idx="4294967295"/>
          </p:nvPr>
        </p:nvSpPr>
        <p:spPr>
          <a:ln/>
        </p:spPr>
      </p:sp>
      <p:sp>
        <p:nvSpPr>
          <p:cNvPr id="55298" name="文本占位符 276482">
            <a:extLst>
              <a:ext uri="{FF2B5EF4-FFF2-40B4-BE49-F238E27FC236}">
                <a16:creationId xmlns:a16="http://schemas.microsoft.com/office/drawing/2014/main" id="{15C47971-D7FA-4957-8A4A-0A180CD19623}"/>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幻灯片图像占位符 200705">
            <a:extLst>
              <a:ext uri="{FF2B5EF4-FFF2-40B4-BE49-F238E27FC236}">
                <a16:creationId xmlns:a16="http://schemas.microsoft.com/office/drawing/2014/main" id="{8BCFAD26-AC29-41A0-BD7A-A0B6502CD34F}"/>
              </a:ext>
            </a:extLst>
          </p:cNvPr>
          <p:cNvSpPr>
            <a:spLocks noGrp="1" noRot="1" noChangeAspect="1" noChangeArrowheads="1" noTextEdit="1"/>
          </p:cNvSpPr>
          <p:nvPr>
            <p:ph type="sldImg" idx="4294967295"/>
          </p:nvPr>
        </p:nvSpPr>
        <p:spPr>
          <a:ln/>
        </p:spPr>
      </p:sp>
      <p:sp>
        <p:nvSpPr>
          <p:cNvPr id="94210" name="文本占位符 200706">
            <a:extLst>
              <a:ext uri="{FF2B5EF4-FFF2-40B4-BE49-F238E27FC236}">
                <a16:creationId xmlns:a16="http://schemas.microsoft.com/office/drawing/2014/main" id="{B22314DC-E2A9-44F1-B360-E14CC071BD4C}"/>
              </a:ext>
            </a:extLst>
          </p:cNvPr>
          <p:cNvSpPr>
            <a:spLocks noGrp="1" noChangeArrowheads="1"/>
          </p:cNvSpPr>
          <p:nvPr>
            <p:ph type="body" idx="4294967295"/>
          </p:nvPr>
        </p:nvSpPr>
        <p:spPr/>
        <p:txBody>
          <a:bodyPr>
            <a:prstTxWarp prst="textNoShape">
              <a:avLst/>
            </a:prstTxWarp>
          </a:bodyPr>
          <a:lstStyle/>
          <a:p>
            <a:endParaRPr lang="zh-CN" altLang="en-US"/>
          </a:p>
        </p:txBody>
      </p:sp>
    </p:spTree>
    <p:extLst>
      <p:ext uri="{BB962C8B-B14F-4D97-AF65-F5344CB8AC3E}">
        <p14:creationId xmlns:p14="http://schemas.microsoft.com/office/powerpoint/2010/main" val="10235864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303105">
            <a:extLst>
              <a:ext uri="{FF2B5EF4-FFF2-40B4-BE49-F238E27FC236}">
                <a16:creationId xmlns:a16="http://schemas.microsoft.com/office/drawing/2014/main" id="{087D7CE8-C276-4219-96AF-5905B6732474}"/>
              </a:ext>
            </a:extLst>
          </p:cNvPr>
          <p:cNvSpPr>
            <a:spLocks noGrp="1" noRot="1" noChangeAspect="1" noChangeArrowheads="1" noTextEdit="1"/>
          </p:cNvSpPr>
          <p:nvPr>
            <p:ph type="sldImg" idx="4294967295"/>
          </p:nvPr>
        </p:nvSpPr>
        <p:spPr>
          <a:ln/>
        </p:spPr>
      </p:sp>
      <p:sp>
        <p:nvSpPr>
          <p:cNvPr id="59394" name="文本占位符 303106">
            <a:extLst>
              <a:ext uri="{FF2B5EF4-FFF2-40B4-BE49-F238E27FC236}">
                <a16:creationId xmlns:a16="http://schemas.microsoft.com/office/drawing/2014/main" id="{B6748326-BDDE-4928-8C04-92BD5C7639FB}"/>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幻灯片图像占位符 307201">
            <a:extLst>
              <a:ext uri="{FF2B5EF4-FFF2-40B4-BE49-F238E27FC236}">
                <a16:creationId xmlns:a16="http://schemas.microsoft.com/office/drawing/2014/main" id="{75B13C18-2F71-4CE0-8AF4-92FF8BE1380E}"/>
              </a:ext>
            </a:extLst>
          </p:cNvPr>
          <p:cNvSpPr>
            <a:spLocks noGrp="1" noRot="1" noChangeAspect="1" noChangeArrowheads="1" noTextEdit="1"/>
          </p:cNvSpPr>
          <p:nvPr>
            <p:ph type="sldImg" idx="4294967295"/>
          </p:nvPr>
        </p:nvSpPr>
        <p:spPr>
          <a:ln/>
        </p:spPr>
      </p:sp>
      <p:sp>
        <p:nvSpPr>
          <p:cNvPr id="63490" name="文本占位符 307202">
            <a:extLst>
              <a:ext uri="{FF2B5EF4-FFF2-40B4-BE49-F238E27FC236}">
                <a16:creationId xmlns:a16="http://schemas.microsoft.com/office/drawing/2014/main" id="{BAF9B832-2E7E-432C-9D24-BB3690F2AF2A}"/>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幻灯片图像占位符 284673">
            <a:extLst>
              <a:ext uri="{FF2B5EF4-FFF2-40B4-BE49-F238E27FC236}">
                <a16:creationId xmlns:a16="http://schemas.microsoft.com/office/drawing/2014/main" id="{7D4617C6-EE4E-480B-81AA-DB77ACA620B7}"/>
              </a:ext>
            </a:extLst>
          </p:cNvPr>
          <p:cNvSpPr>
            <a:spLocks noGrp="1" noRot="1" noChangeAspect="1" noChangeArrowheads="1" noTextEdit="1"/>
          </p:cNvSpPr>
          <p:nvPr>
            <p:ph type="sldImg" idx="4294967295"/>
          </p:nvPr>
        </p:nvSpPr>
        <p:spPr>
          <a:ln/>
        </p:spPr>
      </p:sp>
      <p:sp>
        <p:nvSpPr>
          <p:cNvPr id="65538" name="文本占位符 284674">
            <a:extLst>
              <a:ext uri="{FF2B5EF4-FFF2-40B4-BE49-F238E27FC236}">
                <a16:creationId xmlns:a16="http://schemas.microsoft.com/office/drawing/2014/main" id="{3EA3AAE1-7D71-429B-AB86-4DC0DBFCA245}"/>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幻灯片图像占位符 290817">
            <a:extLst>
              <a:ext uri="{FF2B5EF4-FFF2-40B4-BE49-F238E27FC236}">
                <a16:creationId xmlns:a16="http://schemas.microsoft.com/office/drawing/2014/main" id="{D802953B-4809-4903-9F29-988A939B14B3}"/>
              </a:ext>
            </a:extLst>
          </p:cNvPr>
          <p:cNvSpPr>
            <a:spLocks noGrp="1" noRot="1" noChangeAspect="1" noChangeArrowheads="1" noTextEdit="1"/>
          </p:cNvSpPr>
          <p:nvPr>
            <p:ph type="sldImg" idx="4294967295"/>
          </p:nvPr>
        </p:nvSpPr>
        <p:spPr>
          <a:ln/>
        </p:spPr>
      </p:sp>
      <p:sp>
        <p:nvSpPr>
          <p:cNvPr id="71682" name="文本占位符 290818">
            <a:extLst>
              <a:ext uri="{FF2B5EF4-FFF2-40B4-BE49-F238E27FC236}">
                <a16:creationId xmlns:a16="http://schemas.microsoft.com/office/drawing/2014/main" id="{CD2FBD82-98AA-4E8D-831B-D1D52DD0D77B}"/>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241665">
            <a:extLst>
              <a:ext uri="{FF2B5EF4-FFF2-40B4-BE49-F238E27FC236}">
                <a16:creationId xmlns:a16="http://schemas.microsoft.com/office/drawing/2014/main" id="{EB5D07ED-E499-47D4-A6D1-7B3E6B61D93E}"/>
              </a:ext>
            </a:extLst>
          </p:cNvPr>
          <p:cNvSpPr>
            <a:spLocks noGrp="1" noRot="1" noChangeAspect="1" noChangeArrowheads="1" noTextEdit="1"/>
          </p:cNvSpPr>
          <p:nvPr>
            <p:ph type="sldImg" idx="4294967295"/>
          </p:nvPr>
        </p:nvSpPr>
        <p:spPr>
          <a:ln/>
        </p:spPr>
      </p:sp>
      <p:sp>
        <p:nvSpPr>
          <p:cNvPr id="73730" name="文本占位符 241666">
            <a:extLst>
              <a:ext uri="{FF2B5EF4-FFF2-40B4-BE49-F238E27FC236}">
                <a16:creationId xmlns:a16="http://schemas.microsoft.com/office/drawing/2014/main" id="{2E42EB66-CCA5-46DC-B92C-769CB739E5F2}"/>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309249">
            <a:extLst>
              <a:ext uri="{FF2B5EF4-FFF2-40B4-BE49-F238E27FC236}">
                <a16:creationId xmlns:a16="http://schemas.microsoft.com/office/drawing/2014/main" id="{7F6F12FB-BD05-4477-B153-28352402F5D7}"/>
              </a:ext>
            </a:extLst>
          </p:cNvPr>
          <p:cNvSpPr>
            <a:spLocks noGrp="1" noRot="1" noChangeAspect="1" noChangeArrowheads="1" noTextEdit="1"/>
          </p:cNvSpPr>
          <p:nvPr>
            <p:ph type="sldImg" idx="4294967295"/>
          </p:nvPr>
        </p:nvSpPr>
        <p:spPr>
          <a:ln/>
        </p:spPr>
      </p:sp>
      <p:sp>
        <p:nvSpPr>
          <p:cNvPr id="75778" name="文本占位符 309250">
            <a:extLst>
              <a:ext uri="{FF2B5EF4-FFF2-40B4-BE49-F238E27FC236}">
                <a16:creationId xmlns:a16="http://schemas.microsoft.com/office/drawing/2014/main" id="{CAFB0EA8-A4CC-4B78-8628-C738D3CAB2FB}"/>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幻灯片图像占位符 321537">
            <a:extLst>
              <a:ext uri="{FF2B5EF4-FFF2-40B4-BE49-F238E27FC236}">
                <a16:creationId xmlns:a16="http://schemas.microsoft.com/office/drawing/2014/main" id="{37150AD4-F391-472A-ABFF-06FC95B24366}"/>
              </a:ext>
            </a:extLst>
          </p:cNvPr>
          <p:cNvSpPr>
            <a:spLocks noGrp="1" noRot="1" noChangeAspect="1" noChangeArrowheads="1" noTextEdit="1"/>
          </p:cNvSpPr>
          <p:nvPr>
            <p:ph type="sldImg" idx="4294967295"/>
          </p:nvPr>
        </p:nvSpPr>
        <p:spPr>
          <a:ln/>
        </p:spPr>
      </p:sp>
      <p:sp>
        <p:nvSpPr>
          <p:cNvPr id="77826" name="文本占位符 321538">
            <a:extLst>
              <a:ext uri="{FF2B5EF4-FFF2-40B4-BE49-F238E27FC236}">
                <a16:creationId xmlns:a16="http://schemas.microsoft.com/office/drawing/2014/main" id="{7A8A77B6-3347-41DC-82CF-5324F8073D28}"/>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幻灯片图像占位符 324609">
            <a:extLst>
              <a:ext uri="{FF2B5EF4-FFF2-40B4-BE49-F238E27FC236}">
                <a16:creationId xmlns:a16="http://schemas.microsoft.com/office/drawing/2014/main" id="{9D51544C-E2B4-4DA1-BE82-83C314500B4E}"/>
              </a:ext>
            </a:extLst>
          </p:cNvPr>
          <p:cNvSpPr>
            <a:spLocks noGrp="1" noRot="1" noChangeAspect="1" noChangeArrowheads="1" noTextEdit="1"/>
          </p:cNvSpPr>
          <p:nvPr>
            <p:ph type="sldImg" idx="4294967295"/>
          </p:nvPr>
        </p:nvSpPr>
        <p:spPr>
          <a:ln/>
        </p:spPr>
      </p:sp>
      <p:sp>
        <p:nvSpPr>
          <p:cNvPr id="81922" name="文本占位符 324610">
            <a:extLst>
              <a:ext uri="{FF2B5EF4-FFF2-40B4-BE49-F238E27FC236}">
                <a16:creationId xmlns:a16="http://schemas.microsoft.com/office/drawing/2014/main" id="{FB5096CD-5A36-453D-B31C-F91843BE8C85}"/>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幻灯片图像占位符 311297">
            <a:extLst>
              <a:ext uri="{FF2B5EF4-FFF2-40B4-BE49-F238E27FC236}">
                <a16:creationId xmlns:a16="http://schemas.microsoft.com/office/drawing/2014/main" id="{9FD90C05-240B-4958-BBB1-E5D6E5C9F4B8}"/>
              </a:ext>
            </a:extLst>
          </p:cNvPr>
          <p:cNvSpPr>
            <a:spLocks noGrp="1" noRot="1" noChangeAspect="1" noChangeArrowheads="1" noTextEdit="1"/>
          </p:cNvSpPr>
          <p:nvPr>
            <p:ph type="sldImg" idx="4294967295"/>
          </p:nvPr>
        </p:nvSpPr>
        <p:spPr>
          <a:ln/>
        </p:spPr>
      </p:sp>
      <p:sp>
        <p:nvSpPr>
          <p:cNvPr id="83970" name="文本占位符 311298">
            <a:extLst>
              <a:ext uri="{FF2B5EF4-FFF2-40B4-BE49-F238E27FC236}">
                <a16:creationId xmlns:a16="http://schemas.microsoft.com/office/drawing/2014/main" id="{1013F41A-C9EA-4BF9-BD59-95E5047575C6}"/>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幻灯片图像占位符 313345">
            <a:extLst>
              <a:ext uri="{FF2B5EF4-FFF2-40B4-BE49-F238E27FC236}">
                <a16:creationId xmlns:a16="http://schemas.microsoft.com/office/drawing/2014/main" id="{402E50AB-A9E6-430D-B6DB-2272B34E8959}"/>
              </a:ext>
            </a:extLst>
          </p:cNvPr>
          <p:cNvSpPr>
            <a:spLocks noGrp="1" noRot="1" noChangeAspect="1" noChangeArrowheads="1" noTextEdit="1"/>
          </p:cNvSpPr>
          <p:nvPr>
            <p:ph type="sldImg" idx="4294967295"/>
          </p:nvPr>
        </p:nvSpPr>
        <p:spPr>
          <a:ln/>
        </p:spPr>
      </p:sp>
      <p:sp>
        <p:nvSpPr>
          <p:cNvPr id="86018" name="文本占位符 313346">
            <a:extLst>
              <a:ext uri="{FF2B5EF4-FFF2-40B4-BE49-F238E27FC236}">
                <a16:creationId xmlns:a16="http://schemas.microsoft.com/office/drawing/2014/main" id="{31F01DB1-8725-4F23-B7B0-E8C1FFF234D3}"/>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36865">
            <a:extLst>
              <a:ext uri="{FF2B5EF4-FFF2-40B4-BE49-F238E27FC236}">
                <a16:creationId xmlns:a16="http://schemas.microsoft.com/office/drawing/2014/main" id="{40E4629F-450A-4B84-A71D-18262CA524F0}"/>
              </a:ext>
            </a:extLst>
          </p:cNvPr>
          <p:cNvSpPr>
            <a:spLocks noGrp="1" noRot="1" noChangeAspect="1" noChangeArrowheads="1" noTextEdit="1"/>
          </p:cNvSpPr>
          <p:nvPr>
            <p:ph type="sldImg" idx="4294967295"/>
          </p:nvPr>
        </p:nvSpPr>
        <p:spPr>
          <a:ln/>
        </p:spPr>
      </p:sp>
      <p:sp>
        <p:nvSpPr>
          <p:cNvPr id="6146" name="文本占位符 36866">
            <a:extLst>
              <a:ext uri="{FF2B5EF4-FFF2-40B4-BE49-F238E27FC236}">
                <a16:creationId xmlns:a16="http://schemas.microsoft.com/office/drawing/2014/main" id="{7F87FB0B-3CD6-4041-97C3-AA90B64F299C}"/>
              </a:ext>
            </a:extLst>
          </p:cNvPr>
          <p:cNvSpPr>
            <a:spLocks noGrp="1" noChangeArrowheads="1"/>
          </p:cNvSpPr>
          <p:nvPr>
            <p:ph type="body" idx="4294967295"/>
          </p:nvPr>
        </p:nvSpPr>
        <p:spPr/>
        <p:txBody>
          <a:bodyPr>
            <a:prstTxWarp prst="textNoShape">
              <a:avLst/>
            </a:prstTxWarp>
          </a:bodyPr>
          <a:lstStyle/>
          <a:p>
            <a:endParaRPr lang="zh-CN" altLang="en-US"/>
          </a:p>
        </p:txBody>
      </p:sp>
    </p:spTree>
    <p:extLst>
      <p:ext uri="{BB962C8B-B14F-4D97-AF65-F5344CB8AC3E}">
        <p14:creationId xmlns:p14="http://schemas.microsoft.com/office/powerpoint/2010/main" val="37235460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幻灯片图像占位符 315393">
            <a:extLst>
              <a:ext uri="{FF2B5EF4-FFF2-40B4-BE49-F238E27FC236}">
                <a16:creationId xmlns:a16="http://schemas.microsoft.com/office/drawing/2014/main" id="{D3EFE1F2-C236-4EB7-8FDA-8EA091A19C25}"/>
              </a:ext>
            </a:extLst>
          </p:cNvPr>
          <p:cNvSpPr>
            <a:spLocks noGrp="1" noRot="1" noChangeAspect="1" noChangeArrowheads="1" noTextEdit="1"/>
          </p:cNvSpPr>
          <p:nvPr>
            <p:ph type="sldImg" idx="4294967295"/>
          </p:nvPr>
        </p:nvSpPr>
        <p:spPr>
          <a:ln/>
        </p:spPr>
      </p:sp>
      <p:sp>
        <p:nvSpPr>
          <p:cNvPr id="88066" name="文本占位符 315394">
            <a:extLst>
              <a:ext uri="{FF2B5EF4-FFF2-40B4-BE49-F238E27FC236}">
                <a16:creationId xmlns:a16="http://schemas.microsoft.com/office/drawing/2014/main" id="{3A78F46E-79B0-434F-9EB3-AF56B34AC068}"/>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幻灯片图像占位符 317441">
            <a:extLst>
              <a:ext uri="{FF2B5EF4-FFF2-40B4-BE49-F238E27FC236}">
                <a16:creationId xmlns:a16="http://schemas.microsoft.com/office/drawing/2014/main" id="{1428FD2F-0AA8-4739-8C0C-AED4FCB7F57E}"/>
              </a:ext>
            </a:extLst>
          </p:cNvPr>
          <p:cNvSpPr>
            <a:spLocks noGrp="1" noRot="1" noChangeAspect="1" noChangeArrowheads="1" noTextEdit="1"/>
          </p:cNvSpPr>
          <p:nvPr>
            <p:ph type="sldImg" idx="4294967295"/>
          </p:nvPr>
        </p:nvSpPr>
        <p:spPr>
          <a:ln/>
        </p:spPr>
      </p:sp>
      <p:sp>
        <p:nvSpPr>
          <p:cNvPr id="90114" name="文本占位符 317442">
            <a:extLst>
              <a:ext uri="{FF2B5EF4-FFF2-40B4-BE49-F238E27FC236}">
                <a16:creationId xmlns:a16="http://schemas.microsoft.com/office/drawing/2014/main" id="{EB0F7A9E-700D-4134-95A9-4174E38A5C88}"/>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幻灯片图像占位符 319489">
            <a:extLst>
              <a:ext uri="{FF2B5EF4-FFF2-40B4-BE49-F238E27FC236}">
                <a16:creationId xmlns:a16="http://schemas.microsoft.com/office/drawing/2014/main" id="{05B200F3-D751-4EF7-85A9-44F18279C57B}"/>
              </a:ext>
            </a:extLst>
          </p:cNvPr>
          <p:cNvSpPr>
            <a:spLocks noGrp="1" noRot="1" noChangeAspect="1" noChangeArrowheads="1" noTextEdit="1"/>
          </p:cNvSpPr>
          <p:nvPr>
            <p:ph type="sldImg" idx="4294967295"/>
          </p:nvPr>
        </p:nvSpPr>
        <p:spPr>
          <a:ln/>
        </p:spPr>
      </p:sp>
      <p:sp>
        <p:nvSpPr>
          <p:cNvPr id="92162" name="文本占位符 319490">
            <a:extLst>
              <a:ext uri="{FF2B5EF4-FFF2-40B4-BE49-F238E27FC236}">
                <a16:creationId xmlns:a16="http://schemas.microsoft.com/office/drawing/2014/main" id="{D70F8CA8-5DA5-47B2-BB32-979497A86417}"/>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幻灯片图像占位符 206849">
            <a:extLst>
              <a:ext uri="{FF2B5EF4-FFF2-40B4-BE49-F238E27FC236}">
                <a16:creationId xmlns:a16="http://schemas.microsoft.com/office/drawing/2014/main" id="{D12E2893-1CF6-4515-B5FE-A794531218F1}"/>
              </a:ext>
            </a:extLst>
          </p:cNvPr>
          <p:cNvSpPr>
            <a:spLocks noGrp="1" noRot="1" noChangeAspect="1" noChangeArrowheads="1" noTextEdit="1"/>
          </p:cNvSpPr>
          <p:nvPr>
            <p:ph type="sldImg" idx="4294967295"/>
          </p:nvPr>
        </p:nvSpPr>
        <p:spPr>
          <a:ln/>
        </p:spPr>
      </p:sp>
      <p:sp>
        <p:nvSpPr>
          <p:cNvPr id="110594" name="文本占位符 206850">
            <a:extLst>
              <a:ext uri="{FF2B5EF4-FFF2-40B4-BE49-F238E27FC236}">
                <a16:creationId xmlns:a16="http://schemas.microsoft.com/office/drawing/2014/main" id="{634933C2-4568-41EA-9A5F-74C8CDD4BFD3}"/>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幻灯片图像占位符 331777">
            <a:extLst>
              <a:ext uri="{FF2B5EF4-FFF2-40B4-BE49-F238E27FC236}">
                <a16:creationId xmlns:a16="http://schemas.microsoft.com/office/drawing/2014/main" id="{08602432-90E6-4525-8881-EF10245A1383}"/>
              </a:ext>
            </a:extLst>
          </p:cNvPr>
          <p:cNvSpPr>
            <a:spLocks noGrp="1" noRot="1" noChangeAspect="1" noChangeArrowheads="1" noTextEdit="1"/>
          </p:cNvSpPr>
          <p:nvPr>
            <p:ph type="sldImg" idx="4294967295"/>
          </p:nvPr>
        </p:nvSpPr>
        <p:spPr>
          <a:ln/>
        </p:spPr>
      </p:sp>
      <p:sp>
        <p:nvSpPr>
          <p:cNvPr id="112642" name="文本占位符 331778">
            <a:extLst>
              <a:ext uri="{FF2B5EF4-FFF2-40B4-BE49-F238E27FC236}">
                <a16:creationId xmlns:a16="http://schemas.microsoft.com/office/drawing/2014/main" id="{CDDCC287-FB62-4B25-AB42-99FD211830EB}"/>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幻灯片图像占位符 333825">
            <a:extLst>
              <a:ext uri="{FF2B5EF4-FFF2-40B4-BE49-F238E27FC236}">
                <a16:creationId xmlns:a16="http://schemas.microsoft.com/office/drawing/2014/main" id="{E6F1753E-9C06-4980-BC12-BB2715195F95}"/>
              </a:ext>
            </a:extLst>
          </p:cNvPr>
          <p:cNvSpPr>
            <a:spLocks noGrp="1" noRot="1" noChangeAspect="1" noChangeArrowheads="1" noTextEdit="1"/>
          </p:cNvSpPr>
          <p:nvPr>
            <p:ph type="sldImg" idx="4294967295"/>
          </p:nvPr>
        </p:nvSpPr>
        <p:spPr>
          <a:ln/>
        </p:spPr>
      </p:sp>
      <p:sp>
        <p:nvSpPr>
          <p:cNvPr id="114690" name="文本占位符 333826">
            <a:extLst>
              <a:ext uri="{FF2B5EF4-FFF2-40B4-BE49-F238E27FC236}">
                <a16:creationId xmlns:a16="http://schemas.microsoft.com/office/drawing/2014/main" id="{1B7F9EA8-98C0-4854-A8D9-9A0D62F37DD8}"/>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幻灯片图像占位符 136193">
            <a:extLst>
              <a:ext uri="{FF2B5EF4-FFF2-40B4-BE49-F238E27FC236}">
                <a16:creationId xmlns:a16="http://schemas.microsoft.com/office/drawing/2014/main" id="{04DB3391-C599-47A1-A23B-69BCA13FD5E5}"/>
              </a:ext>
            </a:extLst>
          </p:cNvPr>
          <p:cNvSpPr>
            <a:spLocks noGrp="1" noRot="1" noChangeAspect="1" noChangeArrowheads="1" noTextEdit="1"/>
          </p:cNvSpPr>
          <p:nvPr>
            <p:ph type="sldImg" idx="4294967295"/>
          </p:nvPr>
        </p:nvSpPr>
        <p:spPr>
          <a:ln/>
        </p:spPr>
      </p:sp>
      <p:sp>
        <p:nvSpPr>
          <p:cNvPr id="121858" name="文本占位符 136194">
            <a:extLst>
              <a:ext uri="{FF2B5EF4-FFF2-40B4-BE49-F238E27FC236}">
                <a16:creationId xmlns:a16="http://schemas.microsoft.com/office/drawing/2014/main" id="{012D9ECA-454B-46B7-85D5-EE9CBBCD5133}"/>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幻灯片图像占位符 180225">
            <a:extLst>
              <a:ext uri="{FF2B5EF4-FFF2-40B4-BE49-F238E27FC236}">
                <a16:creationId xmlns:a16="http://schemas.microsoft.com/office/drawing/2014/main" id="{CC79FBFB-2980-409B-83BE-99DC845121E9}"/>
              </a:ext>
            </a:extLst>
          </p:cNvPr>
          <p:cNvSpPr>
            <a:spLocks noGrp="1" noRot="1" noChangeAspect="1" noChangeArrowheads="1" noTextEdit="1"/>
          </p:cNvSpPr>
          <p:nvPr>
            <p:ph type="sldImg" idx="4294967295"/>
          </p:nvPr>
        </p:nvSpPr>
        <p:spPr>
          <a:ln/>
        </p:spPr>
      </p:sp>
      <p:sp>
        <p:nvSpPr>
          <p:cNvPr id="123906" name="文本占位符 180226">
            <a:extLst>
              <a:ext uri="{FF2B5EF4-FFF2-40B4-BE49-F238E27FC236}">
                <a16:creationId xmlns:a16="http://schemas.microsoft.com/office/drawing/2014/main" id="{2D9A27A1-F49E-4158-B7E6-771C70E37194}"/>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幻灯片图像占位符 181249">
            <a:extLst>
              <a:ext uri="{FF2B5EF4-FFF2-40B4-BE49-F238E27FC236}">
                <a16:creationId xmlns:a16="http://schemas.microsoft.com/office/drawing/2014/main" id="{CE3F6FC9-1FB7-4E2B-BD73-56607F4EFB91}"/>
              </a:ext>
            </a:extLst>
          </p:cNvPr>
          <p:cNvSpPr>
            <a:spLocks noGrp="1" noRot="1" noChangeAspect="1" noChangeArrowheads="1" noTextEdit="1"/>
          </p:cNvSpPr>
          <p:nvPr>
            <p:ph type="sldImg" idx="4294967295"/>
          </p:nvPr>
        </p:nvSpPr>
        <p:spPr>
          <a:ln/>
        </p:spPr>
      </p:sp>
      <p:sp>
        <p:nvSpPr>
          <p:cNvPr id="125954" name="文本占位符 181250">
            <a:extLst>
              <a:ext uri="{FF2B5EF4-FFF2-40B4-BE49-F238E27FC236}">
                <a16:creationId xmlns:a16="http://schemas.microsoft.com/office/drawing/2014/main" id="{6CA74DD7-DA46-4A7C-AB21-BD00DB487535}"/>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幻灯片图像占位符 182273">
            <a:extLst>
              <a:ext uri="{FF2B5EF4-FFF2-40B4-BE49-F238E27FC236}">
                <a16:creationId xmlns:a16="http://schemas.microsoft.com/office/drawing/2014/main" id="{22BDB9D4-288A-46AC-A33A-334A6B4F510B}"/>
              </a:ext>
            </a:extLst>
          </p:cNvPr>
          <p:cNvSpPr>
            <a:spLocks noGrp="1" noRot="1" noChangeAspect="1" noChangeArrowheads="1" noTextEdit="1"/>
          </p:cNvSpPr>
          <p:nvPr>
            <p:ph type="sldImg" idx="4294967295"/>
          </p:nvPr>
        </p:nvSpPr>
        <p:spPr>
          <a:ln/>
        </p:spPr>
      </p:sp>
      <p:sp>
        <p:nvSpPr>
          <p:cNvPr id="128002" name="文本占位符 182274">
            <a:extLst>
              <a:ext uri="{FF2B5EF4-FFF2-40B4-BE49-F238E27FC236}">
                <a16:creationId xmlns:a16="http://schemas.microsoft.com/office/drawing/2014/main" id="{9B83EFC8-C999-443F-96BF-C73832374988}"/>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幻灯片图像占位符 200705">
            <a:extLst>
              <a:ext uri="{FF2B5EF4-FFF2-40B4-BE49-F238E27FC236}">
                <a16:creationId xmlns:a16="http://schemas.microsoft.com/office/drawing/2014/main" id="{8BCFAD26-AC29-41A0-BD7A-A0B6502CD34F}"/>
              </a:ext>
            </a:extLst>
          </p:cNvPr>
          <p:cNvSpPr>
            <a:spLocks noGrp="1" noRot="1" noChangeAspect="1" noChangeArrowheads="1" noTextEdit="1"/>
          </p:cNvSpPr>
          <p:nvPr>
            <p:ph type="sldImg" idx="4294967295"/>
          </p:nvPr>
        </p:nvSpPr>
        <p:spPr>
          <a:ln/>
        </p:spPr>
      </p:sp>
      <p:sp>
        <p:nvSpPr>
          <p:cNvPr id="94210" name="文本占位符 200706">
            <a:extLst>
              <a:ext uri="{FF2B5EF4-FFF2-40B4-BE49-F238E27FC236}">
                <a16:creationId xmlns:a16="http://schemas.microsoft.com/office/drawing/2014/main" id="{B22314DC-E2A9-44F1-B360-E14CC071BD4C}"/>
              </a:ext>
            </a:extLst>
          </p:cNvPr>
          <p:cNvSpPr>
            <a:spLocks noGrp="1" noChangeArrowheads="1"/>
          </p:cNvSpPr>
          <p:nvPr>
            <p:ph type="body" idx="4294967295"/>
          </p:nvPr>
        </p:nvSpPr>
        <p:spPr/>
        <p:txBody>
          <a:bodyPr>
            <a:prstTxWarp prst="textNoShape">
              <a:avLst/>
            </a:prstTxWarp>
          </a:bodyPr>
          <a:lstStyle/>
          <a:p>
            <a:endParaRPr lang="zh-CN" altLang="en-US"/>
          </a:p>
        </p:txBody>
      </p:sp>
    </p:spTree>
    <p:extLst>
      <p:ext uri="{BB962C8B-B14F-4D97-AF65-F5344CB8AC3E}">
        <p14:creationId xmlns:p14="http://schemas.microsoft.com/office/powerpoint/2010/main" val="18649768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幻灯片图像占位符 183297">
            <a:extLst>
              <a:ext uri="{FF2B5EF4-FFF2-40B4-BE49-F238E27FC236}">
                <a16:creationId xmlns:a16="http://schemas.microsoft.com/office/drawing/2014/main" id="{9828048B-DA4A-43C9-9437-5701ADE1F64E}"/>
              </a:ext>
            </a:extLst>
          </p:cNvPr>
          <p:cNvSpPr>
            <a:spLocks noGrp="1" noRot="1" noChangeAspect="1" noChangeArrowheads="1" noTextEdit="1"/>
          </p:cNvSpPr>
          <p:nvPr>
            <p:ph type="sldImg" idx="4294967295"/>
          </p:nvPr>
        </p:nvSpPr>
        <p:spPr>
          <a:ln/>
        </p:spPr>
      </p:sp>
      <p:sp>
        <p:nvSpPr>
          <p:cNvPr id="130050" name="文本占位符 183298">
            <a:extLst>
              <a:ext uri="{FF2B5EF4-FFF2-40B4-BE49-F238E27FC236}">
                <a16:creationId xmlns:a16="http://schemas.microsoft.com/office/drawing/2014/main" id="{1BC206E5-30AA-43B0-A5FC-0072428628AB}"/>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幻灯片图像占位符 141313">
            <a:extLst>
              <a:ext uri="{FF2B5EF4-FFF2-40B4-BE49-F238E27FC236}">
                <a16:creationId xmlns:a16="http://schemas.microsoft.com/office/drawing/2014/main" id="{1B91F841-DB78-419C-9008-DD14E0E2189D}"/>
              </a:ext>
            </a:extLst>
          </p:cNvPr>
          <p:cNvSpPr>
            <a:spLocks noGrp="1" noRot="1" noChangeAspect="1" noChangeArrowheads="1" noTextEdit="1"/>
          </p:cNvSpPr>
          <p:nvPr>
            <p:ph type="sldImg" idx="4294967295"/>
          </p:nvPr>
        </p:nvSpPr>
        <p:spPr>
          <a:ln/>
        </p:spPr>
      </p:sp>
      <p:sp>
        <p:nvSpPr>
          <p:cNvPr id="132098" name="文本占位符 141314">
            <a:extLst>
              <a:ext uri="{FF2B5EF4-FFF2-40B4-BE49-F238E27FC236}">
                <a16:creationId xmlns:a16="http://schemas.microsoft.com/office/drawing/2014/main" id="{95B029F2-6C78-4E35-BBE9-451E71F5E7A3}"/>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幻灯片图像占位符 225281">
            <a:extLst>
              <a:ext uri="{FF2B5EF4-FFF2-40B4-BE49-F238E27FC236}">
                <a16:creationId xmlns:a16="http://schemas.microsoft.com/office/drawing/2014/main" id="{A3B66312-4AE3-43A5-9DE8-2683494F4C80}"/>
              </a:ext>
            </a:extLst>
          </p:cNvPr>
          <p:cNvSpPr>
            <a:spLocks noGrp="1" noRot="1" noChangeAspect="1" noChangeArrowheads="1" noTextEdit="1"/>
          </p:cNvSpPr>
          <p:nvPr>
            <p:ph type="sldImg" idx="4294967295"/>
          </p:nvPr>
        </p:nvSpPr>
        <p:spPr>
          <a:ln/>
        </p:spPr>
      </p:sp>
      <p:sp>
        <p:nvSpPr>
          <p:cNvPr id="134146" name="文本占位符 225282">
            <a:extLst>
              <a:ext uri="{FF2B5EF4-FFF2-40B4-BE49-F238E27FC236}">
                <a16:creationId xmlns:a16="http://schemas.microsoft.com/office/drawing/2014/main" id="{FCE73408-C9EC-4CA2-8ED8-486DF9BB4F5A}"/>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幻灯片图像占位符 149505">
            <a:extLst>
              <a:ext uri="{FF2B5EF4-FFF2-40B4-BE49-F238E27FC236}">
                <a16:creationId xmlns:a16="http://schemas.microsoft.com/office/drawing/2014/main" id="{21245D6B-10D4-49C1-9977-A14D3069CB2E}"/>
              </a:ext>
            </a:extLst>
          </p:cNvPr>
          <p:cNvSpPr>
            <a:spLocks noGrp="1" noRot="1" noChangeAspect="1" noChangeArrowheads="1" noTextEdit="1"/>
          </p:cNvSpPr>
          <p:nvPr>
            <p:ph type="sldImg" idx="4294967295"/>
          </p:nvPr>
        </p:nvSpPr>
        <p:spPr>
          <a:ln/>
        </p:spPr>
      </p:sp>
      <p:sp>
        <p:nvSpPr>
          <p:cNvPr id="136194" name="文本占位符 149506">
            <a:extLst>
              <a:ext uri="{FF2B5EF4-FFF2-40B4-BE49-F238E27FC236}">
                <a16:creationId xmlns:a16="http://schemas.microsoft.com/office/drawing/2014/main" id="{CEA1F0FA-20B2-4020-8F11-5F00AB803C38}"/>
              </a:ext>
            </a:extLst>
          </p:cNvPr>
          <p:cNvSpPr>
            <a:spLocks noGrp="1" noChangeArrowheads="1"/>
          </p:cNvSpPr>
          <p:nvPr>
            <p:ph type="body" idx="4294967295"/>
          </p:nvPr>
        </p:nvSpPr>
        <p:spPr/>
        <p:txBody>
          <a:bodyPr>
            <a:prstTxWarp prst="textNoShape">
              <a:avLst/>
            </a:prstTxWarp>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a:extLst>
              <a:ext uri="{FF2B5EF4-FFF2-40B4-BE49-F238E27FC236}">
                <a16:creationId xmlns:a16="http://schemas.microsoft.com/office/drawing/2014/main" id="{A312FDC7-E140-4CF5-A778-86BF9F948F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FC7B55B9-0C65-4FBF-BDF8-B813D9E27AEE}" type="slidenum">
              <a:rPr lang="en-US" altLang="zh-CN" smtClean="0"/>
              <a:pPr/>
              <a:t>6</a:t>
            </a:fld>
            <a:endParaRPr lang="en-US" altLang="zh-CN"/>
          </a:p>
        </p:txBody>
      </p:sp>
      <p:sp>
        <p:nvSpPr>
          <p:cNvPr id="96258" name="Rectangle 2">
            <a:extLst>
              <a:ext uri="{FF2B5EF4-FFF2-40B4-BE49-F238E27FC236}">
                <a16:creationId xmlns:a16="http://schemas.microsoft.com/office/drawing/2014/main" id="{7144D079-93EB-4F5C-B039-4704988F45C6}"/>
              </a:ext>
            </a:extLst>
          </p:cNvPr>
          <p:cNvSpPr>
            <a:spLocks noGrp="1" noRot="1" noChangeAspect="1" noChangeArrowheads="1" noTextEdit="1"/>
          </p:cNvSpPr>
          <p:nvPr>
            <p:ph type="sldImg" idx="4294967295"/>
          </p:nvPr>
        </p:nvSpPr>
        <p:spPr>
          <a:xfrm>
            <a:off x="382588" y="685800"/>
            <a:ext cx="6096000" cy="3429000"/>
          </a:xfrm>
          <a:ln/>
        </p:spPr>
      </p:sp>
      <p:sp>
        <p:nvSpPr>
          <p:cNvPr id="96259" name="Rectangle 3">
            <a:extLst>
              <a:ext uri="{FF2B5EF4-FFF2-40B4-BE49-F238E27FC236}">
                <a16:creationId xmlns:a16="http://schemas.microsoft.com/office/drawing/2014/main" id="{B703104F-3BD5-4DEF-96CD-B434982DF155}"/>
              </a:ext>
            </a:extLst>
          </p:cNvPr>
          <p:cNvSpPr>
            <a:spLocks noGrp="1" noChangeArrowheads="1"/>
          </p:cNvSpPr>
          <p:nvPr>
            <p:ph type="body" idx="4294967295"/>
          </p:nvPr>
        </p:nvSpPr>
        <p:spPr/>
        <p:txBody>
          <a:bodyPr>
            <a:prstTxWarp prst="textNoShape">
              <a:avLst/>
            </a:prstTxWarp>
          </a:bodyPr>
          <a:lstStyle/>
          <a:p>
            <a:r>
              <a:rPr lang="en-US" altLang="zh-CN"/>
              <a:t>Content Layouts</a:t>
            </a:r>
          </a:p>
        </p:txBody>
      </p:sp>
    </p:spTree>
    <p:extLst>
      <p:ext uri="{BB962C8B-B14F-4D97-AF65-F5344CB8AC3E}">
        <p14:creationId xmlns:p14="http://schemas.microsoft.com/office/powerpoint/2010/main" val="488530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a:extLst>
              <a:ext uri="{FF2B5EF4-FFF2-40B4-BE49-F238E27FC236}">
                <a16:creationId xmlns:a16="http://schemas.microsoft.com/office/drawing/2014/main" id="{D556B9F3-EFDA-4FB9-9A4C-B87A558F98BC}"/>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a:fld id="{E682DA76-9EF2-4761-901A-604F5C281B6B}" type="slidenum">
              <a:rPr lang="en-US" altLang="zh-CN" sz="1200" b="0"/>
              <a:pPr algn="r"/>
              <a:t>7</a:t>
            </a:fld>
            <a:endParaRPr lang="en-US" altLang="zh-CN" sz="1200" b="0"/>
          </a:p>
        </p:txBody>
      </p:sp>
      <p:sp>
        <p:nvSpPr>
          <p:cNvPr id="98306" name="Rectangle 2">
            <a:extLst>
              <a:ext uri="{FF2B5EF4-FFF2-40B4-BE49-F238E27FC236}">
                <a16:creationId xmlns:a16="http://schemas.microsoft.com/office/drawing/2014/main" id="{65258A33-38D8-4B9C-8DA6-D169CA39A443}"/>
              </a:ext>
            </a:extLst>
          </p:cNvPr>
          <p:cNvSpPr>
            <a:spLocks noGrp="1" noRot="1" noChangeAspect="1" noChangeArrowheads="1" noTextEdit="1"/>
          </p:cNvSpPr>
          <p:nvPr>
            <p:ph type="sldImg" idx="4294967295"/>
          </p:nvPr>
        </p:nvSpPr>
        <p:spPr>
          <a:xfrm>
            <a:off x="382588" y="685800"/>
            <a:ext cx="6096000" cy="3429000"/>
          </a:xfrm>
          <a:ln/>
        </p:spPr>
      </p:sp>
      <p:sp>
        <p:nvSpPr>
          <p:cNvPr id="98307" name="Rectangle 3">
            <a:extLst>
              <a:ext uri="{FF2B5EF4-FFF2-40B4-BE49-F238E27FC236}">
                <a16:creationId xmlns:a16="http://schemas.microsoft.com/office/drawing/2014/main" id="{B87DB601-A6E1-44A6-A6C1-87A2111DBC74}"/>
              </a:ext>
            </a:extLst>
          </p:cNvPr>
          <p:cNvSpPr>
            <a:spLocks noGrp="1" noChangeArrowheads="1"/>
          </p:cNvSpPr>
          <p:nvPr>
            <p:ph type="body" idx="4294967295"/>
          </p:nvPr>
        </p:nvSpPr>
        <p:spPr/>
        <p:txBody>
          <a:bodyPr>
            <a:prstTxWarp prst="textNoShape">
              <a:avLst/>
            </a:prstTxWarp>
          </a:bodyPr>
          <a:lstStyle/>
          <a:p>
            <a:r>
              <a:rPr lang="en-US" altLang="zh-CN"/>
              <a:t>Content Layouts</a:t>
            </a:r>
          </a:p>
        </p:txBody>
      </p:sp>
    </p:spTree>
    <p:extLst>
      <p:ext uri="{BB962C8B-B14F-4D97-AF65-F5344CB8AC3E}">
        <p14:creationId xmlns:p14="http://schemas.microsoft.com/office/powerpoint/2010/main" val="2717007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a:extLst>
              <a:ext uri="{FF2B5EF4-FFF2-40B4-BE49-F238E27FC236}">
                <a16:creationId xmlns:a16="http://schemas.microsoft.com/office/drawing/2014/main" id="{E2713DEB-AFB7-46EE-8F09-9848BACFCC66}"/>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a:fld id="{4A47014C-62E9-492C-AA54-33192ED1DA7D}" type="slidenum">
              <a:rPr lang="en-US" altLang="zh-CN" sz="1200" b="0"/>
              <a:pPr algn="r"/>
              <a:t>8</a:t>
            </a:fld>
            <a:endParaRPr lang="en-US" altLang="zh-CN" sz="1200" b="0"/>
          </a:p>
        </p:txBody>
      </p:sp>
      <p:sp>
        <p:nvSpPr>
          <p:cNvPr id="100354" name="Rectangle 2">
            <a:extLst>
              <a:ext uri="{FF2B5EF4-FFF2-40B4-BE49-F238E27FC236}">
                <a16:creationId xmlns:a16="http://schemas.microsoft.com/office/drawing/2014/main" id="{9EF82383-65F6-48B1-98FB-D8025A0C3315}"/>
              </a:ext>
            </a:extLst>
          </p:cNvPr>
          <p:cNvSpPr>
            <a:spLocks noGrp="1" noRot="1" noChangeAspect="1" noChangeArrowheads="1" noTextEdit="1"/>
          </p:cNvSpPr>
          <p:nvPr>
            <p:ph type="sldImg" idx="4294967295"/>
          </p:nvPr>
        </p:nvSpPr>
        <p:spPr>
          <a:xfrm>
            <a:off x="382588" y="685800"/>
            <a:ext cx="6096000" cy="3429000"/>
          </a:xfrm>
          <a:ln/>
        </p:spPr>
      </p:sp>
      <p:sp>
        <p:nvSpPr>
          <p:cNvPr id="100355" name="Rectangle 3">
            <a:extLst>
              <a:ext uri="{FF2B5EF4-FFF2-40B4-BE49-F238E27FC236}">
                <a16:creationId xmlns:a16="http://schemas.microsoft.com/office/drawing/2014/main" id="{273D4B85-7A99-4304-A671-86F084908DC2}"/>
              </a:ext>
            </a:extLst>
          </p:cNvPr>
          <p:cNvSpPr>
            <a:spLocks noGrp="1" noChangeArrowheads="1"/>
          </p:cNvSpPr>
          <p:nvPr>
            <p:ph type="body" idx="4294967295"/>
          </p:nvPr>
        </p:nvSpPr>
        <p:spPr/>
        <p:txBody>
          <a:bodyPr>
            <a:prstTxWarp prst="textNoShape">
              <a:avLst/>
            </a:prstTxWarp>
          </a:bodyPr>
          <a:lstStyle/>
          <a:p>
            <a:r>
              <a:rPr lang="en-US" altLang="zh-CN"/>
              <a:t>Content Layouts</a:t>
            </a:r>
          </a:p>
        </p:txBody>
      </p:sp>
    </p:spTree>
    <p:extLst>
      <p:ext uri="{BB962C8B-B14F-4D97-AF65-F5344CB8AC3E}">
        <p14:creationId xmlns:p14="http://schemas.microsoft.com/office/powerpoint/2010/main" val="2664433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a:extLst>
              <a:ext uri="{FF2B5EF4-FFF2-40B4-BE49-F238E27FC236}">
                <a16:creationId xmlns:a16="http://schemas.microsoft.com/office/drawing/2014/main" id="{95F7AC06-05EC-40FD-9189-9857407A945A}"/>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a:fld id="{87D84091-D964-42F7-A2F1-2258105FA7DB}" type="slidenum">
              <a:rPr lang="en-US" altLang="zh-CN" sz="1200" b="0"/>
              <a:pPr algn="r"/>
              <a:t>9</a:t>
            </a:fld>
            <a:endParaRPr lang="en-US" altLang="zh-CN" sz="1200" b="0"/>
          </a:p>
        </p:txBody>
      </p:sp>
      <p:sp>
        <p:nvSpPr>
          <p:cNvPr id="102402" name="Rectangle 2">
            <a:extLst>
              <a:ext uri="{FF2B5EF4-FFF2-40B4-BE49-F238E27FC236}">
                <a16:creationId xmlns:a16="http://schemas.microsoft.com/office/drawing/2014/main" id="{8FC6786C-490B-4C4D-836A-CF43B3B2022D}"/>
              </a:ext>
            </a:extLst>
          </p:cNvPr>
          <p:cNvSpPr>
            <a:spLocks noGrp="1" noRot="1" noChangeAspect="1" noChangeArrowheads="1" noTextEdit="1"/>
          </p:cNvSpPr>
          <p:nvPr>
            <p:ph type="sldImg" idx="4294967295"/>
          </p:nvPr>
        </p:nvSpPr>
        <p:spPr>
          <a:xfrm>
            <a:off x="382588" y="685800"/>
            <a:ext cx="6096000" cy="3429000"/>
          </a:xfrm>
          <a:ln/>
        </p:spPr>
      </p:sp>
      <p:sp>
        <p:nvSpPr>
          <p:cNvPr id="102403" name="Rectangle 3">
            <a:extLst>
              <a:ext uri="{FF2B5EF4-FFF2-40B4-BE49-F238E27FC236}">
                <a16:creationId xmlns:a16="http://schemas.microsoft.com/office/drawing/2014/main" id="{2E30E88D-1ADD-4D74-A400-104B39FB4BC4}"/>
              </a:ext>
            </a:extLst>
          </p:cNvPr>
          <p:cNvSpPr>
            <a:spLocks noGrp="1" noChangeArrowheads="1"/>
          </p:cNvSpPr>
          <p:nvPr>
            <p:ph type="body" idx="4294967295"/>
          </p:nvPr>
        </p:nvSpPr>
        <p:spPr/>
        <p:txBody>
          <a:bodyPr>
            <a:prstTxWarp prst="textNoShape">
              <a:avLst/>
            </a:prstTxWarp>
          </a:bodyPr>
          <a:lstStyle/>
          <a:p>
            <a:r>
              <a:rPr lang="en-US" altLang="zh-CN"/>
              <a:t>Content Layouts</a:t>
            </a:r>
          </a:p>
        </p:txBody>
      </p:sp>
    </p:spTree>
    <p:extLst>
      <p:ext uri="{BB962C8B-B14F-4D97-AF65-F5344CB8AC3E}">
        <p14:creationId xmlns:p14="http://schemas.microsoft.com/office/powerpoint/2010/main" val="3082829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168954819"/>
      </p:ext>
    </p:extLst>
  </p:cSld>
  <p:clrMapOvr>
    <a:masterClrMapping/>
  </p:clrMapOvr>
  <p:transition advClick="0">
    <p:diamon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955"/>
            <a:ext cx="109728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064918063"/>
      </p:ext>
    </p:extLst>
  </p:cSld>
  <p:clrMapOvr>
    <a:masterClrMapping/>
  </p:clrMapOvr>
  <p:transition advClick="0">
    <p:diamon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01125" y="365125"/>
            <a:ext cx="2856442" cy="5872163"/>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31800" y="365125"/>
            <a:ext cx="8403734" cy="587216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921869622"/>
      </p:ext>
    </p:extLst>
  </p:cSld>
  <p:clrMapOvr>
    <a:masterClrMapping/>
  </p:clrMapOvr>
  <p:transition advClick="0">
    <p:diamon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955"/>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174700030"/>
      </p:ext>
    </p:extLst>
  </p:cSld>
  <p:clrMapOvr>
    <a:masterClrMapping/>
  </p:clrMapOvr>
  <p:transition advClick="0">
    <p:diamon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2748241210"/>
      </p:ext>
    </p:extLst>
  </p:cSld>
  <p:clrMapOvr>
    <a:masterClrMapping/>
  </p:clrMapOvr>
  <p:transition advClick="0">
    <p:diamon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955"/>
            <a:ext cx="109728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431800" y="1117600"/>
            <a:ext cx="5598626" cy="51196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258941" y="1117600"/>
            <a:ext cx="5598626" cy="51196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417724270"/>
      </p:ext>
    </p:extLst>
  </p:cSld>
  <p:clrMapOvr>
    <a:masterClrMapping/>
  </p:clrMapOvr>
  <p:transition advClick="0">
    <p:diamon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noProof="1"/>
              <a:t>单击此处编辑母版标题样式</a:t>
            </a:r>
          </a:p>
        </p:txBody>
      </p:sp>
      <p:sp>
        <p:nvSpPr>
          <p:cNvPr id="3" name="文本占位符 2"/>
          <p:cNvSpPr>
            <a:spLocks noGrp="1"/>
          </p:cNvSpPr>
          <p:nvPr>
            <p:ph type="body" idx="1"/>
          </p:nvPr>
        </p:nvSpPr>
        <p:spPr>
          <a:xfrm>
            <a:off x="1186774" y="1778438"/>
            <a:ext cx="4873574"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256938" y="1778438"/>
            <a:ext cx="4897576"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481814704"/>
      </p:ext>
    </p:extLst>
  </p:cSld>
  <p:clrMapOvr>
    <a:masterClrMapping/>
  </p:clrMapOvr>
  <p:transition advClick="0">
    <p:diamon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955"/>
            <a:ext cx="10972800" cy="1143000"/>
          </a:xfrm>
          <a:prstGeom prst="rect">
            <a:avLst/>
          </a:prstGeom>
        </p:spPr>
        <p:txBody>
          <a:bodyPr/>
          <a:lstStyle/>
          <a:p>
            <a:r>
              <a:rPr lang="zh-CN" altLang="en-US" noProof="1"/>
              <a:t>单击此处编辑母版标题样式</a:t>
            </a:r>
          </a:p>
        </p:txBody>
      </p:sp>
    </p:spTree>
    <p:extLst>
      <p:ext uri="{BB962C8B-B14F-4D97-AF65-F5344CB8AC3E}">
        <p14:creationId xmlns:p14="http://schemas.microsoft.com/office/powerpoint/2010/main" val="3763328940"/>
      </p:ext>
    </p:extLst>
  </p:cSld>
  <p:clrMapOvr>
    <a:masterClrMapping/>
  </p:clrMapOvr>
  <p:transition advClick="0">
    <p:diamon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278557"/>
      </p:ext>
    </p:extLst>
  </p:cSld>
  <p:clrMapOvr>
    <a:masterClrMapping/>
  </p:clrMapOvr>
  <p:transition advClick="0">
    <p:diamon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1101769566"/>
      </p:ext>
    </p:extLst>
  </p:cSld>
  <p:clrMapOvr>
    <a:masterClrMapping/>
  </p:clrMapOvr>
  <p:transition advClick="0">
    <p:diamon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a:prstGeom prst="rect">
            <a:avLst/>
          </a:prstGeo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Tree>
    <p:extLst>
      <p:ext uri="{BB962C8B-B14F-4D97-AF65-F5344CB8AC3E}">
        <p14:creationId xmlns:p14="http://schemas.microsoft.com/office/powerpoint/2010/main" val="312480775"/>
      </p:ext>
    </p:extLst>
  </p:cSld>
  <p:clrMapOvr>
    <a:masterClrMapping/>
  </p:clrMapOvr>
  <p:transition advClick="0">
    <p:diamon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 Target="../slides/slide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ontrol" Target="../activeX/activeX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FFFFF"/>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75449EE3-514E-409F-BD5E-BF262D77397A}"/>
              </a:ext>
            </a:extLst>
          </p:cNvPr>
          <p:cNvSpPr>
            <a:spLocks noGrp="1" noChangeArrowheads="1"/>
          </p:cNvSpPr>
          <p:nvPr>
            <p:ph type="body" idx="4294967295"/>
          </p:nvPr>
        </p:nvSpPr>
        <p:spPr bwMode="auto">
          <a:xfrm>
            <a:off x="431800" y="1117600"/>
            <a:ext cx="11425238" cy="511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27" name="Freeform 35">
            <a:extLst>
              <a:ext uri="{FF2B5EF4-FFF2-40B4-BE49-F238E27FC236}">
                <a16:creationId xmlns:a16="http://schemas.microsoft.com/office/drawing/2014/main" id="{8664F1DB-4281-4D57-AAC7-8FB13BD0A06A}"/>
              </a:ext>
            </a:extLst>
          </p:cNvPr>
          <p:cNvSpPr>
            <a:spLocks noChangeArrowheads="1"/>
          </p:cNvSpPr>
          <p:nvPr/>
        </p:nvSpPr>
        <p:spPr bwMode="auto">
          <a:xfrm>
            <a:off x="9194800" y="1047750"/>
            <a:ext cx="2874963" cy="52388"/>
          </a:xfrm>
          <a:custGeom>
            <a:avLst/>
            <a:gdLst>
              <a:gd name="T0" fmla="*/ 0 w 1358"/>
              <a:gd name="T1" fmla="*/ 2 h 33"/>
              <a:gd name="T2" fmla="*/ 1358 w 1358"/>
              <a:gd name="T3" fmla="*/ 0 h 33"/>
              <a:gd name="T4" fmla="*/ 1356 w 1358"/>
              <a:gd name="T5" fmla="*/ 32 h 33"/>
              <a:gd name="T6" fmla="*/ 60 w 1358"/>
              <a:gd name="T7" fmla="*/ 33 h 33"/>
              <a:gd name="T8" fmla="*/ 0 w 1358"/>
              <a:gd name="T9" fmla="*/ 2 h 33"/>
            </a:gdLst>
            <a:ahLst/>
            <a:cxnLst>
              <a:cxn ang="0">
                <a:pos x="T0" y="T1"/>
              </a:cxn>
              <a:cxn ang="0">
                <a:pos x="T2" y="T3"/>
              </a:cxn>
              <a:cxn ang="0">
                <a:pos x="T4" y="T5"/>
              </a:cxn>
              <a:cxn ang="0">
                <a:pos x="T6" y="T7"/>
              </a:cxn>
              <a:cxn ang="0">
                <a:pos x="T8" y="T9"/>
              </a:cxn>
            </a:cxnLst>
            <a:rect l="0" t="0" r="r" b="b"/>
            <a:pathLst>
              <a:path w="1358" h="33">
                <a:moveTo>
                  <a:pt x="0" y="2"/>
                </a:moveTo>
                <a:lnTo>
                  <a:pt x="1358" y="0"/>
                </a:lnTo>
                <a:lnTo>
                  <a:pt x="1356" y="32"/>
                </a:lnTo>
                <a:lnTo>
                  <a:pt x="60" y="33"/>
                </a:lnTo>
                <a:lnTo>
                  <a:pt x="0" y="2"/>
                </a:lnTo>
                <a:close/>
              </a:path>
            </a:pathLst>
          </a:custGeom>
          <a:solidFill>
            <a:srgbClr val="FFFFFF">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8" name="Freeform 25">
            <a:extLst>
              <a:ext uri="{FF2B5EF4-FFF2-40B4-BE49-F238E27FC236}">
                <a16:creationId xmlns:a16="http://schemas.microsoft.com/office/drawing/2014/main" id="{F5BAEDE0-0FF6-4AC3-A697-76A9851E6F48}"/>
              </a:ext>
            </a:extLst>
          </p:cNvPr>
          <p:cNvSpPr>
            <a:spLocks noChangeArrowheads="1"/>
          </p:cNvSpPr>
          <p:nvPr/>
        </p:nvSpPr>
        <p:spPr bwMode="auto">
          <a:xfrm>
            <a:off x="943" y="6334125"/>
            <a:ext cx="12192000" cy="504825"/>
          </a:xfrm>
          <a:custGeom>
            <a:avLst/>
            <a:gdLst>
              <a:gd name="T0" fmla="*/ 4 w 5651"/>
              <a:gd name="T1" fmla="*/ 198 h 198"/>
              <a:gd name="T2" fmla="*/ 5651 w 5651"/>
              <a:gd name="T3" fmla="*/ 198 h 198"/>
              <a:gd name="T4" fmla="*/ 5646 w 5651"/>
              <a:gd name="T5" fmla="*/ 94 h 198"/>
              <a:gd name="T6" fmla="*/ 1491 w 5651"/>
              <a:gd name="T7" fmla="*/ 94 h 198"/>
              <a:gd name="T8" fmla="*/ 1343 w 5651"/>
              <a:gd name="T9" fmla="*/ 2 h 198"/>
              <a:gd name="T10" fmla="*/ 0 w 5651"/>
              <a:gd name="T11" fmla="*/ 0 h 198"/>
              <a:gd name="T12" fmla="*/ 4 w 5651"/>
              <a:gd name="T13" fmla="*/ 198 h 198"/>
            </a:gdLst>
            <a:ahLst/>
            <a:cxnLst>
              <a:cxn ang="0">
                <a:pos x="T0" y="T1"/>
              </a:cxn>
              <a:cxn ang="0">
                <a:pos x="T2" y="T3"/>
              </a:cxn>
              <a:cxn ang="0">
                <a:pos x="T4" y="T5"/>
              </a:cxn>
              <a:cxn ang="0">
                <a:pos x="T6" y="T7"/>
              </a:cxn>
              <a:cxn ang="0">
                <a:pos x="T8" y="T9"/>
              </a:cxn>
              <a:cxn ang="0">
                <a:pos x="T10" y="T11"/>
              </a:cxn>
              <a:cxn ang="0">
                <a:pos x="T12" y="T13"/>
              </a:cxn>
            </a:cxnLst>
            <a:rect l="0" t="0" r="r" b="b"/>
            <a:pathLst>
              <a:path w="5651" h="198">
                <a:moveTo>
                  <a:pt x="4" y="198"/>
                </a:moveTo>
                <a:lnTo>
                  <a:pt x="5651" y="198"/>
                </a:lnTo>
                <a:lnTo>
                  <a:pt x="5646" y="94"/>
                </a:lnTo>
                <a:lnTo>
                  <a:pt x="1491" y="94"/>
                </a:lnTo>
                <a:lnTo>
                  <a:pt x="1343" y="2"/>
                </a:lnTo>
                <a:lnTo>
                  <a:pt x="0" y="0"/>
                </a:lnTo>
                <a:lnTo>
                  <a:pt x="4" y="198"/>
                </a:lnTo>
                <a:close/>
              </a:path>
            </a:pathLst>
          </a:custGeom>
          <a:solidFill>
            <a:srgbClr val="CCFF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9" name="Freeform 26">
            <a:extLst>
              <a:ext uri="{FF2B5EF4-FFF2-40B4-BE49-F238E27FC236}">
                <a16:creationId xmlns:a16="http://schemas.microsoft.com/office/drawing/2014/main" id="{DB164576-0743-4EAD-AF38-D8D5204EEED3}"/>
              </a:ext>
            </a:extLst>
          </p:cNvPr>
          <p:cNvSpPr>
            <a:spLocks noChangeArrowheads="1"/>
          </p:cNvSpPr>
          <p:nvPr/>
        </p:nvSpPr>
        <p:spPr bwMode="auto">
          <a:xfrm>
            <a:off x="-3660" y="6334125"/>
            <a:ext cx="12192000" cy="577850"/>
          </a:xfrm>
          <a:custGeom>
            <a:avLst/>
            <a:gdLst>
              <a:gd name="T0" fmla="*/ 0 w 5650"/>
              <a:gd name="T1" fmla="*/ 176 h 176"/>
              <a:gd name="T2" fmla="*/ 5650 w 5650"/>
              <a:gd name="T3" fmla="*/ 169 h 176"/>
              <a:gd name="T4" fmla="*/ 5646 w 5650"/>
              <a:gd name="T5" fmla="*/ 95 h 176"/>
              <a:gd name="T6" fmla="*/ 1478 w 5650"/>
              <a:gd name="T7" fmla="*/ 95 h 176"/>
              <a:gd name="T8" fmla="*/ 1317 w 5650"/>
              <a:gd name="T9" fmla="*/ 3 h 176"/>
              <a:gd name="T10" fmla="*/ 0 w 5650"/>
              <a:gd name="T11" fmla="*/ 0 h 176"/>
              <a:gd name="T12" fmla="*/ 0 w 5650"/>
              <a:gd name="T13" fmla="*/ 176 h 176"/>
            </a:gdLst>
            <a:ahLst/>
            <a:cxnLst>
              <a:cxn ang="0">
                <a:pos x="T0" y="T1"/>
              </a:cxn>
              <a:cxn ang="0">
                <a:pos x="T2" y="T3"/>
              </a:cxn>
              <a:cxn ang="0">
                <a:pos x="T4" y="T5"/>
              </a:cxn>
              <a:cxn ang="0">
                <a:pos x="T6" y="T7"/>
              </a:cxn>
              <a:cxn ang="0">
                <a:pos x="T8" y="T9"/>
              </a:cxn>
              <a:cxn ang="0">
                <a:pos x="T10" y="T11"/>
              </a:cxn>
              <a:cxn ang="0">
                <a:pos x="T12" y="T13"/>
              </a:cxn>
            </a:cxnLst>
            <a:rect l="0" t="0" r="r" b="b"/>
            <a:pathLst>
              <a:path w="5650" h="176">
                <a:moveTo>
                  <a:pt x="0" y="176"/>
                </a:moveTo>
                <a:lnTo>
                  <a:pt x="5650" y="169"/>
                </a:lnTo>
                <a:lnTo>
                  <a:pt x="5646" y="95"/>
                </a:lnTo>
                <a:lnTo>
                  <a:pt x="1478" y="95"/>
                </a:lnTo>
                <a:lnTo>
                  <a:pt x="1317" y="3"/>
                </a:lnTo>
                <a:lnTo>
                  <a:pt x="0" y="0"/>
                </a:lnTo>
                <a:lnTo>
                  <a:pt x="0" y="176"/>
                </a:lnTo>
                <a:close/>
              </a:path>
            </a:pathLst>
          </a:custGeom>
          <a:solidFill>
            <a:srgbClr val="00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 name="动作按钮: 后退或前一项 197654">
            <a:hlinkClick r:id="" action="ppaction://hlinkshowjump?jump=previousslide" highlightClick="1"/>
            <a:extLst>
              <a:ext uri="{FF2B5EF4-FFF2-40B4-BE49-F238E27FC236}">
                <a16:creationId xmlns:a16="http://schemas.microsoft.com/office/drawing/2014/main" id="{1A231D58-4438-4C30-B24D-F30730B6AF8B}"/>
              </a:ext>
            </a:extLst>
          </p:cNvPr>
          <p:cNvSpPr>
            <a:spLocks noChangeArrowheads="1"/>
          </p:cNvSpPr>
          <p:nvPr/>
        </p:nvSpPr>
        <p:spPr bwMode="auto">
          <a:xfrm>
            <a:off x="824148" y="6532563"/>
            <a:ext cx="431800" cy="252412"/>
          </a:xfrm>
          <a:prstGeom prst="actionButtonBackPrevious">
            <a:avLst/>
          </a:prstGeom>
          <a:solidFill>
            <a:schemeClr val="bg1">
              <a:lumMod val="75000"/>
            </a:schemeClr>
          </a:solidFill>
          <a:ln>
            <a:noFill/>
          </a:ln>
          <a:effectLst>
            <a:prstShdw prst="shdw17" dist="17961" dir="2700000">
              <a:srgbClr val="1E5C19"/>
            </a:prstShdw>
          </a:effectLst>
        </p:spPr>
        <p:txBody>
          <a:bodyPr/>
          <a:lstStyle/>
          <a:p>
            <a:endParaRPr lang="zh-CN" altLang="en-US"/>
          </a:p>
        </p:txBody>
      </p:sp>
      <p:sp>
        <p:nvSpPr>
          <p:cNvPr id="1031" name="动作按钮: 前进或下一项 197655">
            <a:hlinkClick r:id="" action="ppaction://hlinkshowjump?jump=nextslide" highlightClick="1"/>
            <a:extLst>
              <a:ext uri="{FF2B5EF4-FFF2-40B4-BE49-F238E27FC236}">
                <a16:creationId xmlns:a16="http://schemas.microsoft.com/office/drawing/2014/main" id="{700F59BF-A9B8-4E6E-9CD3-E29BF66CF3B4}"/>
              </a:ext>
            </a:extLst>
          </p:cNvPr>
          <p:cNvSpPr>
            <a:spLocks noChangeArrowheads="1"/>
          </p:cNvSpPr>
          <p:nvPr/>
        </p:nvSpPr>
        <p:spPr bwMode="auto">
          <a:xfrm>
            <a:off x="1478198" y="6532563"/>
            <a:ext cx="431800" cy="252412"/>
          </a:xfrm>
          <a:prstGeom prst="actionButtonForwardNext">
            <a:avLst/>
          </a:prstGeom>
          <a:solidFill>
            <a:schemeClr val="bg1">
              <a:lumMod val="75000"/>
            </a:schemeClr>
          </a:solidFill>
          <a:ln>
            <a:noFill/>
          </a:ln>
          <a:effectLst>
            <a:prstShdw prst="shdw17" dist="17961" dir="2700000">
              <a:srgbClr val="1E5C19"/>
            </a:prstShdw>
          </a:effectLst>
        </p:spPr>
        <p:txBody>
          <a:bodyPr/>
          <a:lstStyle/>
          <a:p>
            <a:endParaRPr lang="zh-CN" altLang="en-US"/>
          </a:p>
        </p:txBody>
      </p:sp>
      <p:sp>
        <p:nvSpPr>
          <p:cNvPr id="1032" name="动作按钮: 开始 197656">
            <a:hlinkClick r:id="rId15" action="ppaction://hlinksldjump" highlightClick="1"/>
            <a:extLst>
              <a:ext uri="{FF2B5EF4-FFF2-40B4-BE49-F238E27FC236}">
                <a16:creationId xmlns:a16="http://schemas.microsoft.com/office/drawing/2014/main" id="{30FCA6C9-E64F-40A1-9018-0E3B657C2867}"/>
              </a:ext>
            </a:extLst>
          </p:cNvPr>
          <p:cNvSpPr>
            <a:spLocks noChangeArrowheads="1"/>
          </p:cNvSpPr>
          <p:nvPr/>
        </p:nvSpPr>
        <p:spPr bwMode="auto">
          <a:xfrm>
            <a:off x="112948" y="6532563"/>
            <a:ext cx="481012" cy="252412"/>
          </a:xfrm>
          <a:prstGeom prst="actionButtonBeginning">
            <a:avLst/>
          </a:prstGeom>
          <a:solidFill>
            <a:schemeClr val="bg1">
              <a:lumMod val="75000"/>
            </a:schemeClr>
          </a:solidFill>
          <a:ln>
            <a:noFill/>
          </a:ln>
          <a:effectLst>
            <a:prstShdw prst="shdw17" dist="17961" dir="2700000">
              <a:srgbClr val="1E5C19"/>
            </a:prstShdw>
          </a:effectLst>
        </p:spPr>
        <p:txBody>
          <a:bodyPr/>
          <a:lstStyle/>
          <a:p>
            <a:endParaRPr lang="zh-CN" altLang="en-US"/>
          </a:p>
        </p:txBody>
      </p:sp>
      <p:sp>
        <p:nvSpPr>
          <p:cNvPr id="1033" name="动作按钮: 结束 197657">
            <a:hlinkClick r:id="" action="ppaction://hlinkshowjump?jump=lastslide" highlightClick="1"/>
            <a:extLst>
              <a:ext uri="{FF2B5EF4-FFF2-40B4-BE49-F238E27FC236}">
                <a16:creationId xmlns:a16="http://schemas.microsoft.com/office/drawing/2014/main" id="{7F155AA1-5738-4C6C-BA8A-63E91D7907A7}"/>
              </a:ext>
            </a:extLst>
          </p:cNvPr>
          <p:cNvSpPr>
            <a:spLocks noChangeArrowheads="1"/>
          </p:cNvSpPr>
          <p:nvPr/>
        </p:nvSpPr>
        <p:spPr bwMode="auto">
          <a:xfrm>
            <a:off x="2130660" y="6532563"/>
            <a:ext cx="481013" cy="252412"/>
          </a:xfrm>
          <a:prstGeom prst="actionButtonEnd">
            <a:avLst/>
          </a:prstGeom>
          <a:solidFill>
            <a:schemeClr val="bg1">
              <a:lumMod val="75000"/>
            </a:schemeClr>
          </a:solidFill>
          <a:ln>
            <a:noFill/>
          </a:ln>
          <a:effectLst>
            <a:prstShdw prst="shdw17" dist="17961" dir="2700000">
              <a:srgbClr val="1E5C19"/>
            </a:prstShdw>
          </a:effectLst>
        </p:spPr>
        <p:txBody>
          <a:bodyPr/>
          <a:lstStyle/>
          <a:p>
            <a:endParaRPr lang="zh-CN" altLang="en-US"/>
          </a:p>
        </p:txBody>
      </p:sp>
      <p:sp>
        <p:nvSpPr>
          <p:cNvPr id="1035" name="Freeform 28">
            <a:extLst>
              <a:ext uri="{FF2B5EF4-FFF2-40B4-BE49-F238E27FC236}">
                <a16:creationId xmlns:a16="http://schemas.microsoft.com/office/drawing/2014/main" id="{D540DF32-6405-4408-9E3E-860A12A88FA1}"/>
              </a:ext>
            </a:extLst>
          </p:cNvPr>
          <p:cNvSpPr>
            <a:spLocks noChangeArrowheads="1"/>
          </p:cNvSpPr>
          <p:nvPr/>
        </p:nvSpPr>
        <p:spPr bwMode="auto">
          <a:xfrm>
            <a:off x="-528" y="37805"/>
            <a:ext cx="12192000" cy="863600"/>
          </a:xfrm>
          <a:custGeom>
            <a:avLst/>
            <a:gdLst>
              <a:gd name="T0" fmla="*/ 5446 w 5446"/>
              <a:gd name="T1" fmla="*/ 0 h 531"/>
              <a:gd name="T2" fmla="*/ 0 w 5446"/>
              <a:gd name="T3" fmla="*/ 0 h 531"/>
              <a:gd name="T4" fmla="*/ 2 w 5446"/>
              <a:gd name="T5" fmla="*/ 470 h 531"/>
              <a:gd name="T6" fmla="*/ 4078 w 5446"/>
              <a:gd name="T7" fmla="*/ 474 h 531"/>
              <a:gd name="T8" fmla="*/ 4178 w 5446"/>
              <a:gd name="T9" fmla="*/ 527 h 531"/>
              <a:gd name="T10" fmla="*/ 5446 w 5446"/>
              <a:gd name="T11" fmla="*/ 531 h 531"/>
              <a:gd name="T12" fmla="*/ 5446 w 5446"/>
              <a:gd name="T13" fmla="*/ 0 h 531"/>
            </a:gdLst>
            <a:ahLst/>
            <a:cxnLst>
              <a:cxn ang="0">
                <a:pos x="T0" y="T1"/>
              </a:cxn>
              <a:cxn ang="0">
                <a:pos x="T2" y="T3"/>
              </a:cxn>
              <a:cxn ang="0">
                <a:pos x="T4" y="T5"/>
              </a:cxn>
              <a:cxn ang="0">
                <a:pos x="T6" y="T7"/>
              </a:cxn>
              <a:cxn ang="0">
                <a:pos x="T8" y="T9"/>
              </a:cxn>
              <a:cxn ang="0">
                <a:pos x="T10" y="T11"/>
              </a:cxn>
              <a:cxn ang="0">
                <a:pos x="T12" y="T13"/>
              </a:cxn>
            </a:cxnLst>
            <a:rect l="0" t="0" r="r" b="b"/>
            <a:pathLst>
              <a:path w="5446" h="531">
                <a:moveTo>
                  <a:pt x="5446" y="0"/>
                </a:moveTo>
                <a:lnTo>
                  <a:pt x="0" y="0"/>
                </a:lnTo>
                <a:lnTo>
                  <a:pt x="2" y="470"/>
                </a:lnTo>
                <a:lnTo>
                  <a:pt x="4078" y="474"/>
                </a:lnTo>
                <a:lnTo>
                  <a:pt x="4178" y="527"/>
                </a:lnTo>
                <a:lnTo>
                  <a:pt x="5446" y="531"/>
                </a:lnTo>
                <a:lnTo>
                  <a:pt x="5446" y="0"/>
                </a:lnTo>
                <a:close/>
              </a:path>
            </a:pathLst>
          </a:custGeom>
          <a:solidFill>
            <a:srgbClr val="FBB5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Freeform 29">
            <a:extLst>
              <a:ext uri="{FF2B5EF4-FFF2-40B4-BE49-F238E27FC236}">
                <a16:creationId xmlns:a16="http://schemas.microsoft.com/office/drawing/2014/main" id="{B53EE4D9-D3FF-4192-B1A4-FB0A7B6CC528}"/>
              </a:ext>
            </a:extLst>
          </p:cNvPr>
          <p:cNvSpPr>
            <a:spLocks noChangeArrowheads="1"/>
          </p:cNvSpPr>
          <p:nvPr/>
        </p:nvSpPr>
        <p:spPr bwMode="auto">
          <a:xfrm>
            <a:off x="0" y="0"/>
            <a:ext cx="12192000" cy="795337"/>
          </a:xfrm>
          <a:custGeom>
            <a:avLst/>
            <a:gdLst>
              <a:gd name="T0" fmla="*/ 5446 w 5446"/>
              <a:gd name="T1" fmla="*/ 0 h 531"/>
              <a:gd name="T2" fmla="*/ 0 w 5446"/>
              <a:gd name="T3" fmla="*/ 0 h 531"/>
              <a:gd name="T4" fmla="*/ 2 w 5446"/>
              <a:gd name="T5" fmla="*/ 470 h 531"/>
              <a:gd name="T6" fmla="*/ 4078 w 5446"/>
              <a:gd name="T7" fmla="*/ 474 h 531"/>
              <a:gd name="T8" fmla="*/ 4178 w 5446"/>
              <a:gd name="T9" fmla="*/ 527 h 531"/>
              <a:gd name="T10" fmla="*/ 5446 w 5446"/>
              <a:gd name="T11" fmla="*/ 531 h 531"/>
              <a:gd name="T12" fmla="*/ 5446 w 5446"/>
              <a:gd name="T13" fmla="*/ 0 h 531"/>
            </a:gdLst>
            <a:ahLst/>
            <a:cxnLst>
              <a:cxn ang="0">
                <a:pos x="T0" y="T1"/>
              </a:cxn>
              <a:cxn ang="0">
                <a:pos x="T2" y="T3"/>
              </a:cxn>
              <a:cxn ang="0">
                <a:pos x="T4" y="T5"/>
              </a:cxn>
              <a:cxn ang="0">
                <a:pos x="T6" y="T7"/>
              </a:cxn>
              <a:cxn ang="0">
                <a:pos x="T8" y="T9"/>
              </a:cxn>
              <a:cxn ang="0">
                <a:pos x="T10" y="T11"/>
              </a:cxn>
              <a:cxn ang="0">
                <a:pos x="T12" y="T13"/>
              </a:cxn>
            </a:cxnLst>
            <a:rect l="0" t="0" r="r" b="b"/>
            <a:pathLst>
              <a:path w="5446" h="531">
                <a:moveTo>
                  <a:pt x="5446" y="0"/>
                </a:moveTo>
                <a:lnTo>
                  <a:pt x="0" y="0"/>
                </a:lnTo>
                <a:lnTo>
                  <a:pt x="2" y="470"/>
                </a:lnTo>
                <a:lnTo>
                  <a:pt x="4078" y="474"/>
                </a:lnTo>
                <a:lnTo>
                  <a:pt x="4178" y="527"/>
                </a:lnTo>
                <a:lnTo>
                  <a:pt x="5446" y="531"/>
                </a:lnTo>
                <a:lnTo>
                  <a:pt x="5446" y="0"/>
                </a:lnTo>
                <a:close/>
              </a:path>
            </a:pathLst>
          </a:custGeom>
          <a:solidFill>
            <a:srgbClr val="0F690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7" name="Freeform 35">
            <a:extLst>
              <a:ext uri="{FF2B5EF4-FFF2-40B4-BE49-F238E27FC236}">
                <a16:creationId xmlns:a16="http://schemas.microsoft.com/office/drawing/2014/main" id="{6BAC239F-13B2-4431-A66C-9C6D69EDBA94}"/>
              </a:ext>
            </a:extLst>
          </p:cNvPr>
          <p:cNvSpPr>
            <a:spLocks noChangeArrowheads="1"/>
          </p:cNvSpPr>
          <p:nvPr/>
        </p:nvSpPr>
        <p:spPr bwMode="auto">
          <a:xfrm>
            <a:off x="9194800" y="1047750"/>
            <a:ext cx="2874963" cy="52388"/>
          </a:xfrm>
          <a:custGeom>
            <a:avLst/>
            <a:gdLst>
              <a:gd name="T0" fmla="*/ 0 w 1358"/>
              <a:gd name="T1" fmla="*/ 2 h 33"/>
              <a:gd name="T2" fmla="*/ 1358 w 1358"/>
              <a:gd name="T3" fmla="*/ 0 h 33"/>
              <a:gd name="T4" fmla="*/ 1356 w 1358"/>
              <a:gd name="T5" fmla="*/ 32 h 33"/>
              <a:gd name="T6" fmla="*/ 60 w 1358"/>
              <a:gd name="T7" fmla="*/ 33 h 33"/>
              <a:gd name="T8" fmla="*/ 0 w 1358"/>
              <a:gd name="T9" fmla="*/ 2 h 33"/>
            </a:gdLst>
            <a:ahLst/>
            <a:cxnLst>
              <a:cxn ang="0">
                <a:pos x="T0" y="T1"/>
              </a:cxn>
              <a:cxn ang="0">
                <a:pos x="T2" y="T3"/>
              </a:cxn>
              <a:cxn ang="0">
                <a:pos x="T4" y="T5"/>
              </a:cxn>
              <a:cxn ang="0">
                <a:pos x="T6" y="T7"/>
              </a:cxn>
              <a:cxn ang="0">
                <a:pos x="T8" y="T9"/>
              </a:cxn>
            </a:cxnLst>
            <a:rect l="0" t="0" r="r" b="b"/>
            <a:pathLst>
              <a:path w="1358" h="33">
                <a:moveTo>
                  <a:pt x="0" y="2"/>
                </a:moveTo>
                <a:lnTo>
                  <a:pt x="1358" y="0"/>
                </a:lnTo>
                <a:lnTo>
                  <a:pt x="1356" y="32"/>
                </a:lnTo>
                <a:lnTo>
                  <a:pt x="60" y="33"/>
                </a:lnTo>
                <a:lnTo>
                  <a:pt x="0" y="2"/>
                </a:lnTo>
                <a:close/>
              </a:path>
            </a:pathLst>
          </a:custGeom>
          <a:solidFill>
            <a:srgbClr val="FFFFFF">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 name="文本框 1">
            <a:extLst>
              <a:ext uri="{FF2B5EF4-FFF2-40B4-BE49-F238E27FC236}">
                <a16:creationId xmlns:a16="http://schemas.microsoft.com/office/drawing/2014/main" id="{495D4F07-97FE-4A2E-A9F9-C4093192ECC8}"/>
              </a:ext>
            </a:extLst>
          </p:cNvPr>
          <p:cNvSpPr txBox="1"/>
          <p:nvPr userDrawn="1"/>
        </p:nvSpPr>
        <p:spPr>
          <a:xfrm>
            <a:off x="4687229" y="6618372"/>
            <a:ext cx="2339102" cy="307777"/>
          </a:xfrm>
          <a:prstGeom prst="rect">
            <a:avLst/>
          </a:prstGeom>
          <a:noFill/>
        </p:spPr>
        <p:txBody>
          <a:bodyPr wrap="none" rtlCol="0">
            <a:spAutoFit/>
          </a:bodyPr>
          <a:lstStyle/>
          <a:p>
            <a:r>
              <a:rPr lang="zh-CN" altLang="en-US" sz="1400" dirty="0">
                <a:solidFill>
                  <a:srgbClr val="FFFFFF"/>
                </a:solidFill>
              </a:rPr>
              <a:t>中南林业科技大学涉外学院</a:t>
            </a:r>
          </a:p>
        </p:txBody>
      </p:sp>
    </p:spTree>
    <p:controls>
      <mc:AlternateContent xmlns:mc="http://schemas.openxmlformats.org/markup-compatibility/2006">
        <mc:Choice xmlns:v="urn:schemas-microsoft-com:vml" Requires="v">
          <p:control spid="1085" r:id="rId14" imgW="2857680" imgH="235080"/>
        </mc:Choice>
        <mc:Fallback>
          <p:control r:id="rId14" imgW="2857680" imgH="235080">
            <p:pic>
              <p:nvPicPr>
                <p:cNvPr id="1034" name="ShockwaveFlash1">
                  <a:extLst>
                    <a:ext uri="{FF2B5EF4-FFF2-40B4-BE49-F238E27FC236}">
                      <a16:creationId xmlns:a16="http://schemas.microsoft.com/office/drawing/2014/main" id="{7E880979-E8DF-41B8-8468-6787482F9B72}"/>
                    </a:ext>
                  </a:extLst>
                </p:cNvPr>
                <p:cNvPicPr>
                  <a:picLocks noChangeArrowheads="1" noChangeShapeType="1"/>
                </p:cNvPicPr>
                <p:nvPr/>
              </p:nvPicPr>
              <p:blipFill>
                <a:blip r:embed="rId16">
                  <a:extLst>
                    <a:ext uri="{28A0092B-C50C-407E-A947-70E740481C1C}">
                      <a14:useLocalDpi xmlns:a14="http://schemas.microsoft.com/office/drawing/2010/main" val="0"/>
                    </a:ext>
                  </a:extLst>
                </a:blip>
                <a:srcRect/>
                <a:stretch>
                  <a:fillRect/>
                </a:stretch>
              </p:blipFill>
              <p:spPr bwMode="auto">
                <a:xfrm>
                  <a:off x="9787396" y="6653979"/>
                  <a:ext cx="2376264" cy="23495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transition advClick="0">
    <p:diamond/>
  </p:transition>
  <p:hf hdr="0"/>
  <p:txStyles>
    <p:titleStyle>
      <a:lvl1pPr algn="l" rtl="0" fontAlgn="base">
        <a:spcBef>
          <a:spcPct val="0"/>
        </a:spcBef>
        <a:spcAft>
          <a:spcPct val="0"/>
        </a:spcAft>
        <a:defRPr sz="4000" b="1" kern="1200">
          <a:solidFill>
            <a:srgbClr val="FFFFFF"/>
          </a:solidFill>
          <a:latin typeface="+mj-lt"/>
          <a:ea typeface="+mj-ea"/>
          <a:cs typeface="+mj-cs"/>
        </a:defRPr>
      </a:lvl1pPr>
      <a:lvl2pPr algn="l" rtl="0" fontAlgn="base">
        <a:spcBef>
          <a:spcPct val="0"/>
        </a:spcBef>
        <a:spcAft>
          <a:spcPct val="0"/>
        </a:spcAft>
        <a:defRPr sz="4000" b="1">
          <a:solidFill>
            <a:srgbClr val="FFFFFF"/>
          </a:solidFill>
          <a:latin typeface="Arial" panose="020B0604020202020204" pitchFamily="34" charset="0"/>
          <a:ea typeface="宋体" panose="02010600030101010101" pitchFamily="2" charset="-122"/>
        </a:defRPr>
      </a:lvl2pPr>
      <a:lvl3pPr algn="l" rtl="0" fontAlgn="base">
        <a:spcBef>
          <a:spcPct val="0"/>
        </a:spcBef>
        <a:spcAft>
          <a:spcPct val="0"/>
        </a:spcAft>
        <a:defRPr sz="4000" b="1">
          <a:solidFill>
            <a:srgbClr val="FFFFFF"/>
          </a:solidFill>
          <a:latin typeface="Arial" panose="020B0604020202020204" pitchFamily="34" charset="0"/>
          <a:ea typeface="宋体" panose="02010600030101010101" pitchFamily="2" charset="-122"/>
        </a:defRPr>
      </a:lvl3pPr>
      <a:lvl4pPr algn="l" rtl="0" fontAlgn="base">
        <a:spcBef>
          <a:spcPct val="0"/>
        </a:spcBef>
        <a:spcAft>
          <a:spcPct val="0"/>
        </a:spcAft>
        <a:defRPr sz="4000" b="1">
          <a:solidFill>
            <a:srgbClr val="FFFFFF"/>
          </a:solidFill>
          <a:latin typeface="Arial" panose="020B0604020202020204" pitchFamily="34" charset="0"/>
          <a:ea typeface="宋体" panose="02010600030101010101" pitchFamily="2" charset="-122"/>
        </a:defRPr>
      </a:lvl4pPr>
      <a:lvl5pPr algn="l" rtl="0" fontAlgn="base">
        <a:spcBef>
          <a:spcPct val="0"/>
        </a:spcBef>
        <a:spcAft>
          <a:spcPct val="0"/>
        </a:spcAft>
        <a:defRPr sz="4000" b="1">
          <a:solidFill>
            <a:srgbClr val="FFFFFF"/>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000" b="1">
          <a:solidFill>
            <a:srgbClr val="FFFFFF"/>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000" b="1">
          <a:solidFill>
            <a:srgbClr val="FFFFFF"/>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000" b="1">
          <a:solidFill>
            <a:srgbClr val="FFFFFF"/>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000" b="1">
          <a:solidFill>
            <a:srgbClr val="FFFFFF"/>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2800" b="1" kern="1200">
          <a:solidFill>
            <a:srgbClr val="000000"/>
          </a:solidFill>
          <a:latin typeface="+mn-lt"/>
          <a:ea typeface="+mn-ea"/>
          <a:cs typeface="+mn-cs"/>
        </a:defRPr>
      </a:lvl1pPr>
      <a:lvl2pPr marL="742950" lvl="1" indent="-285750" algn="l" rtl="0" fontAlgn="base">
        <a:spcBef>
          <a:spcPct val="20000"/>
        </a:spcBef>
        <a:spcAft>
          <a:spcPct val="0"/>
        </a:spcAft>
        <a:buChar char="–"/>
        <a:defRPr sz="2400" b="1" kern="1200">
          <a:solidFill>
            <a:srgbClr val="000000"/>
          </a:solidFill>
          <a:latin typeface="+mn-lt"/>
          <a:ea typeface="+mn-ea"/>
          <a:cs typeface="+mn-cs"/>
        </a:defRPr>
      </a:lvl2pPr>
      <a:lvl3pPr marL="1143000" lvl="2" indent="-228600" algn="l" rtl="0" fontAlgn="base">
        <a:spcBef>
          <a:spcPct val="20000"/>
        </a:spcBef>
        <a:spcAft>
          <a:spcPct val="0"/>
        </a:spcAft>
        <a:buChar char="•"/>
        <a:defRPr sz="2000" b="1" kern="1200">
          <a:solidFill>
            <a:srgbClr val="000000"/>
          </a:solidFill>
          <a:latin typeface="+mn-lt"/>
          <a:ea typeface="+mn-ea"/>
          <a:cs typeface="+mn-cs"/>
        </a:defRPr>
      </a:lvl3pPr>
      <a:lvl4pPr marL="1600200" lvl="3" indent="-228600" algn="l" rtl="0" fontAlgn="base">
        <a:spcBef>
          <a:spcPct val="20000"/>
        </a:spcBef>
        <a:spcAft>
          <a:spcPct val="0"/>
        </a:spcAft>
        <a:buChar char="–"/>
        <a:defRPr sz="2000" b="1" kern="1200">
          <a:solidFill>
            <a:srgbClr val="000000"/>
          </a:solidFill>
          <a:latin typeface="+mn-lt"/>
          <a:ea typeface="+mn-ea"/>
          <a:cs typeface="+mn-cs"/>
        </a:defRPr>
      </a:lvl4pPr>
      <a:lvl5pPr marL="2057400" lvl="4" indent="-228600" algn="l" rtl="0" fontAlgn="base">
        <a:spcBef>
          <a:spcPct val="20000"/>
        </a:spcBef>
        <a:spcAft>
          <a:spcPct val="0"/>
        </a:spcAft>
        <a:buChar char="»"/>
        <a:defRPr sz="2000" b="1" kern="1200">
          <a:solidFill>
            <a:srgbClr val="000000"/>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1" i="0" u="none" kern="1200" baseline="0">
          <a:solidFill>
            <a:srgbClr val="000000"/>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2.jpeg"/><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13.xml"/><Relationship Id="rId7" Type="http://schemas.openxmlformats.org/officeDocument/2006/relationships/slide" Target="slide17.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slide" Target="slide21.xml"/><Relationship Id="rId11" Type="http://schemas.openxmlformats.org/officeDocument/2006/relationships/image" Target="../media/image16.png"/><Relationship Id="rId5" Type="http://schemas.openxmlformats.org/officeDocument/2006/relationships/slide" Target="slide19.xml"/><Relationship Id="rId10" Type="http://schemas.openxmlformats.org/officeDocument/2006/relationships/image" Target="../media/image15.png"/><Relationship Id="rId4" Type="http://schemas.openxmlformats.org/officeDocument/2006/relationships/slide" Target="slide22.xml"/><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4.gif"/><Relationship Id="rId4" Type="http://schemas.openxmlformats.org/officeDocument/2006/relationships/image" Target="../media/image20.gi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audio" Target="../media/audio2.wav"/><Relationship Id="rId4" Type="http://schemas.openxmlformats.org/officeDocument/2006/relationships/audio" Target="../media/audio1.wav"/></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21.gi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22.gif"/></Relationships>
</file>

<file path=ppt/slides/_rels/slide19.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24.xml"/><Relationship Id="rId3" Type="http://schemas.openxmlformats.org/officeDocument/2006/relationships/notesSlide" Target="../notesSlides/notesSlide2.xml"/><Relationship Id="rId7"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slide" Target="slide42.xml"/><Relationship Id="rId5" Type="http://schemas.openxmlformats.org/officeDocument/2006/relationships/slide" Target="slide12.xml"/><Relationship Id="rId4" Type="http://schemas.openxmlformats.org/officeDocument/2006/relationships/slide" Target="slide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gif"/><Relationship Id="rId5" Type="http://schemas.openxmlformats.org/officeDocument/2006/relationships/slide" Target="slide53.xml"/><Relationship Id="rId4" Type="http://schemas.openxmlformats.org/officeDocument/2006/relationships/slide" Target="slide4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slideLayout" Target="../slideLayouts/slideLayout1.xml"/><Relationship Id="rId7" Type="http://schemas.openxmlformats.org/officeDocument/2006/relationships/image" Target="../media/image24.png"/><Relationship Id="rId2" Type="http://schemas.openxmlformats.org/officeDocument/2006/relationships/tags" Target="../tags/tag17.xml"/><Relationship Id="rId1" Type="http://schemas.openxmlformats.org/officeDocument/2006/relationships/vmlDrawing" Target="../drawings/vmlDrawing2.vml"/><Relationship Id="rId6" Type="http://schemas.openxmlformats.org/officeDocument/2006/relationships/oleObject" Target="../embeddings/oleObject1.bin"/><Relationship Id="rId5" Type="http://schemas.openxmlformats.org/officeDocument/2006/relationships/image" Target="../media/image25.jpeg"/><Relationship Id="rId4" Type="http://schemas.openxmlformats.org/officeDocument/2006/relationships/notesSlide" Target="../notesSlides/notesSlide33.xml"/><Relationship Id="rId9" Type="http://schemas.openxmlformats.org/officeDocument/2006/relationships/image" Target="../../../../New%20Idea/&#21333;&#29255;&#26426;&#20844;&#20849;&#23454;&#39564;&#23460;/&#23884;&#20837;&#24335;Internet&#25216;&#26415;&#21450;&#20854;&#24320;&#21457;.files/emware1.jpg"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slide" Target="slide43.xml"/><Relationship Id="rId7" Type="http://schemas.openxmlformats.org/officeDocument/2006/relationships/image" Target="../media/image29.jpeg"/><Relationship Id="rId12"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8.jpeg"/><Relationship Id="rId11" Type="http://schemas.openxmlformats.org/officeDocument/2006/relationships/image" Target="../media/image33.jpeg"/><Relationship Id="rId5" Type="http://schemas.openxmlformats.org/officeDocument/2006/relationships/image" Target="../media/image27.jpeg"/><Relationship Id="rId10" Type="http://schemas.openxmlformats.org/officeDocument/2006/relationships/image" Target="../media/image32.jpeg"/><Relationship Id="rId4" Type="http://schemas.openxmlformats.org/officeDocument/2006/relationships/slide" Target="slide19.xml"/><Relationship Id="rId9" Type="http://schemas.openxmlformats.org/officeDocument/2006/relationships/image" Target="../media/image31.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4.xml.rels><?xml version="1.0" encoding="UTF-8" standalone="yes"?>
<Relationships xmlns="http://schemas.openxmlformats.org/package/2006/relationships"><Relationship Id="rId8" Type="http://schemas.openxmlformats.org/officeDocument/2006/relationships/slide" Target="slide24.xml"/><Relationship Id="rId3" Type="http://schemas.openxmlformats.org/officeDocument/2006/relationships/notesSlide" Target="../notesSlides/notesSlide4.xml"/><Relationship Id="rId7"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slide" Target="slide42.xml"/><Relationship Id="rId5" Type="http://schemas.openxmlformats.org/officeDocument/2006/relationships/slide" Target="slide12.xml"/><Relationship Id="rId4" Type="http://schemas.openxmlformats.org/officeDocument/2006/relationships/slide" Target="slide1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image" Target="../media/image36.jpeg"/><Relationship Id="rId3" Type="http://schemas.openxmlformats.org/officeDocument/2006/relationships/slide" Target="slide52.xml"/><Relationship Id="rId7" Type="http://schemas.openxmlformats.org/officeDocument/2006/relationships/image" Target="../media/image35.jpe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slide" Target="slide53.xml"/><Relationship Id="rId5" Type="http://schemas.openxmlformats.org/officeDocument/2006/relationships/slide" Target="slide19.xml"/><Relationship Id="rId10" Type="http://schemas.openxmlformats.org/officeDocument/2006/relationships/image" Target="../media/image38.png"/><Relationship Id="rId4" Type="http://schemas.openxmlformats.org/officeDocument/2006/relationships/slide" Target="slide57.xml"/><Relationship Id="rId9" Type="http://schemas.openxmlformats.org/officeDocument/2006/relationships/image" Target="../media/image37.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gif"/><Relationship Id="rId5" Type="http://schemas.openxmlformats.org/officeDocument/2006/relationships/slide" Target="slide53.xml"/><Relationship Id="rId4" Type="http://schemas.openxmlformats.org/officeDocument/2006/relationships/slide" Target="slide49.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tags" Target="../tags/tag26.xml"/><Relationship Id="rId4" Type="http://schemas.openxmlformats.org/officeDocument/2006/relationships/image" Target="../media/image43.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5.xml"/><Relationship Id="rId5" Type="http://schemas.openxmlformats.org/officeDocument/2006/relationships/image" Target="../media/image6.wmf"/><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7.xml"/><Relationship Id="rId5" Type="http://schemas.openxmlformats.org/officeDocument/2006/relationships/image" Target="../media/image8.wmf"/><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9922" name="Group 6">
            <a:extLst>
              <a:ext uri="{FF2B5EF4-FFF2-40B4-BE49-F238E27FC236}">
                <a16:creationId xmlns:a16="http://schemas.microsoft.com/office/drawing/2014/main" id="{19DE6447-74B5-490D-9B8D-4A6E0AD2A72B}"/>
              </a:ext>
            </a:extLst>
          </p:cNvPr>
          <p:cNvGrpSpPr>
            <a:grpSpLocks/>
          </p:cNvGrpSpPr>
          <p:nvPr/>
        </p:nvGrpSpPr>
        <p:grpSpPr bwMode="auto">
          <a:xfrm>
            <a:off x="623392" y="2780928"/>
            <a:ext cx="2835275" cy="2617787"/>
            <a:chOff x="862" y="713"/>
            <a:chExt cx="3780" cy="3490"/>
          </a:xfrm>
        </p:grpSpPr>
        <p:grpSp>
          <p:nvGrpSpPr>
            <p:cNvPr id="3074" name="Group 7">
              <a:extLst>
                <a:ext uri="{FF2B5EF4-FFF2-40B4-BE49-F238E27FC236}">
                  <a16:creationId xmlns:a16="http://schemas.microsoft.com/office/drawing/2014/main" id="{3FA412F4-8E2E-4EF0-9C39-3577FF976F76}"/>
                </a:ext>
              </a:extLst>
            </p:cNvPr>
            <p:cNvGrpSpPr>
              <a:grpSpLocks/>
            </p:cNvGrpSpPr>
            <p:nvPr/>
          </p:nvGrpSpPr>
          <p:grpSpPr bwMode="auto">
            <a:xfrm>
              <a:off x="1082" y="2210"/>
              <a:ext cx="3406" cy="1993"/>
              <a:chOff x="1082" y="2355"/>
              <a:chExt cx="3406" cy="1993"/>
            </a:xfrm>
          </p:grpSpPr>
          <p:sp>
            <p:nvSpPr>
              <p:cNvPr id="3075" name="Freeform 8">
                <a:extLst>
                  <a:ext uri="{FF2B5EF4-FFF2-40B4-BE49-F238E27FC236}">
                    <a16:creationId xmlns:a16="http://schemas.microsoft.com/office/drawing/2014/main" id="{31DFE72C-B4ED-413B-B051-3C3ABF4E63CE}"/>
                  </a:ext>
                </a:extLst>
              </p:cNvPr>
              <p:cNvSpPr>
                <a:spLocks noChangeArrowheads="1"/>
              </p:cNvSpPr>
              <p:nvPr/>
            </p:nvSpPr>
            <p:spPr bwMode="auto">
              <a:xfrm>
                <a:off x="1082" y="3026"/>
                <a:ext cx="1338" cy="1322"/>
              </a:xfrm>
              <a:custGeom>
                <a:avLst/>
                <a:gdLst>
                  <a:gd name="T0" fmla="*/ 51 w 1323"/>
                  <a:gd name="T1" fmla="*/ 367 h 1322"/>
                  <a:gd name="T2" fmla="*/ 1323 w 1323"/>
                  <a:gd name="T3" fmla="*/ 1322 h 1322"/>
                  <a:gd name="T4" fmla="*/ 1323 w 1323"/>
                  <a:gd name="T5" fmla="*/ 974 h 1322"/>
                  <a:gd name="T6" fmla="*/ 0 w 1323"/>
                  <a:gd name="T7" fmla="*/ 0 h 1322"/>
                  <a:gd name="T8" fmla="*/ 51 w 1323"/>
                  <a:gd name="T9" fmla="*/ 367 h 1322"/>
                </a:gdLst>
                <a:ahLst/>
                <a:cxnLst>
                  <a:cxn ang="0">
                    <a:pos x="T0" y="T1"/>
                  </a:cxn>
                  <a:cxn ang="0">
                    <a:pos x="T2" y="T3"/>
                  </a:cxn>
                  <a:cxn ang="0">
                    <a:pos x="T4" y="T5"/>
                  </a:cxn>
                  <a:cxn ang="0">
                    <a:pos x="T6" y="T7"/>
                  </a:cxn>
                  <a:cxn ang="0">
                    <a:pos x="T8" y="T9"/>
                  </a:cxn>
                </a:cxnLst>
                <a:rect l="0" t="0" r="r" b="b"/>
                <a:pathLst>
                  <a:path w="1323" h="1322">
                    <a:moveTo>
                      <a:pt x="51" y="367"/>
                    </a:moveTo>
                    <a:lnTo>
                      <a:pt x="1323" y="1322"/>
                    </a:lnTo>
                    <a:lnTo>
                      <a:pt x="1323" y="974"/>
                    </a:lnTo>
                    <a:lnTo>
                      <a:pt x="0" y="0"/>
                    </a:lnTo>
                    <a:lnTo>
                      <a:pt x="51" y="367"/>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 name="Freeform 9">
                <a:extLst>
                  <a:ext uri="{FF2B5EF4-FFF2-40B4-BE49-F238E27FC236}">
                    <a16:creationId xmlns:a16="http://schemas.microsoft.com/office/drawing/2014/main" id="{8A43124F-6007-40D1-AC72-F1EEEA6F5187}"/>
                  </a:ext>
                </a:extLst>
              </p:cNvPr>
              <p:cNvSpPr>
                <a:spLocks noChangeArrowheads="1"/>
              </p:cNvSpPr>
              <p:nvPr/>
            </p:nvSpPr>
            <p:spPr bwMode="auto">
              <a:xfrm>
                <a:off x="2405" y="2924"/>
                <a:ext cx="2083" cy="1418"/>
              </a:xfrm>
              <a:custGeom>
                <a:avLst/>
                <a:gdLst>
                  <a:gd name="T0" fmla="*/ 0 w 2083"/>
                  <a:gd name="T1" fmla="*/ 1070 h 1418"/>
                  <a:gd name="T2" fmla="*/ 2083 w 2083"/>
                  <a:gd name="T3" fmla="*/ 0 h 1418"/>
                  <a:gd name="T4" fmla="*/ 2045 w 2083"/>
                  <a:gd name="T5" fmla="*/ 355 h 1418"/>
                  <a:gd name="T6" fmla="*/ 7 w 2083"/>
                  <a:gd name="T7" fmla="*/ 1418 h 1418"/>
                  <a:gd name="T8" fmla="*/ 0 w 2083"/>
                  <a:gd name="T9" fmla="*/ 1070 h 1418"/>
                </a:gdLst>
                <a:ahLst/>
                <a:cxnLst>
                  <a:cxn ang="0">
                    <a:pos x="T0" y="T1"/>
                  </a:cxn>
                  <a:cxn ang="0">
                    <a:pos x="T2" y="T3"/>
                  </a:cxn>
                  <a:cxn ang="0">
                    <a:pos x="T4" y="T5"/>
                  </a:cxn>
                  <a:cxn ang="0">
                    <a:pos x="T6" y="T7"/>
                  </a:cxn>
                  <a:cxn ang="0">
                    <a:pos x="T8" y="T9"/>
                  </a:cxn>
                </a:cxnLst>
                <a:rect l="0" t="0" r="r" b="b"/>
                <a:pathLst>
                  <a:path w="2083" h="1418">
                    <a:moveTo>
                      <a:pt x="0" y="1070"/>
                    </a:moveTo>
                    <a:lnTo>
                      <a:pt x="2083" y="0"/>
                    </a:lnTo>
                    <a:lnTo>
                      <a:pt x="2045" y="355"/>
                    </a:lnTo>
                    <a:lnTo>
                      <a:pt x="7" y="1418"/>
                    </a:lnTo>
                    <a:lnTo>
                      <a:pt x="0" y="107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 name="Freeform 10">
                <a:extLst>
                  <a:ext uri="{FF2B5EF4-FFF2-40B4-BE49-F238E27FC236}">
                    <a16:creationId xmlns:a16="http://schemas.microsoft.com/office/drawing/2014/main" id="{E76BA197-1515-4794-AC3D-23A5D45C1506}"/>
                  </a:ext>
                </a:extLst>
              </p:cNvPr>
              <p:cNvSpPr>
                <a:spLocks noChangeArrowheads="1"/>
              </p:cNvSpPr>
              <p:nvPr/>
            </p:nvSpPr>
            <p:spPr bwMode="auto">
              <a:xfrm>
                <a:off x="1082" y="2355"/>
                <a:ext cx="3406" cy="1639"/>
              </a:xfrm>
              <a:custGeom>
                <a:avLst/>
                <a:gdLst>
                  <a:gd name="T0" fmla="*/ 1323 w 3406"/>
                  <a:gd name="T1" fmla="*/ 1639 h 1639"/>
                  <a:gd name="T2" fmla="*/ 0 w 3406"/>
                  <a:gd name="T3" fmla="*/ 671 h 1639"/>
                  <a:gd name="T4" fmla="*/ 1969 w 3406"/>
                  <a:gd name="T5" fmla="*/ 0 h 1639"/>
                  <a:gd name="T6" fmla="*/ 3406 w 3406"/>
                  <a:gd name="T7" fmla="*/ 569 h 1639"/>
                  <a:gd name="T8" fmla="*/ 1323 w 3406"/>
                  <a:gd name="T9" fmla="*/ 1639 h 1639"/>
                </a:gdLst>
                <a:ahLst/>
                <a:cxnLst>
                  <a:cxn ang="0">
                    <a:pos x="T0" y="T1"/>
                  </a:cxn>
                  <a:cxn ang="0">
                    <a:pos x="T2" y="T3"/>
                  </a:cxn>
                  <a:cxn ang="0">
                    <a:pos x="T4" y="T5"/>
                  </a:cxn>
                  <a:cxn ang="0">
                    <a:pos x="T6" y="T7"/>
                  </a:cxn>
                  <a:cxn ang="0">
                    <a:pos x="T8" y="T9"/>
                  </a:cxn>
                </a:cxnLst>
                <a:rect l="0" t="0" r="r" b="b"/>
                <a:pathLst>
                  <a:path w="3406" h="1639">
                    <a:moveTo>
                      <a:pt x="1323" y="1639"/>
                    </a:moveTo>
                    <a:lnTo>
                      <a:pt x="0" y="671"/>
                    </a:lnTo>
                    <a:lnTo>
                      <a:pt x="1969" y="0"/>
                    </a:lnTo>
                    <a:lnTo>
                      <a:pt x="3406" y="569"/>
                    </a:lnTo>
                    <a:lnTo>
                      <a:pt x="1323" y="163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078" name="Group 11">
              <a:extLst>
                <a:ext uri="{FF2B5EF4-FFF2-40B4-BE49-F238E27FC236}">
                  <a16:creationId xmlns:a16="http://schemas.microsoft.com/office/drawing/2014/main" id="{B333DAD8-D8B5-49ED-9B8F-490A7CCDE2B6}"/>
                </a:ext>
              </a:extLst>
            </p:cNvPr>
            <p:cNvGrpSpPr>
              <a:grpSpLocks/>
            </p:cNvGrpSpPr>
            <p:nvPr/>
          </p:nvGrpSpPr>
          <p:grpSpPr bwMode="auto">
            <a:xfrm>
              <a:off x="1009" y="1723"/>
              <a:ext cx="3527" cy="1993"/>
              <a:chOff x="1082" y="2355"/>
              <a:chExt cx="3406" cy="1993"/>
            </a:xfrm>
          </p:grpSpPr>
          <p:sp>
            <p:nvSpPr>
              <p:cNvPr id="3079" name="Freeform 12">
                <a:extLst>
                  <a:ext uri="{FF2B5EF4-FFF2-40B4-BE49-F238E27FC236}">
                    <a16:creationId xmlns:a16="http://schemas.microsoft.com/office/drawing/2014/main" id="{16254A22-1A26-4D76-8C6C-AB0657737CE8}"/>
                  </a:ext>
                </a:extLst>
              </p:cNvPr>
              <p:cNvSpPr>
                <a:spLocks noChangeArrowheads="1"/>
              </p:cNvSpPr>
              <p:nvPr/>
            </p:nvSpPr>
            <p:spPr bwMode="auto">
              <a:xfrm>
                <a:off x="1082" y="3026"/>
                <a:ext cx="1338" cy="1322"/>
              </a:xfrm>
              <a:custGeom>
                <a:avLst/>
                <a:gdLst>
                  <a:gd name="T0" fmla="*/ 51 w 1323"/>
                  <a:gd name="T1" fmla="*/ 367 h 1322"/>
                  <a:gd name="T2" fmla="*/ 1323 w 1323"/>
                  <a:gd name="T3" fmla="*/ 1322 h 1322"/>
                  <a:gd name="T4" fmla="*/ 1323 w 1323"/>
                  <a:gd name="T5" fmla="*/ 974 h 1322"/>
                  <a:gd name="T6" fmla="*/ 0 w 1323"/>
                  <a:gd name="T7" fmla="*/ 0 h 1322"/>
                  <a:gd name="T8" fmla="*/ 51 w 1323"/>
                  <a:gd name="T9" fmla="*/ 367 h 1322"/>
                </a:gdLst>
                <a:ahLst/>
                <a:cxnLst>
                  <a:cxn ang="0">
                    <a:pos x="T0" y="T1"/>
                  </a:cxn>
                  <a:cxn ang="0">
                    <a:pos x="T2" y="T3"/>
                  </a:cxn>
                  <a:cxn ang="0">
                    <a:pos x="T4" y="T5"/>
                  </a:cxn>
                  <a:cxn ang="0">
                    <a:pos x="T6" y="T7"/>
                  </a:cxn>
                  <a:cxn ang="0">
                    <a:pos x="T8" y="T9"/>
                  </a:cxn>
                </a:cxnLst>
                <a:rect l="0" t="0" r="r" b="b"/>
                <a:pathLst>
                  <a:path w="1323" h="1322">
                    <a:moveTo>
                      <a:pt x="51" y="367"/>
                    </a:moveTo>
                    <a:lnTo>
                      <a:pt x="1323" y="1322"/>
                    </a:lnTo>
                    <a:lnTo>
                      <a:pt x="1323" y="974"/>
                    </a:lnTo>
                    <a:lnTo>
                      <a:pt x="0" y="0"/>
                    </a:lnTo>
                    <a:lnTo>
                      <a:pt x="51" y="367"/>
                    </a:ln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 name="Freeform 13">
                <a:extLst>
                  <a:ext uri="{FF2B5EF4-FFF2-40B4-BE49-F238E27FC236}">
                    <a16:creationId xmlns:a16="http://schemas.microsoft.com/office/drawing/2014/main" id="{4B107FE7-F71F-467B-AD5E-599FDD1DB7BA}"/>
                  </a:ext>
                </a:extLst>
              </p:cNvPr>
              <p:cNvSpPr>
                <a:spLocks noChangeArrowheads="1"/>
              </p:cNvSpPr>
              <p:nvPr/>
            </p:nvSpPr>
            <p:spPr bwMode="auto">
              <a:xfrm>
                <a:off x="2405" y="2924"/>
                <a:ext cx="2083" cy="1418"/>
              </a:xfrm>
              <a:custGeom>
                <a:avLst/>
                <a:gdLst>
                  <a:gd name="T0" fmla="*/ 0 w 2083"/>
                  <a:gd name="T1" fmla="*/ 1070 h 1418"/>
                  <a:gd name="T2" fmla="*/ 2083 w 2083"/>
                  <a:gd name="T3" fmla="*/ 0 h 1418"/>
                  <a:gd name="T4" fmla="*/ 2045 w 2083"/>
                  <a:gd name="T5" fmla="*/ 355 h 1418"/>
                  <a:gd name="T6" fmla="*/ 7 w 2083"/>
                  <a:gd name="T7" fmla="*/ 1418 h 1418"/>
                  <a:gd name="T8" fmla="*/ 0 w 2083"/>
                  <a:gd name="T9" fmla="*/ 1070 h 1418"/>
                </a:gdLst>
                <a:ahLst/>
                <a:cxnLst>
                  <a:cxn ang="0">
                    <a:pos x="T0" y="T1"/>
                  </a:cxn>
                  <a:cxn ang="0">
                    <a:pos x="T2" y="T3"/>
                  </a:cxn>
                  <a:cxn ang="0">
                    <a:pos x="T4" y="T5"/>
                  </a:cxn>
                  <a:cxn ang="0">
                    <a:pos x="T6" y="T7"/>
                  </a:cxn>
                  <a:cxn ang="0">
                    <a:pos x="T8" y="T9"/>
                  </a:cxn>
                </a:cxnLst>
                <a:rect l="0" t="0" r="r" b="b"/>
                <a:pathLst>
                  <a:path w="2083" h="1418">
                    <a:moveTo>
                      <a:pt x="0" y="1070"/>
                    </a:moveTo>
                    <a:lnTo>
                      <a:pt x="2083" y="0"/>
                    </a:lnTo>
                    <a:lnTo>
                      <a:pt x="2045" y="355"/>
                    </a:lnTo>
                    <a:lnTo>
                      <a:pt x="7" y="1418"/>
                    </a:lnTo>
                    <a:lnTo>
                      <a:pt x="0" y="107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 name="Freeform 14">
                <a:extLst>
                  <a:ext uri="{FF2B5EF4-FFF2-40B4-BE49-F238E27FC236}">
                    <a16:creationId xmlns:a16="http://schemas.microsoft.com/office/drawing/2014/main" id="{6F5E4604-FC52-4B3A-BD57-D03D7011520D}"/>
                  </a:ext>
                </a:extLst>
              </p:cNvPr>
              <p:cNvSpPr>
                <a:spLocks noChangeArrowheads="1"/>
              </p:cNvSpPr>
              <p:nvPr/>
            </p:nvSpPr>
            <p:spPr bwMode="auto">
              <a:xfrm>
                <a:off x="1082" y="2355"/>
                <a:ext cx="3406" cy="1639"/>
              </a:xfrm>
              <a:custGeom>
                <a:avLst/>
                <a:gdLst>
                  <a:gd name="T0" fmla="*/ 1323 w 3406"/>
                  <a:gd name="T1" fmla="*/ 1639 h 1639"/>
                  <a:gd name="T2" fmla="*/ 0 w 3406"/>
                  <a:gd name="T3" fmla="*/ 671 h 1639"/>
                  <a:gd name="T4" fmla="*/ 1969 w 3406"/>
                  <a:gd name="T5" fmla="*/ 0 h 1639"/>
                  <a:gd name="T6" fmla="*/ 3406 w 3406"/>
                  <a:gd name="T7" fmla="*/ 569 h 1639"/>
                  <a:gd name="T8" fmla="*/ 1323 w 3406"/>
                  <a:gd name="T9" fmla="*/ 1639 h 1639"/>
                </a:gdLst>
                <a:ahLst/>
                <a:cxnLst>
                  <a:cxn ang="0">
                    <a:pos x="T0" y="T1"/>
                  </a:cxn>
                  <a:cxn ang="0">
                    <a:pos x="T2" y="T3"/>
                  </a:cxn>
                  <a:cxn ang="0">
                    <a:pos x="T4" y="T5"/>
                  </a:cxn>
                  <a:cxn ang="0">
                    <a:pos x="T6" y="T7"/>
                  </a:cxn>
                  <a:cxn ang="0">
                    <a:pos x="T8" y="T9"/>
                  </a:cxn>
                </a:cxnLst>
                <a:rect l="0" t="0" r="r" b="b"/>
                <a:pathLst>
                  <a:path w="3406" h="1639">
                    <a:moveTo>
                      <a:pt x="1323" y="1639"/>
                    </a:moveTo>
                    <a:lnTo>
                      <a:pt x="0" y="671"/>
                    </a:lnTo>
                    <a:lnTo>
                      <a:pt x="1969" y="0"/>
                    </a:lnTo>
                    <a:lnTo>
                      <a:pt x="3406" y="569"/>
                    </a:lnTo>
                    <a:lnTo>
                      <a:pt x="1323" y="1639"/>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082" name="Group 15">
              <a:extLst>
                <a:ext uri="{FF2B5EF4-FFF2-40B4-BE49-F238E27FC236}">
                  <a16:creationId xmlns:a16="http://schemas.microsoft.com/office/drawing/2014/main" id="{2D26670E-3C6C-4770-829E-2A1BDF4976D2}"/>
                </a:ext>
              </a:extLst>
            </p:cNvPr>
            <p:cNvGrpSpPr>
              <a:grpSpLocks/>
            </p:cNvGrpSpPr>
            <p:nvPr/>
          </p:nvGrpSpPr>
          <p:grpSpPr bwMode="auto">
            <a:xfrm>
              <a:off x="935" y="1219"/>
              <a:ext cx="3653" cy="1993"/>
              <a:chOff x="1082" y="2355"/>
              <a:chExt cx="3406" cy="1993"/>
            </a:xfrm>
          </p:grpSpPr>
          <p:sp>
            <p:nvSpPr>
              <p:cNvPr id="3083" name="Freeform 16">
                <a:extLst>
                  <a:ext uri="{FF2B5EF4-FFF2-40B4-BE49-F238E27FC236}">
                    <a16:creationId xmlns:a16="http://schemas.microsoft.com/office/drawing/2014/main" id="{98E60DCC-3A02-421A-A415-9ACF0F7AFF91}"/>
                  </a:ext>
                </a:extLst>
              </p:cNvPr>
              <p:cNvSpPr>
                <a:spLocks noChangeArrowheads="1"/>
              </p:cNvSpPr>
              <p:nvPr/>
            </p:nvSpPr>
            <p:spPr bwMode="auto">
              <a:xfrm>
                <a:off x="1082" y="3026"/>
                <a:ext cx="1338" cy="1322"/>
              </a:xfrm>
              <a:custGeom>
                <a:avLst/>
                <a:gdLst>
                  <a:gd name="T0" fmla="*/ 51 w 1323"/>
                  <a:gd name="T1" fmla="*/ 367 h 1322"/>
                  <a:gd name="T2" fmla="*/ 1323 w 1323"/>
                  <a:gd name="T3" fmla="*/ 1322 h 1322"/>
                  <a:gd name="T4" fmla="*/ 1323 w 1323"/>
                  <a:gd name="T5" fmla="*/ 974 h 1322"/>
                  <a:gd name="T6" fmla="*/ 0 w 1323"/>
                  <a:gd name="T7" fmla="*/ 0 h 1322"/>
                  <a:gd name="T8" fmla="*/ 51 w 1323"/>
                  <a:gd name="T9" fmla="*/ 367 h 1322"/>
                </a:gdLst>
                <a:ahLst/>
                <a:cxnLst>
                  <a:cxn ang="0">
                    <a:pos x="T0" y="T1"/>
                  </a:cxn>
                  <a:cxn ang="0">
                    <a:pos x="T2" y="T3"/>
                  </a:cxn>
                  <a:cxn ang="0">
                    <a:pos x="T4" y="T5"/>
                  </a:cxn>
                  <a:cxn ang="0">
                    <a:pos x="T6" y="T7"/>
                  </a:cxn>
                  <a:cxn ang="0">
                    <a:pos x="T8" y="T9"/>
                  </a:cxn>
                </a:cxnLst>
                <a:rect l="0" t="0" r="r" b="b"/>
                <a:pathLst>
                  <a:path w="1323" h="1322">
                    <a:moveTo>
                      <a:pt x="51" y="367"/>
                    </a:moveTo>
                    <a:lnTo>
                      <a:pt x="1323" y="1322"/>
                    </a:lnTo>
                    <a:lnTo>
                      <a:pt x="1323" y="974"/>
                    </a:lnTo>
                    <a:lnTo>
                      <a:pt x="0" y="0"/>
                    </a:lnTo>
                    <a:lnTo>
                      <a:pt x="51" y="36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 name="Freeform 17">
                <a:extLst>
                  <a:ext uri="{FF2B5EF4-FFF2-40B4-BE49-F238E27FC236}">
                    <a16:creationId xmlns:a16="http://schemas.microsoft.com/office/drawing/2014/main" id="{0A3C9B33-1000-4CFD-BACD-F5159C71BAD3}"/>
                  </a:ext>
                </a:extLst>
              </p:cNvPr>
              <p:cNvSpPr>
                <a:spLocks noChangeArrowheads="1"/>
              </p:cNvSpPr>
              <p:nvPr/>
            </p:nvSpPr>
            <p:spPr bwMode="auto">
              <a:xfrm>
                <a:off x="2405" y="2924"/>
                <a:ext cx="2083" cy="1418"/>
              </a:xfrm>
              <a:custGeom>
                <a:avLst/>
                <a:gdLst>
                  <a:gd name="T0" fmla="*/ 0 w 2083"/>
                  <a:gd name="T1" fmla="*/ 1070 h 1418"/>
                  <a:gd name="T2" fmla="*/ 2083 w 2083"/>
                  <a:gd name="T3" fmla="*/ 0 h 1418"/>
                  <a:gd name="T4" fmla="*/ 2045 w 2083"/>
                  <a:gd name="T5" fmla="*/ 355 h 1418"/>
                  <a:gd name="T6" fmla="*/ 7 w 2083"/>
                  <a:gd name="T7" fmla="*/ 1418 h 1418"/>
                  <a:gd name="T8" fmla="*/ 0 w 2083"/>
                  <a:gd name="T9" fmla="*/ 1070 h 1418"/>
                </a:gdLst>
                <a:ahLst/>
                <a:cxnLst>
                  <a:cxn ang="0">
                    <a:pos x="T0" y="T1"/>
                  </a:cxn>
                  <a:cxn ang="0">
                    <a:pos x="T2" y="T3"/>
                  </a:cxn>
                  <a:cxn ang="0">
                    <a:pos x="T4" y="T5"/>
                  </a:cxn>
                  <a:cxn ang="0">
                    <a:pos x="T6" y="T7"/>
                  </a:cxn>
                  <a:cxn ang="0">
                    <a:pos x="T8" y="T9"/>
                  </a:cxn>
                </a:cxnLst>
                <a:rect l="0" t="0" r="r" b="b"/>
                <a:pathLst>
                  <a:path w="2083" h="1418">
                    <a:moveTo>
                      <a:pt x="0" y="1070"/>
                    </a:moveTo>
                    <a:lnTo>
                      <a:pt x="2083" y="0"/>
                    </a:lnTo>
                    <a:lnTo>
                      <a:pt x="2045" y="355"/>
                    </a:lnTo>
                    <a:lnTo>
                      <a:pt x="7" y="1418"/>
                    </a:lnTo>
                    <a:lnTo>
                      <a:pt x="0" y="107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 name="Freeform 18">
                <a:extLst>
                  <a:ext uri="{FF2B5EF4-FFF2-40B4-BE49-F238E27FC236}">
                    <a16:creationId xmlns:a16="http://schemas.microsoft.com/office/drawing/2014/main" id="{494E60A8-7EEE-4234-BEAB-2684743DACC3}"/>
                  </a:ext>
                </a:extLst>
              </p:cNvPr>
              <p:cNvSpPr>
                <a:spLocks noChangeArrowheads="1"/>
              </p:cNvSpPr>
              <p:nvPr/>
            </p:nvSpPr>
            <p:spPr bwMode="auto">
              <a:xfrm>
                <a:off x="1082" y="2355"/>
                <a:ext cx="3406" cy="1639"/>
              </a:xfrm>
              <a:custGeom>
                <a:avLst/>
                <a:gdLst>
                  <a:gd name="T0" fmla="*/ 1323 w 3406"/>
                  <a:gd name="T1" fmla="*/ 1639 h 1639"/>
                  <a:gd name="T2" fmla="*/ 0 w 3406"/>
                  <a:gd name="T3" fmla="*/ 671 h 1639"/>
                  <a:gd name="T4" fmla="*/ 1969 w 3406"/>
                  <a:gd name="T5" fmla="*/ 0 h 1639"/>
                  <a:gd name="T6" fmla="*/ 3406 w 3406"/>
                  <a:gd name="T7" fmla="*/ 569 h 1639"/>
                  <a:gd name="T8" fmla="*/ 1323 w 3406"/>
                  <a:gd name="T9" fmla="*/ 1639 h 1639"/>
                </a:gdLst>
                <a:ahLst/>
                <a:cxnLst>
                  <a:cxn ang="0">
                    <a:pos x="T0" y="T1"/>
                  </a:cxn>
                  <a:cxn ang="0">
                    <a:pos x="T2" y="T3"/>
                  </a:cxn>
                  <a:cxn ang="0">
                    <a:pos x="T4" y="T5"/>
                  </a:cxn>
                  <a:cxn ang="0">
                    <a:pos x="T6" y="T7"/>
                  </a:cxn>
                  <a:cxn ang="0">
                    <a:pos x="T8" y="T9"/>
                  </a:cxn>
                </a:cxnLst>
                <a:rect l="0" t="0" r="r" b="b"/>
                <a:pathLst>
                  <a:path w="3406" h="1639">
                    <a:moveTo>
                      <a:pt x="1323" y="1639"/>
                    </a:moveTo>
                    <a:lnTo>
                      <a:pt x="0" y="671"/>
                    </a:lnTo>
                    <a:lnTo>
                      <a:pt x="1969" y="0"/>
                    </a:lnTo>
                    <a:lnTo>
                      <a:pt x="3406" y="569"/>
                    </a:lnTo>
                    <a:lnTo>
                      <a:pt x="1323" y="1639"/>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086" name="Group 19">
              <a:extLst>
                <a:ext uri="{FF2B5EF4-FFF2-40B4-BE49-F238E27FC236}">
                  <a16:creationId xmlns:a16="http://schemas.microsoft.com/office/drawing/2014/main" id="{13B9BCB8-B5B4-4449-BF4B-F86C0E46D893}"/>
                </a:ext>
              </a:extLst>
            </p:cNvPr>
            <p:cNvGrpSpPr>
              <a:grpSpLocks/>
            </p:cNvGrpSpPr>
            <p:nvPr/>
          </p:nvGrpSpPr>
          <p:grpSpPr bwMode="auto">
            <a:xfrm>
              <a:off x="862" y="713"/>
              <a:ext cx="3780" cy="1993"/>
              <a:chOff x="1082" y="2355"/>
              <a:chExt cx="3406" cy="1993"/>
            </a:xfrm>
          </p:grpSpPr>
          <p:sp>
            <p:nvSpPr>
              <p:cNvPr id="3087" name="Freeform 20">
                <a:extLst>
                  <a:ext uri="{FF2B5EF4-FFF2-40B4-BE49-F238E27FC236}">
                    <a16:creationId xmlns:a16="http://schemas.microsoft.com/office/drawing/2014/main" id="{2E309AB0-FEA7-4D54-ABDB-93ACEB4DA995}"/>
                  </a:ext>
                </a:extLst>
              </p:cNvPr>
              <p:cNvSpPr>
                <a:spLocks noChangeArrowheads="1"/>
              </p:cNvSpPr>
              <p:nvPr/>
            </p:nvSpPr>
            <p:spPr bwMode="auto">
              <a:xfrm>
                <a:off x="1082" y="3026"/>
                <a:ext cx="1338" cy="1322"/>
              </a:xfrm>
              <a:custGeom>
                <a:avLst/>
                <a:gdLst>
                  <a:gd name="T0" fmla="*/ 51 w 1323"/>
                  <a:gd name="T1" fmla="*/ 367 h 1322"/>
                  <a:gd name="T2" fmla="*/ 1323 w 1323"/>
                  <a:gd name="T3" fmla="*/ 1322 h 1322"/>
                  <a:gd name="T4" fmla="*/ 1323 w 1323"/>
                  <a:gd name="T5" fmla="*/ 974 h 1322"/>
                  <a:gd name="T6" fmla="*/ 0 w 1323"/>
                  <a:gd name="T7" fmla="*/ 0 h 1322"/>
                  <a:gd name="T8" fmla="*/ 51 w 1323"/>
                  <a:gd name="T9" fmla="*/ 367 h 1322"/>
                </a:gdLst>
                <a:ahLst/>
                <a:cxnLst>
                  <a:cxn ang="0">
                    <a:pos x="T0" y="T1"/>
                  </a:cxn>
                  <a:cxn ang="0">
                    <a:pos x="T2" y="T3"/>
                  </a:cxn>
                  <a:cxn ang="0">
                    <a:pos x="T4" y="T5"/>
                  </a:cxn>
                  <a:cxn ang="0">
                    <a:pos x="T6" y="T7"/>
                  </a:cxn>
                  <a:cxn ang="0">
                    <a:pos x="T8" y="T9"/>
                  </a:cxn>
                </a:cxnLst>
                <a:rect l="0" t="0" r="r" b="b"/>
                <a:pathLst>
                  <a:path w="1323" h="1322">
                    <a:moveTo>
                      <a:pt x="51" y="367"/>
                    </a:moveTo>
                    <a:lnTo>
                      <a:pt x="1323" y="1322"/>
                    </a:lnTo>
                    <a:lnTo>
                      <a:pt x="1323" y="974"/>
                    </a:lnTo>
                    <a:lnTo>
                      <a:pt x="0" y="0"/>
                    </a:lnTo>
                    <a:lnTo>
                      <a:pt x="51" y="367"/>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 name="Freeform 21">
                <a:extLst>
                  <a:ext uri="{FF2B5EF4-FFF2-40B4-BE49-F238E27FC236}">
                    <a16:creationId xmlns:a16="http://schemas.microsoft.com/office/drawing/2014/main" id="{23F8FC04-8F2A-4B8A-A99A-981CEDB1AF17}"/>
                  </a:ext>
                </a:extLst>
              </p:cNvPr>
              <p:cNvSpPr>
                <a:spLocks noChangeArrowheads="1"/>
              </p:cNvSpPr>
              <p:nvPr/>
            </p:nvSpPr>
            <p:spPr bwMode="auto">
              <a:xfrm>
                <a:off x="2405" y="2924"/>
                <a:ext cx="2083" cy="1418"/>
              </a:xfrm>
              <a:custGeom>
                <a:avLst/>
                <a:gdLst>
                  <a:gd name="T0" fmla="*/ 0 w 2083"/>
                  <a:gd name="T1" fmla="*/ 1070 h 1418"/>
                  <a:gd name="T2" fmla="*/ 2083 w 2083"/>
                  <a:gd name="T3" fmla="*/ 0 h 1418"/>
                  <a:gd name="T4" fmla="*/ 2045 w 2083"/>
                  <a:gd name="T5" fmla="*/ 355 h 1418"/>
                  <a:gd name="T6" fmla="*/ 7 w 2083"/>
                  <a:gd name="T7" fmla="*/ 1418 h 1418"/>
                  <a:gd name="T8" fmla="*/ 0 w 2083"/>
                  <a:gd name="T9" fmla="*/ 1070 h 1418"/>
                </a:gdLst>
                <a:ahLst/>
                <a:cxnLst>
                  <a:cxn ang="0">
                    <a:pos x="T0" y="T1"/>
                  </a:cxn>
                  <a:cxn ang="0">
                    <a:pos x="T2" y="T3"/>
                  </a:cxn>
                  <a:cxn ang="0">
                    <a:pos x="T4" y="T5"/>
                  </a:cxn>
                  <a:cxn ang="0">
                    <a:pos x="T6" y="T7"/>
                  </a:cxn>
                  <a:cxn ang="0">
                    <a:pos x="T8" y="T9"/>
                  </a:cxn>
                </a:cxnLst>
                <a:rect l="0" t="0" r="r" b="b"/>
                <a:pathLst>
                  <a:path w="2083" h="1418">
                    <a:moveTo>
                      <a:pt x="0" y="1070"/>
                    </a:moveTo>
                    <a:lnTo>
                      <a:pt x="2083" y="0"/>
                    </a:lnTo>
                    <a:lnTo>
                      <a:pt x="2045" y="355"/>
                    </a:lnTo>
                    <a:lnTo>
                      <a:pt x="7" y="1418"/>
                    </a:lnTo>
                    <a:lnTo>
                      <a:pt x="0" y="107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9" name="Freeform 22">
                <a:extLst>
                  <a:ext uri="{FF2B5EF4-FFF2-40B4-BE49-F238E27FC236}">
                    <a16:creationId xmlns:a16="http://schemas.microsoft.com/office/drawing/2014/main" id="{93B088A1-4426-4DAE-B99C-8F711BABCBBF}"/>
                  </a:ext>
                </a:extLst>
              </p:cNvPr>
              <p:cNvSpPr>
                <a:spLocks noChangeArrowheads="1"/>
              </p:cNvSpPr>
              <p:nvPr/>
            </p:nvSpPr>
            <p:spPr bwMode="auto">
              <a:xfrm>
                <a:off x="1082" y="2355"/>
                <a:ext cx="3406" cy="1639"/>
              </a:xfrm>
              <a:custGeom>
                <a:avLst/>
                <a:gdLst>
                  <a:gd name="T0" fmla="*/ 1323 w 3406"/>
                  <a:gd name="T1" fmla="*/ 1639 h 1639"/>
                  <a:gd name="T2" fmla="*/ 0 w 3406"/>
                  <a:gd name="T3" fmla="*/ 671 h 1639"/>
                  <a:gd name="T4" fmla="*/ 1969 w 3406"/>
                  <a:gd name="T5" fmla="*/ 0 h 1639"/>
                  <a:gd name="T6" fmla="*/ 3406 w 3406"/>
                  <a:gd name="T7" fmla="*/ 569 h 1639"/>
                  <a:gd name="T8" fmla="*/ 1323 w 3406"/>
                  <a:gd name="T9" fmla="*/ 1639 h 1639"/>
                </a:gdLst>
                <a:ahLst/>
                <a:cxnLst>
                  <a:cxn ang="0">
                    <a:pos x="T0" y="T1"/>
                  </a:cxn>
                  <a:cxn ang="0">
                    <a:pos x="T2" y="T3"/>
                  </a:cxn>
                  <a:cxn ang="0">
                    <a:pos x="T4" y="T5"/>
                  </a:cxn>
                  <a:cxn ang="0">
                    <a:pos x="T6" y="T7"/>
                  </a:cxn>
                  <a:cxn ang="0">
                    <a:pos x="T8" y="T9"/>
                  </a:cxn>
                </a:cxnLst>
                <a:rect l="0" t="0" r="r" b="b"/>
                <a:pathLst>
                  <a:path w="3406" h="1639">
                    <a:moveTo>
                      <a:pt x="1323" y="1639"/>
                    </a:moveTo>
                    <a:lnTo>
                      <a:pt x="0" y="671"/>
                    </a:lnTo>
                    <a:lnTo>
                      <a:pt x="1969" y="0"/>
                    </a:lnTo>
                    <a:lnTo>
                      <a:pt x="3406" y="569"/>
                    </a:lnTo>
                    <a:lnTo>
                      <a:pt x="1323" y="1639"/>
                    </a:lnTo>
                    <a:close/>
                  </a:path>
                </a:pathLst>
              </a:custGeom>
              <a:gradFill rotWithShape="1">
                <a:gsLst>
                  <a:gs pos="0">
                    <a:srgbClr val="D6D6D6"/>
                  </a:gs>
                  <a:gs pos="100000">
                    <a:srgbClr val="F8F8F8"/>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pic>
        <p:nvPicPr>
          <p:cNvPr id="209939" name="Picture 29" descr="num11">
            <a:extLst>
              <a:ext uri="{FF2B5EF4-FFF2-40B4-BE49-F238E27FC236}">
                <a16:creationId xmlns:a16="http://schemas.microsoft.com/office/drawing/2014/main" id="{D2BF18E3-CC4A-4B01-8C2A-56F46C7362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492" y="1136278"/>
            <a:ext cx="2311400" cy="238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9940" name="AutoShape 2">
            <a:extLst>
              <a:ext uri="{FF2B5EF4-FFF2-40B4-BE49-F238E27FC236}">
                <a16:creationId xmlns:a16="http://schemas.microsoft.com/office/drawing/2014/main" id="{5028D53B-8B0A-4C24-B026-62D69540D326}"/>
              </a:ext>
            </a:extLst>
          </p:cNvPr>
          <p:cNvSpPr>
            <a:spLocks noChangeArrowheads="1"/>
          </p:cNvSpPr>
          <p:nvPr/>
        </p:nvSpPr>
        <p:spPr bwMode="auto">
          <a:xfrm>
            <a:off x="4155580" y="1293439"/>
            <a:ext cx="6836964" cy="4096051"/>
          </a:xfrm>
          <a:prstGeom prst="roundRect">
            <a:avLst>
              <a:gd name="adj" fmla="val 5856"/>
            </a:avLst>
          </a:prstGeom>
          <a:solidFill>
            <a:srgbClr val="FFFFFF"/>
          </a:solidFill>
          <a:ln w="12700">
            <a:solidFill>
              <a:srgbClr val="000000"/>
            </a:solidFill>
            <a:prstDash val="dash"/>
            <a:round/>
            <a:headEnd/>
            <a:tailEnd/>
          </a:ln>
        </p:spPr>
        <p:txBody>
          <a:bodyPr wrap="none" anchor="ctr"/>
          <a:lstStyle/>
          <a:p>
            <a:endParaRPr lang="zh-CN" altLang="en-US" sz="2400" b="0"/>
          </a:p>
        </p:txBody>
      </p:sp>
      <p:sp>
        <p:nvSpPr>
          <p:cNvPr id="209941" name="AutoShape 4">
            <a:extLst>
              <a:ext uri="{FF2B5EF4-FFF2-40B4-BE49-F238E27FC236}">
                <a16:creationId xmlns:a16="http://schemas.microsoft.com/office/drawing/2014/main" id="{9E8ABEB3-6DE9-41BF-B098-CC0EBD4151CA}"/>
              </a:ext>
            </a:extLst>
          </p:cNvPr>
          <p:cNvSpPr>
            <a:spLocks noChangeArrowheads="1"/>
          </p:cNvSpPr>
          <p:nvPr/>
        </p:nvSpPr>
        <p:spPr bwMode="auto">
          <a:xfrm flipH="1">
            <a:off x="2495055" y="1874465"/>
            <a:ext cx="939800" cy="787400"/>
          </a:xfrm>
          <a:prstGeom prst="curvedRightArrow">
            <a:avLst>
              <a:gd name="adj1" fmla="val 16542"/>
              <a:gd name="adj2" fmla="val 38977"/>
              <a:gd name="adj3" fmla="val 33884"/>
            </a:avLst>
          </a:prstGeom>
          <a:gradFill rotWithShape="1">
            <a:gsLst>
              <a:gs pos="0">
                <a:srgbClr val="03D4A8"/>
              </a:gs>
              <a:gs pos="25000">
                <a:srgbClr val="21D6E0"/>
              </a:gs>
              <a:gs pos="75000">
                <a:srgbClr val="0087E6"/>
              </a:gs>
              <a:gs pos="100000">
                <a:srgbClr val="005CB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p>
        </p:txBody>
      </p:sp>
      <p:sp>
        <p:nvSpPr>
          <p:cNvPr id="209942" name="AutoShape 5">
            <a:extLst>
              <a:ext uri="{FF2B5EF4-FFF2-40B4-BE49-F238E27FC236}">
                <a16:creationId xmlns:a16="http://schemas.microsoft.com/office/drawing/2014/main" id="{FF04E1FA-5D19-4B8A-9993-80EAD22E3CDE}"/>
              </a:ext>
            </a:extLst>
          </p:cNvPr>
          <p:cNvSpPr>
            <a:spLocks noChangeArrowheads="1"/>
          </p:cNvSpPr>
          <p:nvPr/>
        </p:nvSpPr>
        <p:spPr bwMode="auto">
          <a:xfrm>
            <a:off x="763092" y="1944315"/>
            <a:ext cx="939800" cy="788988"/>
          </a:xfrm>
          <a:prstGeom prst="curvedRightArrow">
            <a:avLst>
              <a:gd name="adj1" fmla="val 19583"/>
              <a:gd name="adj2" fmla="val 44676"/>
              <a:gd name="adj3" fmla="val 33622"/>
            </a:avLst>
          </a:prstGeom>
          <a:gradFill rotWithShape="1">
            <a:gsLst>
              <a:gs pos="0">
                <a:srgbClr val="03D4A8"/>
              </a:gs>
              <a:gs pos="25000">
                <a:srgbClr val="21D6E0"/>
              </a:gs>
              <a:gs pos="75000">
                <a:srgbClr val="0087E6"/>
              </a:gs>
              <a:gs pos="100000">
                <a:srgbClr val="005CB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p>
        </p:txBody>
      </p:sp>
      <p:sp>
        <p:nvSpPr>
          <p:cNvPr id="209943" name="AutoShape 23">
            <a:extLst>
              <a:ext uri="{FF2B5EF4-FFF2-40B4-BE49-F238E27FC236}">
                <a16:creationId xmlns:a16="http://schemas.microsoft.com/office/drawing/2014/main" id="{A2C0E097-CF08-49E2-B0F7-EB3CD0225233}"/>
              </a:ext>
            </a:extLst>
          </p:cNvPr>
          <p:cNvSpPr>
            <a:spLocks/>
          </p:cNvSpPr>
          <p:nvPr/>
        </p:nvSpPr>
        <p:spPr bwMode="auto">
          <a:xfrm>
            <a:off x="4209555" y="1509340"/>
            <a:ext cx="6566965" cy="688349"/>
          </a:xfrm>
          <a:prstGeom prst="callout2">
            <a:avLst>
              <a:gd name="adj1" fmla="val 23454"/>
              <a:gd name="adj2" fmla="val -1750"/>
              <a:gd name="adj3" fmla="val 23454"/>
              <a:gd name="adj4" fmla="val -10162"/>
              <a:gd name="adj5" fmla="val 325507"/>
              <a:gd name="adj6" fmla="val -24217"/>
            </a:avLst>
          </a:prstGeom>
          <a:noFill/>
          <a:ln w="9525">
            <a:solidFill>
              <a:srgbClr val="0000CC"/>
            </a:solidFill>
            <a:miter lim="800000"/>
            <a:headEnd type="diamond" w="med" len="med"/>
            <a:tailEnd/>
          </a:ln>
          <a:extLst>
            <a:ext uri="{909E8E84-426E-40DD-AFC4-6F175D3DCCD1}">
              <a14:hiddenFill xmlns:a14="http://schemas.microsoft.com/office/drawing/2010/main">
                <a:solidFill>
                  <a:srgbClr val="FFFFFF"/>
                </a:solidFill>
              </a14:hiddenFill>
            </a:ext>
          </a:extLst>
        </p:spPr>
        <p:txBody>
          <a:bodyPr anchor="ctr"/>
          <a:lstStyle/>
          <a:p>
            <a:pPr eaLnBrk="0" hangingPunct="0"/>
            <a:r>
              <a:rPr lang="zh-CN" altLang="en-US" sz="2400" dirty="0">
                <a:solidFill>
                  <a:srgbClr val="0F06BA"/>
                </a:solidFill>
              </a:rPr>
              <a:t>理解操作系统的定义，掌握操作系统在计算机系统中的作用和功能。</a:t>
            </a:r>
          </a:p>
        </p:txBody>
      </p:sp>
      <p:sp>
        <p:nvSpPr>
          <p:cNvPr id="209944" name="AutoShape 24">
            <a:extLst>
              <a:ext uri="{FF2B5EF4-FFF2-40B4-BE49-F238E27FC236}">
                <a16:creationId xmlns:a16="http://schemas.microsoft.com/office/drawing/2014/main" id="{91DF8E0F-E275-46B3-9069-17C0E1061432}"/>
              </a:ext>
            </a:extLst>
          </p:cNvPr>
          <p:cNvSpPr>
            <a:spLocks/>
          </p:cNvSpPr>
          <p:nvPr/>
        </p:nvSpPr>
        <p:spPr bwMode="auto">
          <a:xfrm>
            <a:off x="4223842" y="2575248"/>
            <a:ext cx="6566965" cy="493712"/>
          </a:xfrm>
          <a:prstGeom prst="callout2">
            <a:avLst>
              <a:gd name="adj1" fmla="val 23153"/>
              <a:gd name="adj2" fmla="val -1778"/>
              <a:gd name="adj3" fmla="val 23153"/>
              <a:gd name="adj4" fmla="val -11023"/>
              <a:gd name="adj5" fmla="val 278366"/>
              <a:gd name="adj6" fmla="val -19572"/>
            </a:avLst>
          </a:prstGeom>
          <a:noFill/>
          <a:ln w="9525">
            <a:solidFill>
              <a:srgbClr val="800000"/>
            </a:solidFill>
            <a:miter lim="800000"/>
            <a:headEnd type="diamond" w="med" len="med"/>
            <a:tailEnd/>
          </a:ln>
          <a:extLst>
            <a:ext uri="{909E8E84-426E-40DD-AFC4-6F175D3DCCD1}">
              <a14:hiddenFill xmlns:a14="http://schemas.microsoft.com/office/drawing/2010/main">
                <a:solidFill>
                  <a:srgbClr val="FFFFFF"/>
                </a:solidFill>
              </a14:hiddenFill>
            </a:ext>
          </a:extLst>
        </p:spPr>
        <p:txBody>
          <a:bodyPr anchor="ctr"/>
          <a:lstStyle/>
          <a:p>
            <a:pPr eaLnBrk="0" hangingPunct="0"/>
            <a:r>
              <a:rPr lang="zh-CN" altLang="en-US" sz="2400" dirty="0">
                <a:solidFill>
                  <a:srgbClr val="000000"/>
                </a:solidFill>
              </a:rPr>
              <a:t>了解操作系统的发展和分类，掌握操作系统的基本特征。</a:t>
            </a:r>
          </a:p>
        </p:txBody>
      </p:sp>
      <p:sp>
        <p:nvSpPr>
          <p:cNvPr id="209945" name="AutoShape 25">
            <a:extLst>
              <a:ext uri="{FF2B5EF4-FFF2-40B4-BE49-F238E27FC236}">
                <a16:creationId xmlns:a16="http://schemas.microsoft.com/office/drawing/2014/main" id="{FB9EB3A9-A54C-4640-8BD7-790FEADD582D}"/>
              </a:ext>
            </a:extLst>
          </p:cNvPr>
          <p:cNvSpPr>
            <a:spLocks/>
          </p:cNvSpPr>
          <p:nvPr/>
        </p:nvSpPr>
        <p:spPr bwMode="auto">
          <a:xfrm>
            <a:off x="4146528" y="4492882"/>
            <a:ext cx="4210050" cy="423862"/>
          </a:xfrm>
          <a:prstGeom prst="callout2">
            <a:avLst>
              <a:gd name="adj1" fmla="val 26968"/>
              <a:gd name="adj2" fmla="val -1810"/>
              <a:gd name="adj3" fmla="val 26968"/>
              <a:gd name="adj4" fmla="val -11838"/>
              <a:gd name="adj5" fmla="val 33888"/>
              <a:gd name="adj6" fmla="val -26341"/>
            </a:avLst>
          </a:prstGeom>
          <a:noFill/>
          <a:ln w="9525">
            <a:solidFill>
              <a:srgbClr val="9900CC"/>
            </a:solidFill>
            <a:miter lim="800000"/>
            <a:headEnd type="diamond" w="med" len="med"/>
            <a:tailEnd/>
          </a:ln>
          <a:extLst>
            <a:ext uri="{909E8E84-426E-40DD-AFC4-6F175D3DCCD1}">
              <a14:hiddenFill xmlns:a14="http://schemas.microsoft.com/office/drawing/2010/main">
                <a:solidFill>
                  <a:srgbClr val="FFFFFF"/>
                </a:solidFill>
              </a14:hiddenFill>
            </a:ext>
          </a:extLst>
        </p:spPr>
        <p:txBody>
          <a:bodyPr anchor="ctr"/>
          <a:lstStyle/>
          <a:p>
            <a:pPr eaLnBrk="0" hangingPunct="0"/>
            <a:r>
              <a:rPr lang="zh-CN" altLang="en-US" sz="2400" dirty="0">
                <a:solidFill>
                  <a:srgbClr val="000000"/>
                </a:solidFill>
              </a:rPr>
              <a:t>理解操作系统的结构设计</a:t>
            </a:r>
            <a:r>
              <a:rPr lang="en-US" altLang="zh-CN" sz="2400" dirty="0">
                <a:solidFill>
                  <a:srgbClr val="000000"/>
                </a:solidFill>
              </a:rPr>
              <a:t>.</a:t>
            </a:r>
            <a:r>
              <a:rPr lang="zh-CN" altLang="en-US" sz="2400" dirty="0">
                <a:solidFill>
                  <a:srgbClr val="FF0000"/>
                </a:solidFill>
              </a:rPr>
              <a:t>*</a:t>
            </a:r>
            <a:endParaRPr lang="en-US" altLang="zh-CN" sz="2400" dirty="0">
              <a:solidFill>
                <a:srgbClr val="FF0000"/>
              </a:solidFill>
            </a:endParaRPr>
          </a:p>
        </p:txBody>
      </p:sp>
      <p:sp>
        <p:nvSpPr>
          <p:cNvPr id="209946" name="AutoShape 26">
            <a:extLst>
              <a:ext uri="{FF2B5EF4-FFF2-40B4-BE49-F238E27FC236}">
                <a16:creationId xmlns:a16="http://schemas.microsoft.com/office/drawing/2014/main" id="{BFECD646-5A96-495E-A008-5D57FA145433}"/>
              </a:ext>
            </a:extLst>
          </p:cNvPr>
          <p:cNvSpPr>
            <a:spLocks/>
          </p:cNvSpPr>
          <p:nvPr/>
        </p:nvSpPr>
        <p:spPr bwMode="auto">
          <a:xfrm>
            <a:off x="4223842" y="3848963"/>
            <a:ext cx="6336654" cy="156101"/>
          </a:xfrm>
          <a:prstGeom prst="callout2">
            <a:avLst>
              <a:gd name="adj1" fmla="val 25088"/>
              <a:gd name="adj2" fmla="val -1778"/>
              <a:gd name="adj3" fmla="val 25088"/>
              <a:gd name="adj4" fmla="val -11755"/>
              <a:gd name="adj5" fmla="val 268714"/>
              <a:gd name="adj6" fmla="val -19461"/>
            </a:avLst>
          </a:prstGeom>
          <a:noFill/>
          <a:ln w="9525">
            <a:solidFill>
              <a:schemeClr val="bg1"/>
            </a:solidFill>
            <a:miter lim="800000"/>
            <a:headEnd type="diamond" w="med" len="med"/>
            <a:tailEnd/>
          </a:ln>
          <a:extLst>
            <a:ext uri="{909E8E84-426E-40DD-AFC4-6F175D3DCCD1}">
              <a14:hiddenFill xmlns:a14="http://schemas.microsoft.com/office/drawing/2010/main">
                <a:solidFill>
                  <a:srgbClr val="FFFFFF"/>
                </a:solidFill>
              </a14:hiddenFill>
            </a:ext>
          </a:extLst>
        </p:spPr>
        <p:txBody>
          <a:bodyPr anchor="ctr"/>
          <a:lstStyle/>
          <a:p>
            <a:pPr eaLnBrk="0" hangingPunct="0"/>
            <a:r>
              <a:rPr lang="zh-CN" altLang="en-US" sz="2400" dirty="0">
                <a:solidFill>
                  <a:srgbClr val="0F06BA"/>
                </a:solidFill>
              </a:rPr>
              <a:t>理解多道程序设计技术概念，掌握其基本的工作原理和相关硬件组成。</a:t>
            </a:r>
          </a:p>
          <a:p>
            <a:pPr eaLnBrk="0" hangingPunct="0"/>
            <a:endParaRPr lang="zh-CN" altLang="en-US" sz="2400" dirty="0">
              <a:solidFill>
                <a:srgbClr val="0F06BA"/>
              </a:solidFill>
            </a:endParaRPr>
          </a:p>
        </p:txBody>
      </p:sp>
      <p:sp>
        <p:nvSpPr>
          <p:cNvPr id="209947" name="AutoShape 27">
            <a:extLst>
              <a:ext uri="{FF2B5EF4-FFF2-40B4-BE49-F238E27FC236}">
                <a16:creationId xmlns:a16="http://schemas.microsoft.com/office/drawing/2014/main" id="{FBE5BC9B-B0C1-4DC4-B68E-99990F8DACFF}"/>
              </a:ext>
            </a:extLst>
          </p:cNvPr>
          <p:cNvSpPr>
            <a:spLocks noChangeArrowheads="1"/>
          </p:cNvSpPr>
          <p:nvPr/>
        </p:nvSpPr>
        <p:spPr bwMode="auto">
          <a:xfrm rot="3891980">
            <a:off x="3212925" y="4461210"/>
            <a:ext cx="371475" cy="1728788"/>
          </a:xfrm>
          <a:prstGeom prst="upArrow">
            <a:avLst>
              <a:gd name="adj1" fmla="val 50194"/>
              <a:gd name="adj2" fmla="val 71467"/>
            </a:avLst>
          </a:prstGeom>
          <a:gradFill rotWithShape="1">
            <a:gsLst>
              <a:gs pos="0">
                <a:schemeClr val="accent2"/>
              </a:gs>
              <a:gs pos="100000">
                <a:srgbClr val="FFFFFF">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p>
            <a:endParaRPr lang="zh-CN" altLang="en-US" b="0"/>
          </a:p>
        </p:txBody>
      </p:sp>
      <p:sp>
        <p:nvSpPr>
          <p:cNvPr id="209948" name="Rectangle 28">
            <a:extLst>
              <a:ext uri="{FF2B5EF4-FFF2-40B4-BE49-F238E27FC236}">
                <a16:creationId xmlns:a16="http://schemas.microsoft.com/office/drawing/2014/main" id="{8EB61E69-90CA-413F-8784-6C44D210F4A9}"/>
              </a:ext>
            </a:extLst>
          </p:cNvPr>
          <p:cNvSpPr/>
          <p:nvPr/>
        </p:nvSpPr>
        <p:spPr>
          <a:xfrm>
            <a:off x="1737191" y="5652082"/>
            <a:ext cx="2554748" cy="352982"/>
          </a:xfrm>
          <a:prstGeom prst="rect">
            <a:avLst/>
          </a:prstGeom>
          <a:noFill/>
          <a:ln w="9525">
            <a:noFill/>
          </a:ln>
        </p:spPr>
        <p:txBody>
          <a:bodyPr wrap="square">
            <a:spAutoFit/>
          </a:bodyPr>
          <a:lstStyle/>
          <a:p>
            <a:pPr algn="ctr">
              <a:lnSpc>
                <a:spcPct val="70000"/>
              </a:lnSpc>
              <a:buFont typeface="Wingdings" panose="05000000000000000000" pitchFamily="2" charset="2"/>
              <a:buNone/>
            </a:pPr>
            <a:r>
              <a:rPr lang="zh-CN" altLang="en-US" sz="2400" noProof="1">
                <a:solidFill>
                  <a:srgbClr val="FF0000"/>
                </a:solidFill>
                <a:effectLst>
                  <a:outerShdw blurRad="38100" dist="38100" dir="2700000">
                    <a:srgbClr val="C0C0C0"/>
                  </a:outerShdw>
                </a:effectLst>
              </a:rPr>
              <a:t>学习目标与要求</a:t>
            </a:r>
          </a:p>
        </p:txBody>
      </p:sp>
      <p:sp>
        <p:nvSpPr>
          <p:cNvPr id="30" name="矩形 29">
            <a:extLst>
              <a:ext uri="{FF2B5EF4-FFF2-40B4-BE49-F238E27FC236}">
                <a16:creationId xmlns:a16="http://schemas.microsoft.com/office/drawing/2014/main" id="{63905FA6-3A90-4C2A-9818-4D7215B896D4}"/>
              </a:ext>
            </a:extLst>
          </p:cNvPr>
          <p:cNvSpPr>
            <a:spLocks noChangeArrowheads="1" noChangeShapeType="1" noTextEdit="1"/>
          </p:cNvSpPr>
          <p:nvPr/>
        </p:nvSpPr>
        <p:spPr bwMode="auto">
          <a:xfrm>
            <a:off x="407492" y="138884"/>
            <a:ext cx="4140671" cy="431800"/>
          </a:xfrm>
          <a:prstGeom prst="rect">
            <a:avLst/>
          </a:prstGeom>
        </p:spPr>
        <p:txBody>
          <a:bodyPr wrap="none" fromWordArt="1">
            <a:prstTxWarp prst="textPlain">
              <a:avLst>
                <a:gd name="adj" fmla="val 50000"/>
              </a:avLst>
            </a:prstTxWarp>
          </a:bodyPr>
          <a:lstStyle/>
          <a:p>
            <a:pPr algn="ct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第</a:t>
            </a: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讲</a:t>
            </a: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操作系统概述</a:t>
            </a:r>
          </a:p>
        </p:txBody>
      </p:sp>
    </p:spTree>
    <p:custDataLst>
      <p:tags r:id="rId1"/>
    </p:custDataLst>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withEffect">
                                  <p:stCondLst>
                                    <p:cond delay="0"/>
                                  </p:stCondLst>
                                  <p:childTnLst>
                                    <p:set>
                                      <p:cBhvr>
                                        <p:cTn id="6" dur="1" fill="hold">
                                          <p:stCondLst>
                                            <p:cond delay="0"/>
                                          </p:stCondLst>
                                        </p:cTn>
                                        <p:tgtEl>
                                          <p:spTgt spid="209922"/>
                                        </p:tgtEl>
                                        <p:attrNameLst>
                                          <p:attrName>style.visibility</p:attrName>
                                        </p:attrNameLst>
                                      </p:cBhvr>
                                      <p:to>
                                        <p:strVal val="visible"/>
                                      </p:to>
                                    </p:set>
                                    <p:animEffect transition="in" filter="diamond(in)">
                                      <p:cBhvr>
                                        <p:cTn id="7" dur="2000"/>
                                        <p:tgtEl>
                                          <p:spTgt spid="209922"/>
                                        </p:tgtEl>
                                      </p:cBhvr>
                                    </p:animEffect>
                                  </p:childTnLst>
                                </p:cTn>
                              </p:par>
                              <p:par>
                                <p:cTn id="8" presetID="2" presetClass="entr" presetSubtype="4" fill="hold" nodeType="withEffect">
                                  <p:stCondLst>
                                    <p:cond delay="0"/>
                                  </p:stCondLst>
                                  <p:childTnLst>
                                    <p:set>
                                      <p:cBhvr>
                                        <p:cTn id="9" dur="1" fill="hold">
                                          <p:stCondLst>
                                            <p:cond delay="0"/>
                                          </p:stCondLst>
                                        </p:cTn>
                                        <p:tgtEl>
                                          <p:spTgt spid="209939"/>
                                        </p:tgtEl>
                                        <p:attrNameLst>
                                          <p:attrName>style.visibility</p:attrName>
                                        </p:attrNameLst>
                                      </p:cBhvr>
                                      <p:to>
                                        <p:strVal val="visible"/>
                                      </p:to>
                                    </p:set>
                                    <p:anim calcmode="lin" valueType="num">
                                      <p:cBhvr additive="base">
                                        <p:cTn id="10" dur="500" fill="hold"/>
                                        <p:tgtEl>
                                          <p:spTgt spid="209939"/>
                                        </p:tgtEl>
                                        <p:attrNameLst>
                                          <p:attrName>ppt_x</p:attrName>
                                        </p:attrNameLst>
                                      </p:cBhvr>
                                      <p:tavLst>
                                        <p:tav tm="0">
                                          <p:val>
                                            <p:strVal val="#ppt_x"/>
                                          </p:val>
                                        </p:tav>
                                        <p:tav tm="100000">
                                          <p:val>
                                            <p:strVal val="#ppt_x"/>
                                          </p:val>
                                        </p:tav>
                                      </p:tavLst>
                                    </p:anim>
                                    <p:anim calcmode="lin" valueType="num">
                                      <p:cBhvr additive="base">
                                        <p:cTn id="11" dur="500" fill="hold"/>
                                        <p:tgtEl>
                                          <p:spTgt spid="209939"/>
                                        </p:tgtEl>
                                        <p:attrNameLst>
                                          <p:attrName>ppt_y</p:attrName>
                                        </p:attrNameLst>
                                      </p:cBhvr>
                                      <p:tavLst>
                                        <p:tav tm="0">
                                          <p:val>
                                            <p:strVal val="1+#ppt_h/2"/>
                                          </p:val>
                                        </p:tav>
                                        <p:tav tm="100000">
                                          <p:val>
                                            <p:strVal val="#ppt_y"/>
                                          </p:val>
                                        </p:tav>
                                      </p:tavLst>
                                    </p:anim>
                                  </p:childTnLst>
                                </p:cTn>
                              </p:par>
                              <p:par>
                                <p:cTn id="12" presetID="22" presetClass="emph" presetSubtype="0" fill="hold" grpId="0" nodeType="withEffect">
                                  <p:stCondLst>
                                    <p:cond delay="0"/>
                                  </p:stCondLst>
                                  <p:childTnLst>
                                    <p:animClr clrSpc="hsl" dir="cw">
                                      <p:cBhvr override="childStyle">
                                        <p:cTn id="13" dur="500" fill="hold"/>
                                        <p:tgtEl>
                                          <p:spTgt spid="209941"/>
                                        </p:tgtEl>
                                        <p:attrNameLst>
                                          <p:attrName>style.color</p:attrName>
                                        </p:attrNameLst>
                                      </p:cBhvr>
                                      <p:by>
                                        <p:hsl h="-7200000" s="0" l="0"/>
                                      </p:by>
                                    </p:animClr>
                                    <p:animClr clrSpc="hsl" dir="cw">
                                      <p:cBhvr>
                                        <p:cTn id="14" dur="500" fill="hold"/>
                                        <p:tgtEl>
                                          <p:spTgt spid="209941"/>
                                        </p:tgtEl>
                                        <p:attrNameLst>
                                          <p:attrName>fillcolor</p:attrName>
                                        </p:attrNameLst>
                                      </p:cBhvr>
                                      <p:by>
                                        <p:hsl h="-7200000" s="0" l="0"/>
                                      </p:by>
                                    </p:animClr>
                                    <p:animClr clrSpc="hsl" dir="cw">
                                      <p:cBhvr>
                                        <p:cTn id="15" dur="500" fill="hold"/>
                                        <p:tgtEl>
                                          <p:spTgt spid="209941"/>
                                        </p:tgtEl>
                                        <p:attrNameLst>
                                          <p:attrName>stroke.color</p:attrName>
                                        </p:attrNameLst>
                                      </p:cBhvr>
                                      <p:by>
                                        <p:hsl h="-7200000" s="0" l="0"/>
                                      </p:by>
                                    </p:animClr>
                                    <p:set>
                                      <p:cBhvr>
                                        <p:cTn id="16" dur="500" fill="hold"/>
                                        <p:tgtEl>
                                          <p:spTgt spid="209941"/>
                                        </p:tgtEl>
                                        <p:attrNameLst>
                                          <p:attrName>fill.type</p:attrName>
                                        </p:attrNameLst>
                                      </p:cBhvr>
                                      <p:to>
                                        <p:strVal val="solid"/>
                                      </p:to>
                                    </p:set>
                                  </p:childTnLst>
                                </p:cTn>
                              </p:par>
                              <p:par>
                                <p:cTn id="17" presetID="22" presetClass="emph" presetSubtype="0" fill="hold" grpId="0" nodeType="withEffect">
                                  <p:stCondLst>
                                    <p:cond delay="0"/>
                                  </p:stCondLst>
                                  <p:childTnLst>
                                    <p:animClr clrSpc="hsl" dir="cw">
                                      <p:cBhvr override="childStyle">
                                        <p:cTn id="18" dur="500" fill="hold"/>
                                        <p:tgtEl>
                                          <p:spTgt spid="209942"/>
                                        </p:tgtEl>
                                        <p:attrNameLst>
                                          <p:attrName>style.color</p:attrName>
                                        </p:attrNameLst>
                                      </p:cBhvr>
                                      <p:by>
                                        <p:hsl h="-7200000" s="0" l="0"/>
                                      </p:by>
                                    </p:animClr>
                                    <p:animClr clrSpc="hsl" dir="cw">
                                      <p:cBhvr>
                                        <p:cTn id="19" dur="500" fill="hold"/>
                                        <p:tgtEl>
                                          <p:spTgt spid="209942"/>
                                        </p:tgtEl>
                                        <p:attrNameLst>
                                          <p:attrName>fillcolor</p:attrName>
                                        </p:attrNameLst>
                                      </p:cBhvr>
                                      <p:by>
                                        <p:hsl h="-7200000" s="0" l="0"/>
                                      </p:by>
                                    </p:animClr>
                                    <p:animClr clrSpc="hsl" dir="cw">
                                      <p:cBhvr>
                                        <p:cTn id="20" dur="500" fill="hold"/>
                                        <p:tgtEl>
                                          <p:spTgt spid="209942"/>
                                        </p:tgtEl>
                                        <p:attrNameLst>
                                          <p:attrName>stroke.color</p:attrName>
                                        </p:attrNameLst>
                                      </p:cBhvr>
                                      <p:by>
                                        <p:hsl h="-7200000" s="0" l="0"/>
                                      </p:by>
                                    </p:animClr>
                                    <p:set>
                                      <p:cBhvr>
                                        <p:cTn id="21" dur="500" fill="hold"/>
                                        <p:tgtEl>
                                          <p:spTgt spid="209942"/>
                                        </p:tgtEl>
                                        <p:attrNameLst>
                                          <p:attrName>fill.type</p:attrName>
                                        </p:attrNameLst>
                                      </p:cBhvr>
                                      <p:to>
                                        <p:strVal val="solid"/>
                                      </p:to>
                                    </p:set>
                                  </p:childTnLst>
                                </p:cTn>
                              </p:par>
                              <p:par>
                                <p:cTn id="22" presetID="2" presetClass="entr" presetSubtype="4" fill="hold" grpId="0" nodeType="withEffect">
                                  <p:stCondLst>
                                    <p:cond delay="0"/>
                                  </p:stCondLst>
                                  <p:childTnLst>
                                    <p:set>
                                      <p:cBhvr>
                                        <p:cTn id="23" dur="1" fill="hold">
                                          <p:stCondLst>
                                            <p:cond delay="0"/>
                                          </p:stCondLst>
                                        </p:cTn>
                                        <p:tgtEl>
                                          <p:spTgt spid="209948"/>
                                        </p:tgtEl>
                                        <p:attrNameLst>
                                          <p:attrName>style.visibility</p:attrName>
                                        </p:attrNameLst>
                                      </p:cBhvr>
                                      <p:to>
                                        <p:strVal val="visible"/>
                                      </p:to>
                                    </p:set>
                                    <p:anim calcmode="lin" valueType="num">
                                      <p:cBhvr additive="base">
                                        <p:cTn id="24" dur="500" fill="hold"/>
                                        <p:tgtEl>
                                          <p:spTgt spid="209948"/>
                                        </p:tgtEl>
                                        <p:attrNameLst>
                                          <p:attrName>ppt_x</p:attrName>
                                        </p:attrNameLst>
                                      </p:cBhvr>
                                      <p:tavLst>
                                        <p:tav tm="0">
                                          <p:val>
                                            <p:strVal val="#ppt_x"/>
                                          </p:val>
                                        </p:tav>
                                        <p:tav tm="100000">
                                          <p:val>
                                            <p:strVal val="#ppt_x"/>
                                          </p:val>
                                        </p:tav>
                                      </p:tavLst>
                                    </p:anim>
                                    <p:anim calcmode="lin" valueType="num">
                                      <p:cBhvr additive="base">
                                        <p:cTn id="25" dur="500" fill="hold"/>
                                        <p:tgtEl>
                                          <p:spTgt spid="209948"/>
                                        </p:tgtEl>
                                        <p:attrNameLst>
                                          <p:attrName>ppt_y</p:attrName>
                                        </p:attrNameLst>
                                      </p:cBhvr>
                                      <p:tavLst>
                                        <p:tav tm="0">
                                          <p:val>
                                            <p:strVal val="1+#ppt_h/2"/>
                                          </p:val>
                                        </p:tav>
                                        <p:tav tm="100000">
                                          <p:val>
                                            <p:strVal val="#ppt_y"/>
                                          </p:val>
                                        </p:tav>
                                      </p:tavLst>
                                    </p:anim>
                                  </p:childTnLst>
                                </p:cTn>
                              </p:par>
                              <p:par>
                                <p:cTn id="26" presetID="4" presetClass="entr" presetSubtype="16" fill="hold" grpId="0" nodeType="withEffect">
                                  <p:stCondLst>
                                    <p:cond delay="0"/>
                                  </p:stCondLst>
                                  <p:childTnLst>
                                    <p:set>
                                      <p:cBhvr>
                                        <p:cTn id="27" dur="1" fill="hold">
                                          <p:stCondLst>
                                            <p:cond delay="0"/>
                                          </p:stCondLst>
                                        </p:cTn>
                                        <p:tgtEl>
                                          <p:spTgt spid="209947"/>
                                        </p:tgtEl>
                                        <p:attrNameLst>
                                          <p:attrName>style.visibility</p:attrName>
                                        </p:attrNameLst>
                                      </p:cBhvr>
                                      <p:to>
                                        <p:strVal val="visible"/>
                                      </p:to>
                                    </p:set>
                                    <p:animEffect transition="in" filter="box(in)">
                                      <p:cBhvr>
                                        <p:cTn id="28" dur="500"/>
                                        <p:tgtEl>
                                          <p:spTgt spid="209947"/>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09940"/>
                                        </p:tgtEl>
                                        <p:attrNameLst>
                                          <p:attrName>style.visibility</p:attrName>
                                        </p:attrNameLst>
                                      </p:cBhvr>
                                      <p:to>
                                        <p:strVal val="visible"/>
                                      </p:to>
                                    </p:set>
                                    <p:animEffect transition="in" filter="box(in)">
                                      <p:cBhvr>
                                        <p:cTn id="31" dur="500"/>
                                        <p:tgtEl>
                                          <p:spTgt spid="209940"/>
                                        </p:tgtEl>
                                      </p:cBhvr>
                                    </p:animEffect>
                                  </p:childTnLst>
                                </p:cTn>
                              </p:par>
                              <p:par>
                                <p:cTn id="32" presetID="2" presetClass="entr" presetSubtype="4" fill="hold" grpId="0" nodeType="withEffect">
                                  <p:stCondLst>
                                    <p:cond delay="0"/>
                                  </p:stCondLst>
                                  <p:childTnLst>
                                    <p:set>
                                      <p:cBhvr>
                                        <p:cTn id="33" dur="1" fill="hold">
                                          <p:stCondLst>
                                            <p:cond delay="0"/>
                                          </p:stCondLst>
                                        </p:cTn>
                                        <p:tgtEl>
                                          <p:spTgt spid="209943"/>
                                        </p:tgtEl>
                                        <p:attrNameLst>
                                          <p:attrName>style.visibility</p:attrName>
                                        </p:attrNameLst>
                                      </p:cBhvr>
                                      <p:to>
                                        <p:strVal val="visible"/>
                                      </p:to>
                                    </p:set>
                                    <p:anim calcmode="lin" valueType="num">
                                      <p:cBhvr additive="base">
                                        <p:cTn id="34" dur="500" fill="hold"/>
                                        <p:tgtEl>
                                          <p:spTgt spid="209943"/>
                                        </p:tgtEl>
                                        <p:attrNameLst>
                                          <p:attrName>ppt_x</p:attrName>
                                        </p:attrNameLst>
                                      </p:cBhvr>
                                      <p:tavLst>
                                        <p:tav tm="0">
                                          <p:val>
                                            <p:strVal val="#ppt_x"/>
                                          </p:val>
                                        </p:tav>
                                        <p:tav tm="100000">
                                          <p:val>
                                            <p:strVal val="#ppt_x"/>
                                          </p:val>
                                        </p:tav>
                                      </p:tavLst>
                                    </p:anim>
                                    <p:anim calcmode="lin" valueType="num">
                                      <p:cBhvr additive="base">
                                        <p:cTn id="35" dur="500" fill="hold"/>
                                        <p:tgtEl>
                                          <p:spTgt spid="209943"/>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209944"/>
                                        </p:tgtEl>
                                        <p:attrNameLst>
                                          <p:attrName>style.visibility</p:attrName>
                                        </p:attrNameLst>
                                      </p:cBhvr>
                                      <p:to>
                                        <p:strVal val="visible"/>
                                      </p:to>
                                    </p:set>
                                    <p:anim calcmode="lin" valueType="num">
                                      <p:cBhvr additive="base">
                                        <p:cTn id="38" dur="500" fill="hold"/>
                                        <p:tgtEl>
                                          <p:spTgt spid="209944"/>
                                        </p:tgtEl>
                                        <p:attrNameLst>
                                          <p:attrName>ppt_x</p:attrName>
                                        </p:attrNameLst>
                                      </p:cBhvr>
                                      <p:tavLst>
                                        <p:tav tm="0">
                                          <p:val>
                                            <p:strVal val="#ppt_x"/>
                                          </p:val>
                                        </p:tav>
                                        <p:tav tm="100000">
                                          <p:val>
                                            <p:strVal val="#ppt_x"/>
                                          </p:val>
                                        </p:tav>
                                      </p:tavLst>
                                    </p:anim>
                                    <p:anim calcmode="lin" valueType="num">
                                      <p:cBhvr additive="base">
                                        <p:cTn id="39" dur="500" fill="hold"/>
                                        <p:tgtEl>
                                          <p:spTgt spid="209944"/>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209946"/>
                                        </p:tgtEl>
                                        <p:attrNameLst>
                                          <p:attrName>style.visibility</p:attrName>
                                        </p:attrNameLst>
                                      </p:cBhvr>
                                      <p:to>
                                        <p:strVal val="visible"/>
                                      </p:to>
                                    </p:set>
                                    <p:anim calcmode="lin" valueType="num">
                                      <p:cBhvr additive="base">
                                        <p:cTn id="42" dur="500" fill="hold"/>
                                        <p:tgtEl>
                                          <p:spTgt spid="209946"/>
                                        </p:tgtEl>
                                        <p:attrNameLst>
                                          <p:attrName>ppt_x</p:attrName>
                                        </p:attrNameLst>
                                      </p:cBhvr>
                                      <p:tavLst>
                                        <p:tav tm="0">
                                          <p:val>
                                            <p:strVal val="#ppt_x"/>
                                          </p:val>
                                        </p:tav>
                                        <p:tav tm="100000">
                                          <p:val>
                                            <p:strVal val="#ppt_x"/>
                                          </p:val>
                                        </p:tav>
                                      </p:tavLst>
                                    </p:anim>
                                    <p:anim calcmode="lin" valueType="num">
                                      <p:cBhvr additive="base">
                                        <p:cTn id="43" dur="500" fill="hold"/>
                                        <p:tgtEl>
                                          <p:spTgt spid="209946"/>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09945"/>
                                        </p:tgtEl>
                                        <p:attrNameLst>
                                          <p:attrName>style.visibility</p:attrName>
                                        </p:attrNameLst>
                                      </p:cBhvr>
                                      <p:to>
                                        <p:strVal val="visible"/>
                                      </p:to>
                                    </p:set>
                                    <p:anim calcmode="lin" valueType="num">
                                      <p:cBhvr additive="base">
                                        <p:cTn id="46" dur="500" fill="hold"/>
                                        <p:tgtEl>
                                          <p:spTgt spid="209945"/>
                                        </p:tgtEl>
                                        <p:attrNameLst>
                                          <p:attrName>ppt_x</p:attrName>
                                        </p:attrNameLst>
                                      </p:cBhvr>
                                      <p:tavLst>
                                        <p:tav tm="0">
                                          <p:val>
                                            <p:strVal val="#ppt_x"/>
                                          </p:val>
                                        </p:tav>
                                        <p:tav tm="100000">
                                          <p:val>
                                            <p:strVal val="#ppt_x"/>
                                          </p:val>
                                        </p:tav>
                                      </p:tavLst>
                                    </p:anim>
                                    <p:anim calcmode="lin" valueType="num">
                                      <p:cBhvr additive="base">
                                        <p:cTn id="47" dur="500" fill="hold"/>
                                        <p:tgtEl>
                                          <p:spTgt spid="209945"/>
                                        </p:tgtEl>
                                        <p:attrNameLst>
                                          <p:attrName>ppt_y</p:attrName>
                                        </p:attrNameLst>
                                      </p:cBhvr>
                                      <p:tavLst>
                                        <p:tav tm="0">
                                          <p:val>
                                            <p:strVal val="1+#ppt_h/2"/>
                                          </p:val>
                                        </p:tav>
                                        <p:tav tm="100000">
                                          <p:val>
                                            <p:strVal val="#ppt_y"/>
                                          </p:val>
                                        </p:tav>
                                      </p:tavLst>
                                    </p:anim>
                                  </p:childTnLst>
                                </p:cTn>
                              </p:par>
                            </p:childTnLst>
                          </p:cTn>
                        </p:par>
                        <p:par>
                          <p:cTn id="48" fill="hold">
                            <p:stCondLst>
                              <p:cond delay="2000"/>
                            </p:stCondLst>
                            <p:childTnLst>
                              <p:par>
                                <p:cTn id="49" presetID="10" presetClass="entr" presetSubtype="0" fill="hold" nodeType="after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40" grpId="0" bldLvl="0" animBg="1"/>
      <p:bldP spid="209941" grpId="0" bldLvl="0" animBg="1"/>
      <p:bldP spid="209942" grpId="0" bldLvl="0" animBg="1"/>
      <p:bldP spid="209943" grpId="0" bldLvl="0" animBg="1"/>
      <p:bldP spid="209944" grpId="0" bldLvl="0" animBg="1"/>
      <p:bldP spid="209945" grpId="0" bldLvl="0" animBg="1"/>
      <p:bldP spid="209946" grpId="0" bldLvl="0" animBg="1"/>
      <p:bldP spid="209947" grpId="0" bldLvl="0" animBg="1"/>
      <p:bldP spid="20994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35" name="AutoShape 5">
            <a:extLst>
              <a:ext uri="{FF2B5EF4-FFF2-40B4-BE49-F238E27FC236}">
                <a16:creationId xmlns:a16="http://schemas.microsoft.com/office/drawing/2014/main" id="{6F5859DD-FB51-4A78-A441-CB7EC3C22F55}"/>
              </a:ext>
            </a:extLst>
          </p:cNvPr>
          <p:cNvSpPr>
            <a:spLocks noChangeArrowheads="1"/>
          </p:cNvSpPr>
          <p:nvPr/>
        </p:nvSpPr>
        <p:spPr bwMode="auto">
          <a:xfrm>
            <a:off x="634828" y="1027006"/>
            <a:ext cx="4248150" cy="647700"/>
          </a:xfrm>
          <a:prstGeom prst="roundRect">
            <a:avLst>
              <a:gd name="adj" fmla="val 16667"/>
            </a:avLst>
          </a:prstGeom>
          <a:solidFill>
            <a:srgbClr val="FFFFFF">
              <a:alpha val="89803"/>
            </a:srgbClr>
          </a:solidFill>
          <a:ln w="28575">
            <a:solidFill>
              <a:schemeClr val="accent1"/>
            </a:solidFill>
            <a:round/>
            <a:headEnd/>
            <a:tailEnd/>
          </a:ln>
        </p:spPr>
        <p:txBody>
          <a:bodyPr wrap="none" anchor="ctr"/>
          <a:lstStyle/>
          <a:p>
            <a:endParaRPr lang="zh-CN" altLang="en-US" b="0"/>
          </a:p>
        </p:txBody>
      </p:sp>
      <p:sp>
        <p:nvSpPr>
          <p:cNvPr id="76803" name="AutoShape 3">
            <a:extLst>
              <a:ext uri="{FF2B5EF4-FFF2-40B4-BE49-F238E27FC236}">
                <a16:creationId xmlns:a16="http://schemas.microsoft.com/office/drawing/2014/main" id="{A93DFA55-95AA-4D5F-82E8-9389A6DB3D82}"/>
              </a:ext>
            </a:extLst>
          </p:cNvPr>
          <p:cNvSpPr>
            <a:spLocks noChangeArrowheads="1"/>
          </p:cNvSpPr>
          <p:nvPr/>
        </p:nvSpPr>
        <p:spPr bwMode="auto">
          <a:xfrm>
            <a:off x="2087984" y="4248150"/>
            <a:ext cx="2543175" cy="1744662"/>
          </a:xfrm>
          <a:prstGeom prst="roundRect">
            <a:avLst>
              <a:gd name="adj" fmla="val 12699"/>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76804" name="Text Box 4">
            <a:extLst>
              <a:ext uri="{FF2B5EF4-FFF2-40B4-BE49-F238E27FC236}">
                <a16:creationId xmlns:a16="http://schemas.microsoft.com/office/drawing/2014/main" id="{044171D2-4812-4CF3-899D-552BF315B3FA}"/>
              </a:ext>
            </a:extLst>
          </p:cNvPr>
          <p:cNvSpPr txBox="1"/>
          <p:nvPr/>
        </p:nvSpPr>
        <p:spPr>
          <a:xfrm>
            <a:off x="5339184" y="3414712"/>
            <a:ext cx="1727200" cy="830263"/>
          </a:xfrm>
          <a:prstGeom prst="rect">
            <a:avLst/>
          </a:prstGeom>
          <a:noFill/>
          <a:ln w="9525">
            <a:noFill/>
          </a:ln>
        </p:spPr>
        <p:txBody>
          <a:bodyPr>
            <a:spAutoFit/>
          </a:bodyPr>
          <a:lstStyle/>
          <a:p>
            <a:pPr algn="ctr">
              <a:spcBef>
                <a:spcPct val="50000"/>
              </a:spcBef>
            </a:pPr>
            <a:r>
              <a:rPr lang="zh-CN" altLang="en-US" sz="2400" noProof="1">
                <a:solidFill>
                  <a:schemeClr val="bg1"/>
                </a:solidFill>
                <a:effectLst>
                  <a:outerShdw blurRad="38100" dist="38100" dir="2700000">
                    <a:srgbClr val="C0C0C0"/>
                  </a:outerShdw>
                </a:effectLst>
              </a:rPr>
              <a:t>操作系统的目标</a:t>
            </a:r>
            <a:endParaRPr lang="en-US" altLang="zh-CN" sz="2400" noProof="1">
              <a:solidFill>
                <a:schemeClr val="bg1"/>
              </a:solidFill>
              <a:effectLst>
                <a:outerShdw blurRad="38100" dist="38100" dir="2700000">
                  <a:srgbClr val="C0C0C0"/>
                </a:outerShdw>
              </a:effectLst>
            </a:endParaRPr>
          </a:p>
        </p:txBody>
      </p:sp>
      <p:sp>
        <p:nvSpPr>
          <p:cNvPr id="76805" name="AutoShape 5">
            <a:extLst>
              <a:ext uri="{FF2B5EF4-FFF2-40B4-BE49-F238E27FC236}">
                <a16:creationId xmlns:a16="http://schemas.microsoft.com/office/drawing/2014/main" id="{C353398B-2EBA-49EE-B91E-2AB2B5BC4E4E}"/>
              </a:ext>
            </a:extLst>
          </p:cNvPr>
          <p:cNvSpPr>
            <a:spLocks noChangeArrowheads="1"/>
          </p:cNvSpPr>
          <p:nvPr/>
        </p:nvSpPr>
        <p:spPr bwMode="auto">
          <a:xfrm>
            <a:off x="2141959" y="4676775"/>
            <a:ext cx="2408238" cy="1243012"/>
          </a:xfrm>
          <a:prstGeom prst="roundRect">
            <a:avLst>
              <a:gd name="adj" fmla="val 16667"/>
            </a:avLst>
          </a:prstGeom>
          <a:solidFill>
            <a:srgbClr val="FFFFFF"/>
          </a:solidFill>
          <a:ln>
            <a:noFill/>
          </a:ln>
          <a:effectLst>
            <a:prstShdw prst="shdw17" dist="17961" dir="13500000">
              <a:srgbClr val="999999"/>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76806" name="Text Box 18">
            <a:extLst>
              <a:ext uri="{FF2B5EF4-FFF2-40B4-BE49-F238E27FC236}">
                <a16:creationId xmlns:a16="http://schemas.microsoft.com/office/drawing/2014/main" id="{FA9CD0EE-3008-47E2-9316-90DAA26E4612}"/>
              </a:ext>
            </a:extLst>
          </p:cNvPr>
          <p:cNvSpPr txBox="1"/>
          <p:nvPr/>
        </p:nvSpPr>
        <p:spPr>
          <a:xfrm>
            <a:off x="2530897" y="4238625"/>
            <a:ext cx="1651000" cy="430212"/>
          </a:xfrm>
          <a:prstGeom prst="rect">
            <a:avLst/>
          </a:prstGeom>
          <a:noFill/>
          <a:ln w="9525">
            <a:noFill/>
          </a:ln>
        </p:spPr>
        <p:txBody>
          <a:bodyPr>
            <a:spAutoFit/>
          </a:bodyPr>
          <a:lstStyle/>
          <a:p>
            <a:pPr algn="ctr">
              <a:spcBef>
                <a:spcPct val="50000"/>
              </a:spcBef>
            </a:pPr>
            <a:r>
              <a:rPr lang="zh-CN" altLang="en-US" sz="2200" noProof="1">
                <a:solidFill>
                  <a:srgbClr val="FFFFFF"/>
                </a:solidFill>
                <a:effectLst>
                  <a:outerShdw blurRad="38100" dist="38100" dir="2700000">
                    <a:srgbClr val="C0C0C0"/>
                  </a:outerShdw>
                </a:effectLst>
              </a:rPr>
              <a:t>可扩充性</a:t>
            </a:r>
            <a:r>
              <a:rPr lang="zh-CN" altLang="en-US" sz="2200" noProof="1">
                <a:solidFill>
                  <a:srgbClr val="800000"/>
                </a:solidFill>
                <a:effectLst>
                  <a:outerShdw blurRad="38100" dist="38100" dir="2700000">
                    <a:srgbClr val="C0C0C0"/>
                  </a:outerShdw>
                </a:effectLst>
              </a:rPr>
              <a:t> </a:t>
            </a:r>
            <a:endParaRPr lang="en-US" altLang="zh-CN" sz="2200" noProof="1">
              <a:solidFill>
                <a:srgbClr val="800000"/>
              </a:solidFill>
              <a:effectLst>
                <a:outerShdw blurRad="38100" dist="38100" dir="2700000">
                  <a:srgbClr val="C0C0C0"/>
                </a:outerShdw>
              </a:effectLst>
            </a:endParaRPr>
          </a:p>
        </p:txBody>
      </p:sp>
      <p:sp>
        <p:nvSpPr>
          <p:cNvPr id="76807" name="Text Box 9">
            <a:extLst>
              <a:ext uri="{FF2B5EF4-FFF2-40B4-BE49-F238E27FC236}">
                <a16:creationId xmlns:a16="http://schemas.microsoft.com/office/drawing/2014/main" id="{334CCE41-5240-49D7-8B94-CBF8792E73B3}"/>
              </a:ext>
            </a:extLst>
          </p:cNvPr>
          <p:cNvSpPr txBox="1"/>
          <p:nvPr/>
        </p:nvSpPr>
        <p:spPr>
          <a:xfrm>
            <a:off x="2170534" y="4695825"/>
            <a:ext cx="2316163" cy="1198562"/>
          </a:xfrm>
          <a:prstGeom prst="rect">
            <a:avLst/>
          </a:prstGeom>
          <a:noFill/>
          <a:ln w="9525">
            <a:noFill/>
          </a:ln>
        </p:spPr>
        <p:txBody>
          <a:bodyPr>
            <a:spAutoFit/>
          </a:bodyPr>
          <a:lstStyle/>
          <a:p>
            <a:pPr eaLnBrk="0" hangingPunct="0"/>
            <a:r>
              <a:rPr lang="zh-CN" altLang="en-US" noProof="1">
                <a:solidFill>
                  <a:srgbClr val="000000"/>
                </a:solidFill>
                <a:effectLst>
                  <a:outerShdw blurRad="38100" dist="38100" dir="2700000">
                    <a:srgbClr val="C0C0C0"/>
                  </a:outerShdw>
                </a:effectLst>
              </a:rPr>
              <a:t>    操作系统必须适应计算机硬件和体系结构的迅速发展以及应用不断扩大的要求。</a:t>
            </a:r>
            <a:r>
              <a:rPr lang="zh-CN" altLang="en-US" noProof="1">
                <a:effectLst>
                  <a:outerShdw blurRad="38100" dist="38100" dir="2700000">
                    <a:srgbClr val="C0C0C0"/>
                  </a:outerShdw>
                </a:effectLst>
              </a:rPr>
              <a:t> </a:t>
            </a:r>
            <a:endParaRPr lang="en-US" altLang="zh-CN" noProof="1">
              <a:effectLst>
                <a:outerShdw blurRad="38100" dist="38100" dir="2700000">
                  <a:srgbClr val="C0C0C0"/>
                </a:outerShdw>
              </a:effectLst>
            </a:endParaRPr>
          </a:p>
        </p:txBody>
      </p:sp>
      <p:sp>
        <p:nvSpPr>
          <p:cNvPr id="76808" name="AutoShape 8">
            <a:extLst>
              <a:ext uri="{FF2B5EF4-FFF2-40B4-BE49-F238E27FC236}">
                <a16:creationId xmlns:a16="http://schemas.microsoft.com/office/drawing/2014/main" id="{A8810A3E-5E48-4A27-9457-02C9558D0254}"/>
              </a:ext>
            </a:extLst>
          </p:cNvPr>
          <p:cNvSpPr>
            <a:spLocks noChangeArrowheads="1"/>
          </p:cNvSpPr>
          <p:nvPr/>
        </p:nvSpPr>
        <p:spPr bwMode="auto">
          <a:xfrm>
            <a:off x="2087984" y="1885950"/>
            <a:ext cx="2543175" cy="1600200"/>
          </a:xfrm>
          <a:prstGeom prst="roundRect">
            <a:avLst>
              <a:gd name="adj" fmla="val 12699"/>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76809" name="AutoShape 9">
            <a:extLst>
              <a:ext uri="{FF2B5EF4-FFF2-40B4-BE49-F238E27FC236}">
                <a16:creationId xmlns:a16="http://schemas.microsoft.com/office/drawing/2014/main" id="{F7DFF92A-BE2D-4903-9919-FB27AD93E08D}"/>
              </a:ext>
            </a:extLst>
          </p:cNvPr>
          <p:cNvSpPr>
            <a:spLocks noChangeArrowheads="1"/>
          </p:cNvSpPr>
          <p:nvPr/>
        </p:nvSpPr>
        <p:spPr bwMode="auto">
          <a:xfrm>
            <a:off x="2141959" y="2314575"/>
            <a:ext cx="2408238" cy="1114425"/>
          </a:xfrm>
          <a:prstGeom prst="roundRect">
            <a:avLst>
              <a:gd name="adj" fmla="val 16667"/>
            </a:avLst>
          </a:prstGeom>
          <a:solidFill>
            <a:srgbClr val="FFFFFF"/>
          </a:solidFill>
          <a:ln>
            <a:noFill/>
          </a:ln>
          <a:effectLst>
            <a:prstShdw prst="shdw17" dist="17961" dir="13500000">
              <a:srgbClr val="999999"/>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76810" name="Text Box 18">
            <a:extLst>
              <a:ext uri="{FF2B5EF4-FFF2-40B4-BE49-F238E27FC236}">
                <a16:creationId xmlns:a16="http://schemas.microsoft.com/office/drawing/2014/main" id="{9BA4B37F-BE97-439D-9D97-B006CA955E2E}"/>
              </a:ext>
            </a:extLst>
          </p:cNvPr>
          <p:cNvSpPr txBox="1"/>
          <p:nvPr/>
        </p:nvSpPr>
        <p:spPr>
          <a:xfrm>
            <a:off x="2411834" y="1854200"/>
            <a:ext cx="1651000" cy="430212"/>
          </a:xfrm>
          <a:prstGeom prst="rect">
            <a:avLst/>
          </a:prstGeom>
          <a:noFill/>
          <a:ln w="9525">
            <a:noFill/>
          </a:ln>
        </p:spPr>
        <p:txBody>
          <a:bodyPr>
            <a:spAutoFit/>
          </a:bodyPr>
          <a:lstStyle/>
          <a:p>
            <a:pPr algn="ctr">
              <a:spcBef>
                <a:spcPct val="50000"/>
              </a:spcBef>
            </a:pPr>
            <a:r>
              <a:rPr lang="zh-CN" altLang="en-US" sz="2200" noProof="1">
                <a:solidFill>
                  <a:srgbClr val="FFFFFF"/>
                </a:solidFill>
                <a:effectLst>
                  <a:outerShdw blurRad="38100" dist="38100" dir="2700000">
                    <a:srgbClr val="C0C0C0"/>
                  </a:outerShdw>
                </a:effectLst>
              </a:rPr>
              <a:t>方便性</a:t>
            </a:r>
          </a:p>
        </p:txBody>
      </p:sp>
      <p:sp>
        <p:nvSpPr>
          <p:cNvPr id="76811" name="Text Box 9">
            <a:extLst>
              <a:ext uri="{FF2B5EF4-FFF2-40B4-BE49-F238E27FC236}">
                <a16:creationId xmlns:a16="http://schemas.microsoft.com/office/drawing/2014/main" id="{DBEBF1CD-F1E8-4548-B3A9-9D0F60ED385B}"/>
              </a:ext>
            </a:extLst>
          </p:cNvPr>
          <p:cNvSpPr txBox="1">
            <a:spLocks noChangeArrowheads="1"/>
          </p:cNvSpPr>
          <p:nvPr/>
        </p:nvSpPr>
        <p:spPr bwMode="auto">
          <a:xfrm>
            <a:off x="2183234" y="2392362"/>
            <a:ext cx="231616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a:solidFill>
                  <a:srgbClr val="000000"/>
                </a:solidFill>
              </a:rPr>
              <a:t>    操作系统使计算机系统更易于使用。</a:t>
            </a:r>
            <a:r>
              <a:rPr lang="zh-CN" altLang="en-US" sz="2000">
                <a:solidFill>
                  <a:srgbClr val="000000"/>
                </a:solidFill>
              </a:rPr>
              <a:t> </a:t>
            </a:r>
            <a:endParaRPr lang="en-US" altLang="zh-CN" sz="2000">
              <a:solidFill>
                <a:srgbClr val="000000"/>
              </a:solidFill>
            </a:endParaRPr>
          </a:p>
        </p:txBody>
      </p:sp>
      <p:sp>
        <p:nvSpPr>
          <p:cNvPr id="76812" name="AutoShape 12">
            <a:extLst>
              <a:ext uri="{FF2B5EF4-FFF2-40B4-BE49-F238E27FC236}">
                <a16:creationId xmlns:a16="http://schemas.microsoft.com/office/drawing/2014/main" id="{128C0D7C-3EA4-42E1-9A85-E41665BC5B1B}"/>
              </a:ext>
            </a:extLst>
          </p:cNvPr>
          <p:cNvSpPr>
            <a:spLocks noChangeArrowheads="1"/>
          </p:cNvSpPr>
          <p:nvPr/>
        </p:nvSpPr>
        <p:spPr bwMode="auto">
          <a:xfrm>
            <a:off x="7698209" y="4248150"/>
            <a:ext cx="2543175" cy="1816100"/>
          </a:xfrm>
          <a:prstGeom prst="roundRect">
            <a:avLst>
              <a:gd name="adj" fmla="val 12699"/>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76813" name="AutoShape 13">
            <a:extLst>
              <a:ext uri="{FF2B5EF4-FFF2-40B4-BE49-F238E27FC236}">
                <a16:creationId xmlns:a16="http://schemas.microsoft.com/office/drawing/2014/main" id="{8096613E-01C5-4305-A222-0A67DE1FFACE}"/>
              </a:ext>
            </a:extLst>
          </p:cNvPr>
          <p:cNvSpPr>
            <a:spLocks noChangeArrowheads="1"/>
          </p:cNvSpPr>
          <p:nvPr/>
        </p:nvSpPr>
        <p:spPr bwMode="auto">
          <a:xfrm>
            <a:off x="7752184" y="4676775"/>
            <a:ext cx="2408238" cy="1316037"/>
          </a:xfrm>
          <a:prstGeom prst="roundRect">
            <a:avLst>
              <a:gd name="adj" fmla="val 16667"/>
            </a:avLst>
          </a:prstGeom>
          <a:solidFill>
            <a:srgbClr val="FFFFFF"/>
          </a:solidFill>
          <a:ln>
            <a:noFill/>
          </a:ln>
          <a:effectLst>
            <a:prstShdw prst="shdw17" dist="17961" dir="13500000">
              <a:srgbClr val="999999"/>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76814" name="Text Box 18">
            <a:extLst>
              <a:ext uri="{FF2B5EF4-FFF2-40B4-BE49-F238E27FC236}">
                <a16:creationId xmlns:a16="http://schemas.microsoft.com/office/drawing/2014/main" id="{D61B2442-CCBE-44ED-BEBE-A1C5062B203A}"/>
              </a:ext>
            </a:extLst>
          </p:cNvPr>
          <p:cNvSpPr txBox="1"/>
          <p:nvPr/>
        </p:nvSpPr>
        <p:spPr>
          <a:xfrm>
            <a:off x="8210972" y="4217987"/>
            <a:ext cx="1651000" cy="430213"/>
          </a:xfrm>
          <a:prstGeom prst="rect">
            <a:avLst/>
          </a:prstGeom>
          <a:noFill/>
          <a:ln w="9525">
            <a:noFill/>
          </a:ln>
        </p:spPr>
        <p:txBody>
          <a:bodyPr>
            <a:spAutoFit/>
          </a:bodyPr>
          <a:lstStyle/>
          <a:p>
            <a:pPr algn="ctr">
              <a:spcBef>
                <a:spcPct val="50000"/>
              </a:spcBef>
            </a:pPr>
            <a:r>
              <a:rPr lang="zh-CN" altLang="en-US" sz="2200" noProof="1">
                <a:solidFill>
                  <a:srgbClr val="FFFFFF"/>
                </a:solidFill>
                <a:effectLst>
                  <a:outerShdw blurRad="38100" dist="38100" dir="2700000">
                    <a:srgbClr val="C0C0C0"/>
                  </a:outerShdw>
                </a:effectLst>
              </a:rPr>
              <a:t>开放性</a:t>
            </a:r>
            <a:endParaRPr lang="en-US" altLang="zh-CN" sz="2200" noProof="1">
              <a:solidFill>
                <a:srgbClr val="FFFFFF"/>
              </a:solidFill>
              <a:effectLst>
                <a:outerShdw blurRad="38100" dist="38100" dir="2700000">
                  <a:srgbClr val="C0C0C0"/>
                </a:outerShdw>
              </a:effectLst>
            </a:endParaRPr>
          </a:p>
        </p:txBody>
      </p:sp>
      <p:sp>
        <p:nvSpPr>
          <p:cNvPr id="76815" name="Text Box 9">
            <a:extLst>
              <a:ext uri="{FF2B5EF4-FFF2-40B4-BE49-F238E27FC236}">
                <a16:creationId xmlns:a16="http://schemas.microsoft.com/office/drawing/2014/main" id="{17B8DCE7-D612-4A45-9120-CA76460DC74C}"/>
              </a:ext>
            </a:extLst>
          </p:cNvPr>
          <p:cNvSpPr txBox="1"/>
          <p:nvPr/>
        </p:nvSpPr>
        <p:spPr>
          <a:xfrm>
            <a:off x="7787109" y="4768850"/>
            <a:ext cx="2376488" cy="1198562"/>
          </a:xfrm>
          <a:prstGeom prst="rect">
            <a:avLst/>
          </a:prstGeom>
          <a:noFill/>
          <a:ln w="9525">
            <a:noFill/>
          </a:ln>
        </p:spPr>
        <p:txBody>
          <a:bodyPr>
            <a:spAutoFit/>
          </a:bodyPr>
          <a:lstStyle/>
          <a:p>
            <a:pPr eaLnBrk="0" hangingPunct="0"/>
            <a:r>
              <a:rPr lang="zh-CN" altLang="en-US" noProof="1">
                <a:solidFill>
                  <a:srgbClr val="000000"/>
                </a:solidFill>
                <a:effectLst>
                  <a:outerShdw blurRad="38100" dist="38100" dir="2700000">
                    <a:srgbClr val="C0C0C0"/>
                  </a:outerShdw>
                </a:effectLst>
              </a:rPr>
              <a:t>    操作系统必须能提供统一开放的环境</a:t>
            </a:r>
            <a:r>
              <a:rPr lang="en-US" altLang="zh-CN" noProof="1">
                <a:solidFill>
                  <a:srgbClr val="000000"/>
                </a:solidFill>
                <a:effectLst>
                  <a:outerShdw blurRad="38100" dist="38100" dir="2700000">
                    <a:srgbClr val="C0C0C0"/>
                  </a:outerShdw>
                </a:effectLst>
              </a:rPr>
              <a:t>,</a:t>
            </a:r>
            <a:r>
              <a:rPr lang="zh-CN" altLang="en-US" noProof="1">
                <a:solidFill>
                  <a:srgbClr val="000000"/>
                </a:solidFill>
                <a:effectLst>
                  <a:outerShdw blurRad="38100" dist="38100" dir="2700000">
                    <a:srgbClr val="C0C0C0"/>
                  </a:outerShdw>
                </a:effectLst>
              </a:rPr>
              <a:t>保证其应用的可移植性和可集成性。</a:t>
            </a:r>
            <a:endParaRPr lang="en-US" altLang="zh-CN" noProof="1">
              <a:solidFill>
                <a:srgbClr val="000000"/>
              </a:solidFill>
              <a:effectLst>
                <a:outerShdw blurRad="38100" dist="38100" dir="2700000">
                  <a:srgbClr val="C0C0C0"/>
                </a:outerShdw>
              </a:effectLst>
            </a:endParaRPr>
          </a:p>
        </p:txBody>
      </p:sp>
      <p:sp>
        <p:nvSpPr>
          <p:cNvPr id="76816" name="AutoShape 16">
            <a:extLst>
              <a:ext uri="{FF2B5EF4-FFF2-40B4-BE49-F238E27FC236}">
                <a16:creationId xmlns:a16="http://schemas.microsoft.com/office/drawing/2014/main" id="{61671358-1314-49A3-B78A-F0DDAD22CA50}"/>
              </a:ext>
            </a:extLst>
          </p:cNvPr>
          <p:cNvSpPr>
            <a:spLocks noChangeArrowheads="1"/>
          </p:cNvSpPr>
          <p:nvPr/>
        </p:nvSpPr>
        <p:spPr bwMode="auto">
          <a:xfrm>
            <a:off x="7698209" y="1885950"/>
            <a:ext cx="2543175" cy="1600200"/>
          </a:xfrm>
          <a:prstGeom prst="roundRect">
            <a:avLst>
              <a:gd name="adj" fmla="val 12699"/>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76817" name="AutoShape 17">
            <a:extLst>
              <a:ext uri="{FF2B5EF4-FFF2-40B4-BE49-F238E27FC236}">
                <a16:creationId xmlns:a16="http://schemas.microsoft.com/office/drawing/2014/main" id="{77E3EF11-7C36-4B8D-BB32-0F600678DB71}"/>
              </a:ext>
            </a:extLst>
          </p:cNvPr>
          <p:cNvSpPr>
            <a:spLocks noChangeArrowheads="1"/>
          </p:cNvSpPr>
          <p:nvPr/>
        </p:nvSpPr>
        <p:spPr bwMode="auto">
          <a:xfrm>
            <a:off x="7752184" y="2314575"/>
            <a:ext cx="2408238" cy="1114425"/>
          </a:xfrm>
          <a:prstGeom prst="roundRect">
            <a:avLst>
              <a:gd name="adj" fmla="val 16667"/>
            </a:avLst>
          </a:prstGeom>
          <a:solidFill>
            <a:srgbClr val="FFFFFF"/>
          </a:solidFill>
          <a:ln>
            <a:noFill/>
          </a:ln>
          <a:effectLst>
            <a:prstShdw prst="shdw17" dist="17961" dir="13500000">
              <a:srgbClr val="999999"/>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76818" name="Text Box 18">
            <a:extLst>
              <a:ext uri="{FF2B5EF4-FFF2-40B4-BE49-F238E27FC236}">
                <a16:creationId xmlns:a16="http://schemas.microsoft.com/office/drawing/2014/main" id="{F70BD164-0D8F-4AFA-92AE-71C1506CCEBA}"/>
              </a:ext>
            </a:extLst>
          </p:cNvPr>
          <p:cNvSpPr txBox="1"/>
          <p:nvPr/>
        </p:nvSpPr>
        <p:spPr>
          <a:xfrm>
            <a:off x="8153822" y="1858962"/>
            <a:ext cx="1651000" cy="430213"/>
          </a:xfrm>
          <a:prstGeom prst="rect">
            <a:avLst/>
          </a:prstGeom>
          <a:noFill/>
          <a:ln w="9525">
            <a:noFill/>
          </a:ln>
        </p:spPr>
        <p:txBody>
          <a:bodyPr>
            <a:spAutoFit/>
          </a:bodyPr>
          <a:lstStyle/>
          <a:p>
            <a:pPr algn="ctr">
              <a:spcBef>
                <a:spcPct val="50000"/>
              </a:spcBef>
            </a:pPr>
            <a:r>
              <a:rPr lang="zh-CN" altLang="en-US" sz="2200" noProof="1">
                <a:solidFill>
                  <a:srgbClr val="FFFFFF"/>
                </a:solidFill>
                <a:effectLst>
                  <a:outerShdw blurRad="38100" dist="38100" dir="2700000">
                    <a:srgbClr val="C0C0C0"/>
                  </a:outerShdw>
                </a:effectLst>
              </a:rPr>
              <a:t>有效性</a:t>
            </a:r>
          </a:p>
        </p:txBody>
      </p:sp>
      <p:sp>
        <p:nvSpPr>
          <p:cNvPr id="76819" name="Text Box 9">
            <a:extLst>
              <a:ext uri="{FF2B5EF4-FFF2-40B4-BE49-F238E27FC236}">
                <a16:creationId xmlns:a16="http://schemas.microsoft.com/office/drawing/2014/main" id="{DA0B5D90-866F-4C99-BA5B-392DF9A8370F}"/>
              </a:ext>
            </a:extLst>
          </p:cNvPr>
          <p:cNvSpPr txBox="1"/>
          <p:nvPr/>
        </p:nvSpPr>
        <p:spPr>
          <a:xfrm>
            <a:off x="7793459" y="2392362"/>
            <a:ext cx="2370138" cy="922338"/>
          </a:xfrm>
          <a:prstGeom prst="rect">
            <a:avLst/>
          </a:prstGeom>
          <a:noFill/>
          <a:ln w="9525">
            <a:noFill/>
          </a:ln>
        </p:spPr>
        <p:txBody>
          <a:bodyPr>
            <a:spAutoFit/>
          </a:bodyPr>
          <a:lstStyle/>
          <a:p>
            <a:pPr eaLnBrk="0" hangingPunct="0"/>
            <a:r>
              <a:rPr lang="zh-CN" altLang="en-US" noProof="1">
                <a:solidFill>
                  <a:srgbClr val="000000"/>
                </a:solidFill>
                <a:effectLst>
                  <a:outerShdw blurRad="38100" dist="38100" dir="2700000">
                    <a:srgbClr val="C0C0C0"/>
                  </a:outerShdw>
                </a:effectLst>
              </a:rPr>
              <a:t>   操作系统使计算机资源的使用更有效</a:t>
            </a:r>
            <a:r>
              <a:rPr lang="en-US" altLang="zh-CN" noProof="1">
                <a:solidFill>
                  <a:srgbClr val="000000"/>
                </a:solidFill>
                <a:effectLst>
                  <a:outerShdw blurRad="38100" dist="38100" dir="2700000">
                    <a:srgbClr val="C0C0C0"/>
                  </a:outerShdw>
                </a:effectLst>
              </a:rPr>
              <a:t>,</a:t>
            </a:r>
            <a:r>
              <a:rPr lang="zh-CN" altLang="en-US" noProof="1">
                <a:solidFill>
                  <a:srgbClr val="000000"/>
                </a:solidFill>
                <a:effectLst>
                  <a:outerShdw blurRad="38100" dist="38100" dir="2700000">
                    <a:srgbClr val="C0C0C0"/>
                  </a:outerShdw>
                </a:effectLst>
              </a:rPr>
              <a:t>即使资源的利用率更高</a:t>
            </a:r>
            <a:r>
              <a:rPr lang="zh-CN" altLang="en-US" noProof="1"/>
              <a:t> </a:t>
            </a:r>
            <a:endParaRPr lang="en-US" altLang="zh-CN" noProof="1"/>
          </a:p>
        </p:txBody>
      </p:sp>
      <p:grpSp>
        <p:nvGrpSpPr>
          <p:cNvPr id="76820" name="Group 20">
            <a:extLst>
              <a:ext uri="{FF2B5EF4-FFF2-40B4-BE49-F238E27FC236}">
                <a16:creationId xmlns:a16="http://schemas.microsoft.com/office/drawing/2014/main" id="{D8F68FD2-7BFF-4E0D-9A2A-B2AC4AC09C46}"/>
              </a:ext>
            </a:extLst>
          </p:cNvPr>
          <p:cNvGrpSpPr>
            <a:grpSpLocks/>
          </p:cNvGrpSpPr>
          <p:nvPr/>
        </p:nvGrpSpPr>
        <p:grpSpPr bwMode="auto">
          <a:xfrm>
            <a:off x="4726409" y="2495550"/>
            <a:ext cx="2819400" cy="2803525"/>
            <a:chOff x="1968" y="1488"/>
            <a:chExt cx="1776" cy="1766"/>
          </a:xfrm>
        </p:grpSpPr>
        <p:sp>
          <p:nvSpPr>
            <p:cNvPr id="14357" name="AutoShape 21">
              <a:extLst>
                <a:ext uri="{FF2B5EF4-FFF2-40B4-BE49-F238E27FC236}">
                  <a16:creationId xmlns:a16="http://schemas.microsoft.com/office/drawing/2014/main" id="{4890372E-573F-40F5-A584-0E03F46A67E0}"/>
                </a:ext>
              </a:extLst>
            </p:cNvPr>
            <p:cNvSpPr>
              <a:spLocks noChangeArrowheads="1"/>
            </p:cNvSpPr>
            <p:nvPr/>
          </p:nvSpPr>
          <p:spPr bwMode="gray">
            <a:xfrm rot="6774404">
              <a:off x="2004" y="1578"/>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hlink">
                    <a:gamma/>
                    <a:shade val="0"/>
                    <a:invGamma/>
                  </a:schemeClr>
                </a:gs>
                <a:gs pos="100000">
                  <a:schemeClr val="hlink"/>
                </a:gs>
              </a:gsLst>
              <a:lin ang="2700000" scaled="1"/>
            </a:gradFill>
            <a:ln w="9525">
              <a:noFill/>
              <a:miter lim="800000"/>
            </a:ln>
            <a:effectLst/>
            <a:scene3d>
              <a:camera prst="legacyObliqueTopRight"/>
              <a:lightRig rig="legacyFlat3" dir="b"/>
            </a:scene3d>
            <a:sp3d extrusionH="176200" prstMaterial="legacyMatte">
              <a:bevelT w="13500" h="13500" prst="angle"/>
              <a:bevelB w="13500" h="13500" prst="angle"/>
              <a:extrusionClr>
                <a:schemeClr val="hlink"/>
              </a:extrusionClr>
            </a:sp3d>
          </p:spPr>
          <p:txBody>
            <a:bodyPr wrap="none" anchor="ctr">
              <a:flatTx/>
            </a:bodyPr>
            <a:lstStyle/>
            <a:p>
              <a:pPr>
                <a:defRPr/>
              </a:pPr>
              <a:endParaRPr lang="zh-CN" altLang="en-US" b="0">
                <a:ea typeface="+mn-ea"/>
              </a:endParaRPr>
            </a:p>
          </p:txBody>
        </p:sp>
        <p:sp>
          <p:nvSpPr>
            <p:cNvPr id="14358" name="AutoShape 22">
              <a:extLst>
                <a:ext uri="{FF2B5EF4-FFF2-40B4-BE49-F238E27FC236}">
                  <a16:creationId xmlns:a16="http://schemas.microsoft.com/office/drawing/2014/main" id="{A77CAFAC-4CC4-4EC6-86FE-7E39F62280BA}"/>
                </a:ext>
              </a:extLst>
            </p:cNvPr>
            <p:cNvSpPr>
              <a:spLocks noChangeArrowheads="1"/>
            </p:cNvSpPr>
            <p:nvPr/>
          </p:nvSpPr>
          <p:spPr bwMode="gray">
            <a:xfrm rot="12174404">
              <a:off x="1968" y="1567"/>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accent1">
                    <a:gamma/>
                    <a:shade val="0"/>
                    <a:invGamma/>
                  </a:schemeClr>
                </a:gs>
                <a:gs pos="100000">
                  <a:schemeClr val="accent1"/>
                </a:gs>
              </a:gsLst>
              <a:lin ang="2700000" scaled="1"/>
            </a:gradFill>
            <a:ln w="9525">
              <a:noFill/>
              <a:miter lim="800000"/>
            </a:ln>
            <a:effectLst/>
            <a:scene3d>
              <a:camera prst="legacyObliqueTopRight"/>
              <a:lightRig rig="legacyFlat3" dir="b"/>
            </a:scene3d>
            <a:sp3d extrusionH="176200" prstMaterial="legacyMatte">
              <a:bevelT w="13500" h="13500" prst="angle"/>
              <a:bevelB w="13500" h="13500" prst="angle"/>
              <a:extrusionClr>
                <a:schemeClr val="accent1"/>
              </a:extrusionClr>
            </a:sp3d>
          </p:spPr>
          <p:txBody>
            <a:bodyPr wrap="none" anchor="ctr">
              <a:flatTx/>
            </a:bodyPr>
            <a:lstStyle/>
            <a:p>
              <a:pPr>
                <a:defRPr/>
              </a:pPr>
              <a:endParaRPr lang="zh-CN" altLang="en-US" b="0">
                <a:ea typeface="+mn-ea"/>
              </a:endParaRPr>
            </a:p>
          </p:txBody>
        </p:sp>
        <p:sp>
          <p:nvSpPr>
            <p:cNvPr id="14359" name="AutoShape 23">
              <a:extLst>
                <a:ext uri="{FF2B5EF4-FFF2-40B4-BE49-F238E27FC236}">
                  <a16:creationId xmlns:a16="http://schemas.microsoft.com/office/drawing/2014/main" id="{C41A710D-C839-412F-8BDD-F0CDBCFC4281}"/>
                </a:ext>
              </a:extLst>
            </p:cNvPr>
            <p:cNvSpPr>
              <a:spLocks noChangeArrowheads="1"/>
            </p:cNvSpPr>
            <p:nvPr/>
          </p:nvSpPr>
          <p:spPr bwMode="gray">
            <a:xfrm rot="17574404">
              <a:off x="2029" y="1500"/>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folHlink">
                    <a:gamma/>
                    <a:shade val="6275"/>
                    <a:invGamma/>
                  </a:schemeClr>
                </a:gs>
                <a:gs pos="100000">
                  <a:schemeClr val="folHlink"/>
                </a:gs>
              </a:gsLst>
              <a:lin ang="2700000" scaled="1"/>
            </a:gradFill>
            <a:ln w="9525">
              <a:noFill/>
              <a:miter lim="800000"/>
            </a:ln>
            <a:effectLst/>
            <a:scene3d>
              <a:camera prst="legacyObliqueTopRight"/>
              <a:lightRig rig="legacyFlat3" dir="b"/>
            </a:scene3d>
            <a:sp3d extrusionH="176200" prstMaterial="legacyMatte">
              <a:bevelT w="13500" h="13500" prst="angle"/>
              <a:bevelB w="13500" h="13500" prst="angle"/>
              <a:extrusionClr>
                <a:schemeClr val="folHlink"/>
              </a:extrusionClr>
            </a:sp3d>
          </p:spPr>
          <p:txBody>
            <a:bodyPr wrap="none" anchor="ctr">
              <a:flatTx/>
            </a:bodyPr>
            <a:lstStyle/>
            <a:p>
              <a:pPr>
                <a:defRPr/>
              </a:pPr>
              <a:endParaRPr lang="zh-CN" altLang="en-US" b="0">
                <a:ea typeface="+mn-ea"/>
              </a:endParaRPr>
            </a:p>
          </p:txBody>
        </p:sp>
        <p:sp>
          <p:nvSpPr>
            <p:cNvPr id="14360" name="AutoShape 24">
              <a:extLst>
                <a:ext uri="{FF2B5EF4-FFF2-40B4-BE49-F238E27FC236}">
                  <a16:creationId xmlns:a16="http://schemas.microsoft.com/office/drawing/2014/main" id="{1220A3CB-DB1E-47E1-B866-C811BF5E1311}"/>
                </a:ext>
              </a:extLst>
            </p:cNvPr>
            <p:cNvSpPr>
              <a:spLocks noChangeArrowheads="1"/>
            </p:cNvSpPr>
            <p:nvPr/>
          </p:nvSpPr>
          <p:spPr bwMode="gray">
            <a:xfrm rot="22974404">
              <a:off x="2056" y="1536"/>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accent2">
                    <a:gamma/>
                    <a:shade val="0"/>
                    <a:invGamma/>
                  </a:schemeClr>
                </a:gs>
                <a:gs pos="100000">
                  <a:schemeClr val="accent2"/>
                </a:gs>
              </a:gsLst>
              <a:lin ang="2700000" scaled="1"/>
            </a:gradFill>
            <a:ln w="9525">
              <a:noFill/>
              <a:miter lim="800000"/>
            </a:ln>
            <a:effectLst/>
            <a:scene3d>
              <a:camera prst="legacyObliqueTopRight"/>
              <a:lightRig rig="legacyFlat3" dir="b"/>
            </a:scene3d>
            <a:sp3d extrusionH="176200" prstMaterial="legacyMatte">
              <a:bevelT w="13500" h="13500" prst="angle"/>
              <a:bevelB w="13500" h="13500" prst="angle"/>
              <a:extrusionClr>
                <a:schemeClr val="accent2"/>
              </a:extrusionClr>
            </a:sp3d>
          </p:spPr>
          <p:txBody>
            <a:bodyPr wrap="none" anchor="ctr">
              <a:flatTx/>
            </a:bodyPr>
            <a:lstStyle/>
            <a:p>
              <a:pPr>
                <a:defRPr/>
              </a:pPr>
              <a:endParaRPr lang="zh-CN" altLang="en-US" b="0">
                <a:ea typeface="+mn-ea"/>
              </a:endParaRPr>
            </a:p>
          </p:txBody>
        </p:sp>
      </p:grpSp>
      <p:sp>
        <p:nvSpPr>
          <p:cNvPr id="76836" name="Text Box 38">
            <a:extLst>
              <a:ext uri="{FF2B5EF4-FFF2-40B4-BE49-F238E27FC236}">
                <a16:creationId xmlns:a16="http://schemas.microsoft.com/office/drawing/2014/main" id="{3824C240-7366-44B9-81DB-51BC5C01D919}"/>
              </a:ext>
            </a:extLst>
          </p:cNvPr>
          <p:cNvSpPr txBox="1"/>
          <p:nvPr/>
        </p:nvSpPr>
        <p:spPr>
          <a:xfrm>
            <a:off x="779291" y="1027006"/>
            <a:ext cx="4079875" cy="522287"/>
          </a:xfrm>
          <a:prstGeom prst="rect">
            <a:avLst/>
          </a:prstGeom>
          <a:noFill/>
          <a:ln w="9525">
            <a:noFill/>
          </a:ln>
        </p:spPr>
        <p:txBody>
          <a:bodyPr>
            <a:spAutoFit/>
          </a:bodyPr>
          <a:lstStyle/>
          <a:p>
            <a:pPr>
              <a:spcBef>
                <a:spcPct val="50000"/>
              </a:spcBef>
            </a:pPr>
            <a:r>
              <a:rPr lang="zh-CN" altLang="en-US" sz="2800" noProof="1">
                <a:solidFill>
                  <a:srgbClr val="FF0000"/>
                </a:solidFill>
                <a:effectLst>
                  <a:outerShdw blurRad="38100" dist="38100" dir="2700000">
                    <a:srgbClr val="C0C0C0"/>
                  </a:outerShdw>
                </a:effectLst>
              </a:rPr>
              <a:t>二、操作系统的目标</a:t>
            </a:r>
          </a:p>
        </p:txBody>
      </p:sp>
      <p:sp>
        <p:nvSpPr>
          <p:cNvPr id="28" name="矩形 27">
            <a:extLst>
              <a:ext uri="{FF2B5EF4-FFF2-40B4-BE49-F238E27FC236}">
                <a16:creationId xmlns:a16="http://schemas.microsoft.com/office/drawing/2014/main" id="{972F4E52-C19D-4F8B-8F2C-5C673C350223}"/>
              </a:ext>
            </a:extLst>
          </p:cNvPr>
          <p:cNvSpPr>
            <a:spLocks noChangeArrowheads="1" noChangeShapeType="1" noTextEdit="1"/>
          </p:cNvSpPr>
          <p:nvPr/>
        </p:nvSpPr>
        <p:spPr bwMode="auto">
          <a:xfrm>
            <a:off x="263352" y="158001"/>
            <a:ext cx="4608513"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1.1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操作系统的定义与目标</a:t>
            </a:r>
          </a:p>
        </p:txBody>
      </p:sp>
    </p:spTree>
    <p:custDataLst>
      <p:tags r:id="rId1"/>
    </p:custDataLst>
    <p:extLst>
      <p:ext uri="{BB962C8B-B14F-4D97-AF65-F5344CB8AC3E}">
        <p14:creationId xmlns:p14="http://schemas.microsoft.com/office/powerpoint/2010/main" val="1623780604"/>
      </p:ext>
    </p:extLst>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6835"/>
                                        </p:tgtEl>
                                        <p:attrNameLst>
                                          <p:attrName>style.visibility</p:attrName>
                                        </p:attrNameLst>
                                      </p:cBhvr>
                                      <p:to>
                                        <p:strVal val="visible"/>
                                      </p:to>
                                    </p:set>
                                    <p:anim calcmode="lin" valueType="num">
                                      <p:cBhvr additive="base">
                                        <p:cTn id="7" dur="500" fill="hold"/>
                                        <p:tgtEl>
                                          <p:spTgt spid="76835"/>
                                        </p:tgtEl>
                                        <p:attrNameLst>
                                          <p:attrName>ppt_x</p:attrName>
                                        </p:attrNameLst>
                                      </p:cBhvr>
                                      <p:tavLst>
                                        <p:tav tm="0">
                                          <p:val>
                                            <p:strVal val="#ppt_x"/>
                                          </p:val>
                                        </p:tav>
                                        <p:tav tm="100000">
                                          <p:val>
                                            <p:strVal val="#ppt_x"/>
                                          </p:val>
                                        </p:tav>
                                      </p:tavLst>
                                    </p:anim>
                                    <p:anim calcmode="lin" valueType="num">
                                      <p:cBhvr additive="base">
                                        <p:cTn id="8" dur="500" fill="hold"/>
                                        <p:tgtEl>
                                          <p:spTgt spid="7683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6836"/>
                                        </p:tgtEl>
                                        <p:attrNameLst>
                                          <p:attrName>style.visibility</p:attrName>
                                        </p:attrNameLst>
                                      </p:cBhvr>
                                      <p:to>
                                        <p:strVal val="visible"/>
                                      </p:to>
                                    </p:set>
                                    <p:anim calcmode="lin" valueType="num">
                                      <p:cBhvr additive="base">
                                        <p:cTn id="12" dur="500" fill="hold"/>
                                        <p:tgtEl>
                                          <p:spTgt spid="76836"/>
                                        </p:tgtEl>
                                        <p:attrNameLst>
                                          <p:attrName>ppt_x</p:attrName>
                                        </p:attrNameLst>
                                      </p:cBhvr>
                                      <p:tavLst>
                                        <p:tav tm="0">
                                          <p:val>
                                            <p:strVal val="#ppt_x"/>
                                          </p:val>
                                        </p:tav>
                                        <p:tav tm="100000">
                                          <p:val>
                                            <p:strVal val="#ppt_x"/>
                                          </p:val>
                                        </p:tav>
                                      </p:tavLst>
                                    </p:anim>
                                    <p:anim calcmode="lin" valueType="num">
                                      <p:cBhvr additive="base">
                                        <p:cTn id="13" dur="500" fill="hold"/>
                                        <p:tgtEl>
                                          <p:spTgt spid="76836"/>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49" presetClass="entr" presetSubtype="0" decel="100000" fill="hold" nodeType="afterEffect">
                                  <p:stCondLst>
                                    <p:cond delay="0"/>
                                  </p:stCondLst>
                                  <p:childTnLst>
                                    <p:set>
                                      <p:cBhvr>
                                        <p:cTn id="16" dur="1" fill="hold">
                                          <p:stCondLst>
                                            <p:cond delay="0"/>
                                          </p:stCondLst>
                                        </p:cTn>
                                        <p:tgtEl>
                                          <p:spTgt spid="76820"/>
                                        </p:tgtEl>
                                        <p:attrNameLst>
                                          <p:attrName>style.visibility</p:attrName>
                                        </p:attrNameLst>
                                      </p:cBhvr>
                                      <p:to>
                                        <p:strVal val="visible"/>
                                      </p:to>
                                    </p:set>
                                    <p:anim calcmode="lin" valueType="num">
                                      <p:cBhvr>
                                        <p:cTn id="17" dur="500" fill="hold"/>
                                        <p:tgtEl>
                                          <p:spTgt spid="76820"/>
                                        </p:tgtEl>
                                        <p:attrNameLst>
                                          <p:attrName>ppt_w</p:attrName>
                                        </p:attrNameLst>
                                      </p:cBhvr>
                                      <p:tavLst>
                                        <p:tav tm="0">
                                          <p:val>
                                            <p:fltVal val="0"/>
                                          </p:val>
                                        </p:tav>
                                        <p:tav tm="100000">
                                          <p:val>
                                            <p:strVal val="#ppt_w"/>
                                          </p:val>
                                        </p:tav>
                                      </p:tavLst>
                                    </p:anim>
                                    <p:anim calcmode="lin" valueType="num">
                                      <p:cBhvr>
                                        <p:cTn id="18" dur="500" fill="hold"/>
                                        <p:tgtEl>
                                          <p:spTgt spid="76820"/>
                                        </p:tgtEl>
                                        <p:attrNameLst>
                                          <p:attrName>ppt_h</p:attrName>
                                        </p:attrNameLst>
                                      </p:cBhvr>
                                      <p:tavLst>
                                        <p:tav tm="0">
                                          <p:val>
                                            <p:fltVal val="0"/>
                                          </p:val>
                                        </p:tav>
                                        <p:tav tm="100000">
                                          <p:val>
                                            <p:strVal val="#ppt_h"/>
                                          </p:val>
                                        </p:tav>
                                      </p:tavLst>
                                    </p:anim>
                                    <p:anim calcmode="lin" valueType="num">
                                      <p:cBhvr>
                                        <p:cTn id="19" dur="500" fill="hold"/>
                                        <p:tgtEl>
                                          <p:spTgt spid="76820"/>
                                        </p:tgtEl>
                                        <p:attrNameLst>
                                          <p:attrName>style.rotation</p:attrName>
                                        </p:attrNameLst>
                                      </p:cBhvr>
                                      <p:tavLst>
                                        <p:tav tm="0">
                                          <p:val>
                                            <p:fltVal val="360"/>
                                          </p:val>
                                        </p:tav>
                                        <p:tav tm="100000">
                                          <p:val>
                                            <p:fltVal val="0"/>
                                          </p:val>
                                        </p:tav>
                                      </p:tavLst>
                                    </p:anim>
                                    <p:animEffect transition="in" filter="fade">
                                      <p:cBhvr>
                                        <p:cTn id="20" dur="500"/>
                                        <p:tgtEl>
                                          <p:spTgt spid="76820"/>
                                        </p:tgtEl>
                                      </p:cBhvr>
                                    </p:animEffect>
                                  </p:childTnLst>
                                </p:cTn>
                              </p:par>
                            </p:childTnLst>
                          </p:cTn>
                        </p:par>
                        <p:par>
                          <p:cTn id="21" fill="hold" nodeType="afterGroup">
                            <p:stCondLst>
                              <p:cond delay="1500"/>
                            </p:stCondLst>
                            <p:childTnLst>
                              <p:par>
                                <p:cTn id="22" presetID="51" presetClass="entr" presetSubtype="0" fill="hold" grpId="0" nodeType="afterEffect">
                                  <p:stCondLst>
                                    <p:cond delay="0"/>
                                  </p:stCondLst>
                                  <p:childTnLst>
                                    <p:set>
                                      <p:cBhvr>
                                        <p:cTn id="23" dur="1" fill="hold">
                                          <p:stCondLst>
                                            <p:cond delay="0"/>
                                          </p:stCondLst>
                                        </p:cTn>
                                        <p:tgtEl>
                                          <p:spTgt spid="76804"/>
                                        </p:tgtEl>
                                        <p:attrNameLst>
                                          <p:attrName>style.visibility</p:attrName>
                                        </p:attrNameLst>
                                      </p:cBhvr>
                                      <p:to>
                                        <p:strVal val="visible"/>
                                      </p:to>
                                    </p:set>
                                    <p:animEffect transition="in" filter="fade">
                                      <p:cBhvr>
                                        <p:cTn id="24" dur="770" decel="100000"/>
                                        <p:tgtEl>
                                          <p:spTgt spid="76804"/>
                                        </p:tgtEl>
                                      </p:cBhvr>
                                    </p:animEffect>
                                    <p:animScale>
                                      <p:cBhvr>
                                        <p:cTn id="25" dur="770" decel="100000"/>
                                        <p:tgtEl>
                                          <p:spTgt spid="76804"/>
                                        </p:tgtEl>
                                      </p:cBhvr>
                                      <p:from x="10000" y="10000"/>
                                      <p:to x="200000" y="450000"/>
                                    </p:animScale>
                                    <p:animScale>
                                      <p:cBhvr>
                                        <p:cTn id="26" dur="1230" accel="100000" fill="hold">
                                          <p:stCondLst>
                                            <p:cond delay="770"/>
                                          </p:stCondLst>
                                        </p:cTn>
                                        <p:tgtEl>
                                          <p:spTgt spid="76804"/>
                                        </p:tgtEl>
                                      </p:cBhvr>
                                      <p:from x="200000" y="450000"/>
                                      <p:to x="100000" y="100000"/>
                                    </p:animScale>
                                    <p:set>
                                      <p:cBhvr>
                                        <p:cTn id="27" dur="770" fill="hold"/>
                                        <p:tgtEl>
                                          <p:spTgt spid="76804"/>
                                        </p:tgtEl>
                                        <p:attrNameLst>
                                          <p:attrName>ppt_x</p:attrName>
                                        </p:attrNameLst>
                                      </p:cBhvr>
                                      <p:to>
                                        <p:strVal val="(0.5)"/>
                                      </p:to>
                                    </p:set>
                                    <p:anim from="(0.5)" to="(#ppt_x)" calcmode="lin" valueType="num">
                                      <p:cBhvr>
                                        <p:cTn id="28" dur="1230" accel="100000" fill="hold">
                                          <p:stCondLst>
                                            <p:cond delay="770"/>
                                          </p:stCondLst>
                                        </p:cTn>
                                        <p:tgtEl>
                                          <p:spTgt spid="76804"/>
                                        </p:tgtEl>
                                        <p:attrNameLst>
                                          <p:attrName>ppt_x</p:attrName>
                                        </p:attrNameLst>
                                      </p:cBhvr>
                                    </p:anim>
                                    <p:set>
                                      <p:cBhvr>
                                        <p:cTn id="29" dur="770" fill="hold"/>
                                        <p:tgtEl>
                                          <p:spTgt spid="76804"/>
                                        </p:tgtEl>
                                        <p:attrNameLst>
                                          <p:attrName>ppt_y</p:attrName>
                                        </p:attrNameLst>
                                      </p:cBhvr>
                                      <p:to>
                                        <p:strVal val="(#ppt_y+0.4)"/>
                                      </p:to>
                                    </p:set>
                                    <p:anim from="(#ppt_y+0.4)" to="(#ppt_y)" calcmode="lin" valueType="num">
                                      <p:cBhvr>
                                        <p:cTn id="30" dur="1230" accel="100000" fill="hold">
                                          <p:stCondLst>
                                            <p:cond delay="770"/>
                                          </p:stCondLst>
                                        </p:cTn>
                                        <p:tgtEl>
                                          <p:spTgt spid="76804"/>
                                        </p:tgtEl>
                                        <p:attrNameLst>
                                          <p:attrName>ppt_y</p:attrName>
                                        </p:attrNameLst>
                                      </p:cBhvr>
                                    </p:anim>
                                  </p:childTnLst>
                                </p:cTn>
                              </p:par>
                            </p:childTnLst>
                          </p:cTn>
                        </p:par>
                        <p:par>
                          <p:cTn id="31" fill="hold" nodeType="afterGroup">
                            <p:stCondLst>
                              <p:cond delay="3500"/>
                            </p:stCondLst>
                            <p:childTnLst>
                              <p:par>
                                <p:cTn id="32" presetID="2" presetClass="entr" presetSubtype="4" fill="hold" grpId="0" nodeType="afterEffect">
                                  <p:stCondLst>
                                    <p:cond delay="0"/>
                                  </p:stCondLst>
                                  <p:childTnLst>
                                    <p:set>
                                      <p:cBhvr>
                                        <p:cTn id="33" dur="1" fill="hold">
                                          <p:stCondLst>
                                            <p:cond delay="0"/>
                                          </p:stCondLst>
                                        </p:cTn>
                                        <p:tgtEl>
                                          <p:spTgt spid="76808"/>
                                        </p:tgtEl>
                                        <p:attrNameLst>
                                          <p:attrName>style.visibility</p:attrName>
                                        </p:attrNameLst>
                                      </p:cBhvr>
                                      <p:to>
                                        <p:strVal val="visible"/>
                                      </p:to>
                                    </p:set>
                                    <p:anim calcmode="lin" valueType="num">
                                      <p:cBhvr additive="base">
                                        <p:cTn id="34" dur="500" fill="hold"/>
                                        <p:tgtEl>
                                          <p:spTgt spid="76808"/>
                                        </p:tgtEl>
                                        <p:attrNameLst>
                                          <p:attrName>ppt_x</p:attrName>
                                        </p:attrNameLst>
                                      </p:cBhvr>
                                      <p:tavLst>
                                        <p:tav tm="0">
                                          <p:val>
                                            <p:strVal val="#ppt_x"/>
                                          </p:val>
                                        </p:tav>
                                        <p:tav tm="100000">
                                          <p:val>
                                            <p:strVal val="#ppt_x"/>
                                          </p:val>
                                        </p:tav>
                                      </p:tavLst>
                                    </p:anim>
                                    <p:anim calcmode="lin" valueType="num">
                                      <p:cBhvr additive="base">
                                        <p:cTn id="35" dur="500" fill="hold"/>
                                        <p:tgtEl>
                                          <p:spTgt spid="76808"/>
                                        </p:tgtEl>
                                        <p:attrNameLst>
                                          <p:attrName>ppt_y</p:attrName>
                                        </p:attrNameLst>
                                      </p:cBhvr>
                                      <p:tavLst>
                                        <p:tav tm="0">
                                          <p:val>
                                            <p:strVal val="1+#ppt_h/2"/>
                                          </p:val>
                                        </p:tav>
                                        <p:tav tm="100000">
                                          <p:val>
                                            <p:strVal val="#ppt_y"/>
                                          </p:val>
                                        </p:tav>
                                      </p:tavLst>
                                    </p:anim>
                                  </p:childTnLst>
                                </p:cTn>
                              </p:par>
                            </p:childTnLst>
                          </p:cTn>
                        </p:par>
                        <p:par>
                          <p:cTn id="36" fill="hold" nodeType="afterGroup">
                            <p:stCondLst>
                              <p:cond delay="4000"/>
                            </p:stCondLst>
                            <p:childTnLst>
                              <p:par>
                                <p:cTn id="37" presetID="2" presetClass="entr" presetSubtype="4" fill="hold" grpId="0" nodeType="afterEffect">
                                  <p:stCondLst>
                                    <p:cond delay="0"/>
                                  </p:stCondLst>
                                  <p:childTnLst>
                                    <p:set>
                                      <p:cBhvr>
                                        <p:cTn id="38" dur="1" fill="hold">
                                          <p:stCondLst>
                                            <p:cond delay="0"/>
                                          </p:stCondLst>
                                        </p:cTn>
                                        <p:tgtEl>
                                          <p:spTgt spid="76809"/>
                                        </p:tgtEl>
                                        <p:attrNameLst>
                                          <p:attrName>style.visibility</p:attrName>
                                        </p:attrNameLst>
                                      </p:cBhvr>
                                      <p:to>
                                        <p:strVal val="visible"/>
                                      </p:to>
                                    </p:set>
                                    <p:anim calcmode="lin" valueType="num">
                                      <p:cBhvr additive="base">
                                        <p:cTn id="39" dur="500" fill="hold"/>
                                        <p:tgtEl>
                                          <p:spTgt spid="76809"/>
                                        </p:tgtEl>
                                        <p:attrNameLst>
                                          <p:attrName>ppt_x</p:attrName>
                                        </p:attrNameLst>
                                      </p:cBhvr>
                                      <p:tavLst>
                                        <p:tav tm="0">
                                          <p:val>
                                            <p:strVal val="#ppt_x"/>
                                          </p:val>
                                        </p:tav>
                                        <p:tav tm="100000">
                                          <p:val>
                                            <p:strVal val="#ppt_x"/>
                                          </p:val>
                                        </p:tav>
                                      </p:tavLst>
                                    </p:anim>
                                    <p:anim calcmode="lin" valueType="num">
                                      <p:cBhvr additive="base">
                                        <p:cTn id="40" dur="500" fill="hold"/>
                                        <p:tgtEl>
                                          <p:spTgt spid="76809"/>
                                        </p:tgtEl>
                                        <p:attrNameLst>
                                          <p:attrName>ppt_y</p:attrName>
                                        </p:attrNameLst>
                                      </p:cBhvr>
                                      <p:tavLst>
                                        <p:tav tm="0">
                                          <p:val>
                                            <p:strVal val="1+#ppt_h/2"/>
                                          </p:val>
                                        </p:tav>
                                        <p:tav tm="100000">
                                          <p:val>
                                            <p:strVal val="#ppt_y"/>
                                          </p:val>
                                        </p:tav>
                                      </p:tavLst>
                                    </p:anim>
                                  </p:childTnLst>
                                </p:cTn>
                              </p:par>
                            </p:childTnLst>
                          </p:cTn>
                        </p:par>
                        <p:par>
                          <p:cTn id="41" fill="hold" nodeType="afterGroup">
                            <p:stCondLst>
                              <p:cond delay="4500"/>
                            </p:stCondLst>
                            <p:childTnLst>
                              <p:par>
                                <p:cTn id="42" presetID="2" presetClass="entr" presetSubtype="4" fill="hold" grpId="0" nodeType="afterEffect">
                                  <p:stCondLst>
                                    <p:cond delay="0"/>
                                  </p:stCondLst>
                                  <p:childTnLst>
                                    <p:set>
                                      <p:cBhvr>
                                        <p:cTn id="43" dur="1" fill="hold">
                                          <p:stCondLst>
                                            <p:cond delay="0"/>
                                          </p:stCondLst>
                                        </p:cTn>
                                        <p:tgtEl>
                                          <p:spTgt spid="76810"/>
                                        </p:tgtEl>
                                        <p:attrNameLst>
                                          <p:attrName>style.visibility</p:attrName>
                                        </p:attrNameLst>
                                      </p:cBhvr>
                                      <p:to>
                                        <p:strVal val="visible"/>
                                      </p:to>
                                    </p:set>
                                    <p:anim calcmode="lin" valueType="num">
                                      <p:cBhvr additive="base">
                                        <p:cTn id="44" dur="500" fill="hold"/>
                                        <p:tgtEl>
                                          <p:spTgt spid="76810"/>
                                        </p:tgtEl>
                                        <p:attrNameLst>
                                          <p:attrName>ppt_x</p:attrName>
                                        </p:attrNameLst>
                                      </p:cBhvr>
                                      <p:tavLst>
                                        <p:tav tm="0">
                                          <p:val>
                                            <p:strVal val="#ppt_x"/>
                                          </p:val>
                                        </p:tav>
                                        <p:tav tm="100000">
                                          <p:val>
                                            <p:strVal val="#ppt_x"/>
                                          </p:val>
                                        </p:tav>
                                      </p:tavLst>
                                    </p:anim>
                                    <p:anim calcmode="lin" valueType="num">
                                      <p:cBhvr additive="base">
                                        <p:cTn id="45" dur="500" fill="hold"/>
                                        <p:tgtEl>
                                          <p:spTgt spid="76810"/>
                                        </p:tgtEl>
                                        <p:attrNameLst>
                                          <p:attrName>ppt_y</p:attrName>
                                        </p:attrNameLst>
                                      </p:cBhvr>
                                      <p:tavLst>
                                        <p:tav tm="0">
                                          <p:val>
                                            <p:strVal val="1+#ppt_h/2"/>
                                          </p:val>
                                        </p:tav>
                                        <p:tav tm="100000">
                                          <p:val>
                                            <p:strVal val="#ppt_y"/>
                                          </p:val>
                                        </p:tav>
                                      </p:tavLst>
                                    </p:anim>
                                  </p:childTnLst>
                                </p:cTn>
                              </p:par>
                            </p:childTnLst>
                          </p:cTn>
                        </p:par>
                        <p:par>
                          <p:cTn id="46" fill="hold" nodeType="afterGroup">
                            <p:stCondLst>
                              <p:cond delay="5000"/>
                            </p:stCondLst>
                            <p:childTnLst>
                              <p:par>
                                <p:cTn id="47" presetID="2" presetClass="entr" presetSubtype="4" fill="hold" grpId="0" nodeType="afterEffect">
                                  <p:stCondLst>
                                    <p:cond delay="0"/>
                                  </p:stCondLst>
                                  <p:childTnLst>
                                    <p:set>
                                      <p:cBhvr>
                                        <p:cTn id="48" dur="1" fill="hold">
                                          <p:stCondLst>
                                            <p:cond delay="0"/>
                                          </p:stCondLst>
                                        </p:cTn>
                                        <p:tgtEl>
                                          <p:spTgt spid="76811"/>
                                        </p:tgtEl>
                                        <p:attrNameLst>
                                          <p:attrName>style.visibility</p:attrName>
                                        </p:attrNameLst>
                                      </p:cBhvr>
                                      <p:to>
                                        <p:strVal val="visible"/>
                                      </p:to>
                                    </p:set>
                                    <p:anim calcmode="lin" valueType="num">
                                      <p:cBhvr additive="base">
                                        <p:cTn id="49" dur="500" fill="hold"/>
                                        <p:tgtEl>
                                          <p:spTgt spid="76811"/>
                                        </p:tgtEl>
                                        <p:attrNameLst>
                                          <p:attrName>ppt_x</p:attrName>
                                        </p:attrNameLst>
                                      </p:cBhvr>
                                      <p:tavLst>
                                        <p:tav tm="0">
                                          <p:val>
                                            <p:strVal val="#ppt_x"/>
                                          </p:val>
                                        </p:tav>
                                        <p:tav tm="100000">
                                          <p:val>
                                            <p:strVal val="#ppt_x"/>
                                          </p:val>
                                        </p:tav>
                                      </p:tavLst>
                                    </p:anim>
                                    <p:anim calcmode="lin" valueType="num">
                                      <p:cBhvr additive="base">
                                        <p:cTn id="50" dur="500" fill="hold"/>
                                        <p:tgtEl>
                                          <p:spTgt spid="76811"/>
                                        </p:tgtEl>
                                        <p:attrNameLst>
                                          <p:attrName>ppt_y</p:attrName>
                                        </p:attrNameLst>
                                      </p:cBhvr>
                                      <p:tavLst>
                                        <p:tav tm="0">
                                          <p:val>
                                            <p:strVal val="1+#ppt_h/2"/>
                                          </p:val>
                                        </p:tav>
                                        <p:tav tm="100000">
                                          <p:val>
                                            <p:strVal val="#ppt_y"/>
                                          </p:val>
                                        </p:tav>
                                      </p:tavLst>
                                    </p:anim>
                                  </p:childTnLst>
                                </p:cTn>
                              </p:par>
                            </p:childTnLst>
                          </p:cTn>
                        </p:par>
                        <p:par>
                          <p:cTn id="51" fill="hold" nodeType="afterGroup">
                            <p:stCondLst>
                              <p:cond delay="5500"/>
                            </p:stCondLst>
                            <p:childTnLst>
                              <p:par>
                                <p:cTn id="52" presetID="2" presetClass="entr" presetSubtype="4" fill="hold" grpId="0" nodeType="afterEffect">
                                  <p:stCondLst>
                                    <p:cond delay="0"/>
                                  </p:stCondLst>
                                  <p:childTnLst>
                                    <p:set>
                                      <p:cBhvr>
                                        <p:cTn id="53" dur="1" fill="hold">
                                          <p:stCondLst>
                                            <p:cond delay="0"/>
                                          </p:stCondLst>
                                        </p:cTn>
                                        <p:tgtEl>
                                          <p:spTgt spid="76816"/>
                                        </p:tgtEl>
                                        <p:attrNameLst>
                                          <p:attrName>style.visibility</p:attrName>
                                        </p:attrNameLst>
                                      </p:cBhvr>
                                      <p:to>
                                        <p:strVal val="visible"/>
                                      </p:to>
                                    </p:set>
                                    <p:anim calcmode="lin" valueType="num">
                                      <p:cBhvr additive="base">
                                        <p:cTn id="54" dur="500" fill="hold"/>
                                        <p:tgtEl>
                                          <p:spTgt spid="76816"/>
                                        </p:tgtEl>
                                        <p:attrNameLst>
                                          <p:attrName>ppt_x</p:attrName>
                                        </p:attrNameLst>
                                      </p:cBhvr>
                                      <p:tavLst>
                                        <p:tav tm="0">
                                          <p:val>
                                            <p:strVal val="#ppt_x"/>
                                          </p:val>
                                        </p:tav>
                                        <p:tav tm="100000">
                                          <p:val>
                                            <p:strVal val="#ppt_x"/>
                                          </p:val>
                                        </p:tav>
                                      </p:tavLst>
                                    </p:anim>
                                    <p:anim calcmode="lin" valueType="num">
                                      <p:cBhvr additive="base">
                                        <p:cTn id="55" dur="500" fill="hold"/>
                                        <p:tgtEl>
                                          <p:spTgt spid="76816"/>
                                        </p:tgtEl>
                                        <p:attrNameLst>
                                          <p:attrName>ppt_y</p:attrName>
                                        </p:attrNameLst>
                                      </p:cBhvr>
                                      <p:tavLst>
                                        <p:tav tm="0">
                                          <p:val>
                                            <p:strVal val="1+#ppt_h/2"/>
                                          </p:val>
                                        </p:tav>
                                        <p:tav tm="100000">
                                          <p:val>
                                            <p:strVal val="#ppt_y"/>
                                          </p:val>
                                        </p:tav>
                                      </p:tavLst>
                                    </p:anim>
                                  </p:childTnLst>
                                </p:cTn>
                              </p:par>
                            </p:childTnLst>
                          </p:cTn>
                        </p:par>
                        <p:par>
                          <p:cTn id="56" fill="hold" nodeType="afterGroup">
                            <p:stCondLst>
                              <p:cond delay="6000"/>
                            </p:stCondLst>
                            <p:childTnLst>
                              <p:par>
                                <p:cTn id="57" presetID="2" presetClass="entr" presetSubtype="4" fill="hold" grpId="0" nodeType="afterEffect">
                                  <p:stCondLst>
                                    <p:cond delay="0"/>
                                  </p:stCondLst>
                                  <p:childTnLst>
                                    <p:set>
                                      <p:cBhvr>
                                        <p:cTn id="58" dur="1" fill="hold">
                                          <p:stCondLst>
                                            <p:cond delay="0"/>
                                          </p:stCondLst>
                                        </p:cTn>
                                        <p:tgtEl>
                                          <p:spTgt spid="76817"/>
                                        </p:tgtEl>
                                        <p:attrNameLst>
                                          <p:attrName>style.visibility</p:attrName>
                                        </p:attrNameLst>
                                      </p:cBhvr>
                                      <p:to>
                                        <p:strVal val="visible"/>
                                      </p:to>
                                    </p:set>
                                    <p:anim calcmode="lin" valueType="num">
                                      <p:cBhvr additive="base">
                                        <p:cTn id="59" dur="500" fill="hold"/>
                                        <p:tgtEl>
                                          <p:spTgt spid="76817"/>
                                        </p:tgtEl>
                                        <p:attrNameLst>
                                          <p:attrName>ppt_x</p:attrName>
                                        </p:attrNameLst>
                                      </p:cBhvr>
                                      <p:tavLst>
                                        <p:tav tm="0">
                                          <p:val>
                                            <p:strVal val="#ppt_x"/>
                                          </p:val>
                                        </p:tav>
                                        <p:tav tm="100000">
                                          <p:val>
                                            <p:strVal val="#ppt_x"/>
                                          </p:val>
                                        </p:tav>
                                      </p:tavLst>
                                    </p:anim>
                                    <p:anim calcmode="lin" valueType="num">
                                      <p:cBhvr additive="base">
                                        <p:cTn id="60" dur="500" fill="hold"/>
                                        <p:tgtEl>
                                          <p:spTgt spid="76817"/>
                                        </p:tgtEl>
                                        <p:attrNameLst>
                                          <p:attrName>ppt_y</p:attrName>
                                        </p:attrNameLst>
                                      </p:cBhvr>
                                      <p:tavLst>
                                        <p:tav tm="0">
                                          <p:val>
                                            <p:strVal val="1+#ppt_h/2"/>
                                          </p:val>
                                        </p:tav>
                                        <p:tav tm="100000">
                                          <p:val>
                                            <p:strVal val="#ppt_y"/>
                                          </p:val>
                                        </p:tav>
                                      </p:tavLst>
                                    </p:anim>
                                  </p:childTnLst>
                                </p:cTn>
                              </p:par>
                            </p:childTnLst>
                          </p:cTn>
                        </p:par>
                        <p:par>
                          <p:cTn id="61" fill="hold" nodeType="afterGroup">
                            <p:stCondLst>
                              <p:cond delay="6500"/>
                            </p:stCondLst>
                            <p:childTnLst>
                              <p:par>
                                <p:cTn id="62" presetID="2" presetClass="entr" presetSubtype="4" fill="hold" grpId="0" nodeType="afterEffect">
                                  <p:stCondLst>
                                    <p:cond delay="0"/>
                                  </p:stCondLst>
                                  <p:childTnLst>
                                    <p:set>
                                      <p:cBhvr>
                                        <p:cTn id="63" dur="1" fill="hold">
                                          <p:stCondLst>
                                            <p:cond delay="0"/>
                                          </p:stCondLst>
                                        </p:cTn>
                                        <p:tgtEl>
                                          <p:spTgt spid="76818"/>
                                        </p:tgtEl>
                                        <p:attrNameLst>
                                          <p:attrName>style.visibility</p:attrName>
                                        </p:attrNameLst>
                                      </p:cBhvr>
                                      <p:to>
                                        <p:strVal val="visible"/>
                                      </p:to>
                                    </p:set>
                                    <p:anim calcmode="lin" valueType="num">
                                      <p:cBhvr additive="base">
                                        <p:cTn id="64" dur="500" fill="hold"/>
                                        <p:tgtEl>
                                          <p:spTgt spid="76818"/>
                                        </p:tgtEl>
                                        <p:attrNameLst>
                                          <p:attrName>ppt_x</p:attrName>
                                        </p:attrNameLst>
                                      </p:cBhvr>
                                      <p:tavLst>
                                        <p:tav tm="0">
                                          <p:val>
                                            <p:strVal val="#ppt_x"/>
                                          </p:val>
                                        </p:tav>
                                        <p:tav tm="100000">
                                          <p:val>
                                            <p:strVal val="#ppt_x"/>
                                          </p:val>
                                        </p:tav>
                                      </p:tavLst>
                                    </p:anim>
                                    <p:anim calcmode="lin" valueType="num">
                                      <p:cBhvr additive="base">
                                        <p:cTn id="65" dur="500" fill="hold"/>
                                        <p:tgtEl>
                                          <p:spTgt spid="76818"/>
                                        </p:tgtEl>
                                        <p:attrNameLst>
                                          <p:attrName>ppt_y</p:attrName>
                                        </p:attrNameLst>
                                      </p:cBhvr>
                                      <p:tavLst>
                                        <p:tav tm="0">
                                          <p:val>
                                            <p:strVal val="1+#ppt_h/2"/>
                                          </p:val>
                                        </p:tav>
                                        <p:tav tm="100000">
                                          <p:val>
                                            <p:strVal val="#ppt_y"/>
                                          </p:val>
                                        </p:tav>
                                      </p:tavLst>
                                    </p:anim>
                                  </p:childTnLst>
                                </p:cTn>
                              </p:par>
                            </p:childTnLst>
                          </p:cTn>
                        </p:par>
                        <p:par>
                          <p:cTn id="66" fill="hold" nodeType="afterGroup">
                            <p:stCondLst>
                              <p:cond delay="7000"/>
                            </p:stCondLst>
                            <p:childTnLst>
                              <p:par>
                                <p:cTn id="67" presetID="2" presetClass="entr" presetSubtype="4" fill="hold" grpId="0" nodeType="afterEffect">
                                  <p:stCondLst>
                                    <p:cond delay="0"/>
                                  </p:stCondLst>
                                  <p:childTnLst>
                                    <p:set>
                                      <p:cBhvr>
                                        <p:cTn id="68" dur="1" fill="hold">
                                          <p:stCondLst>
                                            <p:cond delay="0"/>
                                          </p:stCondLst>
                                        </p:cTn>
                                        <p:tgtEl>
                                          <p:spTgt spid="76819"/>
                                        </p:tgtEl>
                                        <p:attrNameLst>
                                          <p:attrName>style.visibility</p:attrName>
                                        </p:attrNameLst>
                                      </p:cBhvr>
                                      <p:to>
                                        <p:strVal val="visible"/>
                                      </p:to>
                                    </p:set>
                                    <p:anim calcmode="lin" valueType="num">
                                      <p:cBhvr additive="base">
                                        <p:cTn id="69" dur="500" fill="hold"/>
                                        <p:tgtEl>
                                          <p:spTgt spid="76819"/>
                                        </p:tgtEl>
                                        <p:attrNameLst>
                                          <p:attrName>ppt_x</p:attrName>
                                        </p:attrNameLst>
                                      </p:cBhvr>
                                      <p:tavLst>
                                        <p:tav tm="0">
                                          <p:val>
                                            <p:strVal val="#ppt_x"/>
                                          </p:val>
                                        </p:tav>
                                        <p:tav tm="100000">
                                          <p:val>
                                            <p:strVal val="#ppt_x"/>
                                          </p:val>
                                        </p:tav>
                                      </p:tavLst>
                                    </p:anim>
                                    <p:anim calcmode="lin" valueType="num">
                                      <p:cBhvr additive="base">
                                        <p:cTn id="70" dur="500" fill="hold"/>
                                        <p:tgtEl>
                                          <p:spTgt spid="76819"/>
                                        </p:tgtEl>
                                        <p:attrNameLst>
                                          <p:attrName>ppt_y</p:attrName>
                                        </p:attrNameLst>
                                      </p:cBhvr>
                                      <p:tavLst>
                                        <p:tav tm="0">
                                          <p:val>
                                            <p:strVal val="1+#ppt_h/2"/>
                                          </p:val>
                                        </p:tav>
                                        <p:tav tm="100000">
                                          <p:val>
                                            <p:strVal val="#ppt_y"/>
                                          </p:val>
                                        </p:tav>
                                      </p:tavLst>
                                    </p:anim>
                                  </p:childTnLst>
                                </p:cTn>
                              </p:par>
                            </p:childTnLst>
                          </p:cTn>
                        </p:par>
                        <p:par>
                          <p:cTn id="71" fill="hold" nodeType="afterGroup">
                            <p:stCondLst>
                              <p:cond delay="7500"/>
                            </p:stCondLst>
                            <p:childTnLst>
                              <p:par>
                                <p:cTn id="72" presetID="2" presetClass="entr" presetSubtype="4" fill="hold" grpId="0" nodeType="afterEffect">
                                  <p:stCondLst>
                                    <p:cond delay="0"/>
                                  </p:stCondLst>
                                  <p:childTnLst>
                                    <p:set>
                                      <p:cBhvr>
                                        <p:cTn id="73" dur="1" fill="hold">
                                          <p:stCondLst>
                                            <p:cond delay="0"/>
                                          </p:stCondLst>
                                        </p:cTn>
                                        <p:tgtEl>
                                          <p:spTgt spid="76803"/>
                                        </p:tgtEl>
                                        <p:attrNameLst>
                                          <p:attrName>style.visibility</p:attrName>
                                        </p:attrNameLst>
                                      </p:cBhvr>
                                      <p:to>
                                        <p:strVal val="visible"/>
                                      </p:to>
                                    </p:set>
                                    <p:anim calcmode="lin" valueType="num">
                                      <p:cBhvr additive="base">
                                        <p:cTn id="74" dur="500" fill="hold"/>
                                        <p:tgtEl>
                                          <p:spTgt spid="76803"/>
                                        </p:tgtEl>
                                        <p:attrNameLst>
                                          <p:attrName>ppt_x</p:attrName>
                                        </p:attrNameLst>
                                      </p:cBhvr>
                                      <p:tavLst>
                                        <p:tav tm="0">
                                          <p:val>
                                            <p:strVal val="#ppt_x"/>
                                          </p:val>
                                        </p:tav>
                                        <p:tav tm="100000">
                                          <p:val>
                                            <p:strVal val="#ppt_x"/>
                                          </p:val>
                                        </p:tav>
                                      </p:tavLst>
                                    </p:anim>
                                    <p:anim calcmode="lin" valueType="num">
                                      <p:cBhvr additive="base">
                                        <p:cTn id="75" dur="500" fill="hold"/>
                                        <p:tgtEl>
                                          <p:spTgt spid="76803"/>
                                        </p:tgtEl>
                                        <p:attrNameLst>
                                          <p:attrName>ppt_y</p:attrName>
                                        </p:attrNameLst>
                                      </p:cBhvr>
                                      <p:tavLst>
                                        <p:tav tm="0">
                                          <p:val>
                                            <p:strVal val="1+#ppt_h/2"/>
                                          </p:val>
                                        </p:tav>
                                        <p:tav tm="100000">
                                          <p:val>
                                            <p:strVal val="#ppt_y"/>
                                          </p:val>
                                        </p:tav>
                                      </p:tavLst>
                                    </p:anim>
                                  </p:childTnLst>
                                </p:cTn>
                              </p:par>
                            </p:childTnLst>
                          </p:cTn>
                        </p:par>
                        <p:par>
                          <p:cTn id="76" fill="hold" nodeType="afterGroup">
                            <p:stCondLst>
                              <p:cond delay="8000"/>
                            </p:stCondLst>
                            <p:childTnLst>
                              <p:par>
                                <p:cTn id="77" presetID="2" presetClass="entr" presetSubtype="4" fill="hold" grpId="0" nodeType="afterEffect">
                                  <p:stCondLst>
                                    <p:cond delay="0"/>
                                  </p:stCondLst>
                                  <p:childTnLst>
                                    <p:set>
                                      <p:cBhvr>
                                        <p:cTn id="78" dur="1" fill="hold">
                                          <p:stCondLst>
                                            <p:cond delay="0"/>
                                          </p:stCondLst>
                                        </p:cTn>
                                        <p:tgtEl>
                                          <p:spTgt spid="76805"/>
                                        </p:tgtEl>
                                        <p:attrNameLst>
                                          <p:attrName>style.visibility</p:attrName>
                                        </p:attrNameLst>
                                      </p:cBhvr>
                                      <p:to>
                                        <p:strVal val="visible"/>
                                      </p:to>
                                    </p:set>
                                    <p:anim calcmode="lin" valueType="num">
                                      <p:cBhvr additive="base">
                                        <p:cTn id="79" dur="500" fill="hold"/>
                                        <p:tgtEl>
                                          <p:spTgt spid="76805"/>
                                        </p:tgtEl>
                                        <p:attrNameLst>
                                          <p:attrName>ppt_x</p:attrName>
                                        </p:attrNameLst>
                                      </p:cBhvr>
                                      <p:tavLst>
                                        <p:tav tm="0">
                                          <p:val>
                                            <p:strVal val="#ppt_x"/>
                                          </p:val>
                                        </p:tav>
                                        <p:tav tm="100000">
                                          <p:val>
                                            <p:strVal val="#ppt_x"/>
                                          </p:val>
                                        </p:tav>
                                      </p:tavLst>
                                    </p:anim>
                                    <p:anim calcmode="lin" valueType="num">
                                      <p:cBhvr additive="base">
                                        <p:cTn id="80" dur="500" fill="hold"/>
                                        <p:tgtEl>
                                          <p:spTgt spid="76805"/>
                                        </p:tgtEl>
                                        <p:attrNameLst>
                                          <p:attrName>ppt_y</p:attrName>
                                        </p:attrNameLst>
                                      </p:cBhvr>
                                      <p:tavLst>
                                        <p:tav tm="0">
                                          <p:val>
                                            <p:strVal val="1+#ppt_h/2"/>
                                          </p:val>
                                        </p:tav>
                                        <p:tav tm="100000">
                                          <p:val>
                                            <p:strVal val="#ppt_y"/>
                                          </p:val>
                                        </p:tav>
                                      </p:tavLst>
                                    </p:anim>
                                  </p:childTnLst>
                                </p:cTn>
                              </p:par>
                            </p:childTnLst>
                          </p:cTn>
                        </p:par>
                        <p:par>
                          <p:cTn id="81" fill="hold" nodeType="afterGroup">
                            <p:stCondLst>
                              <p:cond delay="8500"/>
                            </p:stCondLst>
                            <p:childTnLst>
                              <p:par>
                                <p:cTn id="82" presetID="2" presetClass="entr" presetSubtype="4" fill="hold" grpId="0" nodeType="afterEffect">
                                  <p:stCondLst>
                                    <p:cond delay="0"/>
                                  </p:stCondLst>
                                  <p:childTnLst>
                                    <p:set>
                                      <p:cBhvr>
                                        <p:cTn id="83" dur="1" fill="hold">
                                          <p:stCondLst>
                                            <p:cond delay="0"/>
                                          </p:stCondLst>
                                        </p:cTn>
                                        <p:tgtEl>
                                          <p:spTgt spid="76806"/>
                                        </p:tgtEl>
                                        <p:attrNameLst>
                                          <p:attrName>style.visibility</p:attrName>
                                        </p:attrNameLst>
                                      </p:cBhvr>
                                      <p:to>
                                        <p:strVal val="visible"/>
                                      </p:to>
                                    </p:set>
                                    <p:anim calcmode="lin" valueType="num">
                                      <p:cBhvr additive="base">
                                        <p:cTn id="84" dur="500" fill="hold"/>
                                        <p:tgtEl>
                                          <p:spTgt spid="76806"/>
                                        </p:tgtEl>
                                        <p:attrNameLst>
                                          <p:attrName>ppt_x</p:attrName>
                                        </p:attrNameLst>
                                      </p:cBhvr>
                                      <p:tavLst>
                                        <p:tav tm="0">
                                          <p:val>
                                            <p:strVal val="#ppt_x"/>
                                          </p:val>
                                        </p:tav>
                                        <p:tav tm="100000">
                                          <p:val>
                                            <p:strVal val="#ppt_x"/>
                                          </p:val>
                                        </p:tav>
                                      </p:tavLst>
                                    </p:anim>
                                    <p:anim calcmode="lin" valueType="num">
                                      <p:cBhvr additive="base">
                                        <p:cTn id="85" dur="500" fill="hold"/>
                                        <p:tgtEl>
                                          <p:spTgt spid="76806"/>
                                        </p:tgtEl>
                                        <p:attrNameLst>
                                          <p:attrName>ppt_y</p:attrName>
                                        </p:attrNameLst>
                                      </p:cBhvr>
                                      <p:tavLst>
                                        <p:tav tm="0">
                                          <p:val>
                                            <p:strVal val="1+#ppt_h/2"/>
                                          </p:val>
                                        </p:tav>
                                        <p:tav tm="100000">
                                          <p:val>
                                            <p:strVal val="#ppt_y"/>
                                          </p:val>
                                        </p:tav>
                                      </p:tavLst>
                                    </p:anim>
                                  </p:childTnLst>
                                </p:cTn>
                              </p:par>
                            </p:childTnLst>
                          </p:cTn>
                        </p:par>
                        <p:par>
                          <p:cTn id="86" fill="hold" nodeType="afterGroup">
                            <p:stCondLst>
                              <p:cond delay="9000"/>
                            </p:stCondLst>
                            <p:childTnLst>
                              <p:par>
                                <p:cTn id="87" presetID="2" presetClass="entr" presetSubtype="4" fill="hold" grpId="0" nodeType="afterEffect">
                                  <p:stCondLst>
                                    <p:cond delay="0"/>
                                  </p:stCondLst>
                                  <p:childTnLst>
                                    <p:set>
                                      <p:cBhvr>
                                        <p:cTn id="88" dur="1" fill="hold">
                                          <p:stCondLst>
                                            <p:cond delay="0"/>
                                          </p:stCondLst>
                                        </p:cTn>
                                        <p:tgtEl>
                                          <p:spTgt spid="76807"/>
                                        </p:tgtEl>
                                        <p:attrNameLst>
                                          <p:attrName>style.visibility</p:attrName>
                                        </p:attrNameLst>
                                      </p:cBhvr>
                                      <p:to>
                                        <p:strVal val="visible"/>
                                      </p:to>
                                    </p:set>
                                    <p:anim calcmode="lin" valueType="num">
                                      <p:cBhvr additive="base">
                                        <p:cTn id="89" dur="500" fill="hold"/>
                                        <p:tgtEl>
                                          <p:spTgt spid="76807"/>
                                        </p:tgtEl>
                                        <p:attrNameLst>
                                          <p:attrName>ppt_x</p:attrName>
                                        </p:attrNameLst>
                                      </p:cBhvr>
                                      <p:tavLst>
                                        <p:tav tm="0">
                                          <p:val>
                                            <p:strVal val="#ppt_x"/>
                                          </p:val>
                                        </p:tav>
                                        <p:tav tm="100000">
                                          <p:val>
                                            <p:strVal val="#ppt_x"/>
                                          </p:val>
                                        </p:tav>
                                      </p:tavLst>
                                    </p:anim>
                                    <p:anim calcmode="lin" valueType="num">
                                      <p:cBhvr additive="base">
                                        <p:cTn id="90" dur="500" fill="hold"/>
                                        <p:tgtEl>
                                          <p:spTgt spid="76807"/>
                                        </p:tgtEl>
                                        <p:attrNameLst>
                                          <p:attrName>ppt_y</p:attrName>
                                        </p:attrNameLst>
                                      </p:cBhvr>
                                      <p:tavLst>
                                        <p:tav tm="0">
                                          <p:val>
                                            <p:strVal val="1+#ppt_h/2"/>
                                          </p:val>
                                        </p:tav>
                                        <p:tav tm="100000">
                                          <p:val>
                                            <p:strVal val="#ppt_y"/>
                                          </p:val>
                                        </p:tav>
                                      </p:tavLst>
                                    </p:anim>
                                  </p:childTnLst>
                                </p:cTn>
                              </p:par>
                            </p:childTnLst>
                          </p:cTn>
                        </p:par>
                        <p:par>
                          <p:cTn id="91" fill="hold" nodeType="afterGroup">
                            <p:stCondLst>
                              <p:cond delay="9500"/>
                            </p:stCondLst>
                            <p:childTnLst>
                              <p:par>
                                <p:cTn id="92" presetID="2" presetClass="entr" presetSubtype="4" fill="hold" grpId="0" nodeType="afterEffect">
                                  <p:stCondLst>
                                    <p:cond delay="0"/>
                                  </p:stCondLst>
                                  <p:childTnLst>
                                    <p:set>
                                      <p:cBhvr>
                                        <p:cTn id="93" dur="1" fill="hold">
                                          <p:stCondLst>
                                            <p:cond delay="0"/>
                                          </p:stCondLst>
                                        </p:cTn>
                                        <p:tgtEl>
                                          <p:spTgt spid="76812"/>
                                        </p:tgtEl>
                                        <p:attrNameLst>
                                          <p:attrName>style.visibility</p:attrName>
                                        </p:attrNameLst>
                                      </p:cBhvr>
                                      <p:to>
                                        <p:strVal val="visible"/>
                                      </p:to>
                                    </p:set>
                                    <p:anim calcmode="lin" valueType="num">
                                      <p:cBhvr additive="base">
                                        <p:cTn id="94" dur="500" fill="hold"/>
                                        <p:tgtEl>
                                          <p:spTgt spid="76812"/>
                                        </p:tgtEl>
                                        <p:attrNameLst>
                                          <p:attrName>ppt_x</p:attrName>
                                        </p:attrNameLst>
                                      </p:cBhvr>
                                      <p:tavLst>
                                        <p:tav tm="0">
                                          <p:val>
                                            <p:strVal val="#ppt_x"/>
                                          </p:val>
                                        </p:tav>
                                        <p:tav tm="100000">
                                          <p:val>
                                            <p:strVal val="#ppt_x"/>
                                          </p:val>
                                        </p:tav>
                                      </p:tavLst>
                                    </p:anim>
                                    <p:anim calcmode="lin" valueType="num">
                                      <p:cBhvr additive="base">
                                        <p:cTn id="95" dur="500" fill="hold"/>
                                        <p:tgtEl>
                                          <p:spTgt spid="76812"/>
                                        </p:tgtEl>
                                        <p:attrNameLst>
                                          <p:attrName>ppt_y</p:attrName>
                                        </p:attrNameLst>
                                      </p:cBhvr>
                                      <p:tavLst>
                                        <p:tav tm="0">
                                          <p:val>
                                            <p:strVal val="1+#ppt_h/2"/>
                                          </p:val>
                                        </p:tav>
                                        <p:tav tm="100000">
                                          <p:val>
                                            <p:strVal val="#ppt_y"/>
                                          </p:val>
                                        </p:tav>
                                      </p:tavLst>
                                    </p:anim>
                                  </p:childTnLst>
                                </p:cTn>
                              </p:par>
                            </p:childTnLst>
                          </p:cTn>
                        </p:par>
                        <p:par>
                          <p:cTn id="96" fill="hold" nodeType="afterGroup">
                            <p:stCondLst>
                              <p:cond delay="10000"/>
                            </p:stCondLst>
                            <p:childTnLst>
                              <p:par>
                                <p:cTn id="97" presetID="2" presetClass="entr" presetSubtype="4" fill="hold" grpId="0" nodeType="afterEffect">
                                  <p:stCondLst>
                                    <p:cond delay="0"/>
                                  </p:stCondLst>
                                  <p:childTnLst>
                                    <p:set>
                                      <p:cBhvr>
                                        <p:cTn id="98" dur="1" fill="hold">
                                          <p:stCondLst>
                                            <p:cond delay="0"/>
                                          </p:stCondLst>
                                        </p:cTn>
                                        <p:tgtEl>
                                          <p:spTgt spid="76813"/>
                                        </p:tgtEl>
                                        <p:attrNameLst>
                                          <p:attrName>style.visibility</p:attrName>
                                        </p:attrNameLst>
                                      </p:cBhvr>
                                      <p:to>
                                        <p:strVal val="visible"/>
                                      </p:to>
                                    </p:set>
                                    <p:anim calcmode="lin" valueType="num">
                                      <p:cBhvr additive="base">
                                        <p:cTn id="99" dur="500" fill="hold"/>
                                        <p:tgtEl>
                                          <p:spTgt spid="76813"/>
                                        </p:tgtEl>
                                        <p:attrNameLst>
                                          <p:attrName>ppt_x</p:attrName>
                                        </p:attrNameLst>
                                      </p:cBhvr>
                                      <p:tavLst>
                                        <p:tav tm="0">
                                          <p:val>
                                            <p:strVal val="#ppt_x"/>
                                          </p:val>
                                        </p:tav>
                                        <p:tav tm="100000">
                                          <p:val>
                                            <p:strVal val="#ppt_x"/>
                                          </p:val>
                                        </p:tav>
                                      </p:tavLst>
                                    </p:anim>
                                    <p:anim calcmode="lin" valueType="num">
                                      <p:cBhvr additive="base">
                                        <p:cTn id="100" dur="500" fill="hold"/>
                                        <p:tgtEl>
                                          <p:spTgt spid="76813"/>
                                        </p:tgtEl>
                                        <p:attrNameLst>
                                          <p:attrName>ppt_y</p:attrName>
                                        </p:attrNameLst>
                                      </p:cBhvr>
                                      <p:tavLst>
                                        <p:tav tm="0">
                                          <p:val>
                                            <p:strVal val="1+#ppt_h/2"/>
                                          </p:val>
                                        </p:tav>
                                        <p:tav tm="100000">
                                          <p:val>
                                            <p:strVal val="#ppt_y"/>
                                          </p:val>
                                        </p:tav>
                                      </p:tavLst>
                                    </p:anim>
                                  </p:childTnLst>
                                </p:cTn>
                              </p:par>
                            </p:childTnLst>
                          </p:cTn>
                        </p:par>
                        <p:par>
                          <p:cTn id="101" fill="hold" nodeType="afterGroup">
                            <p:stCondLst>
                              <p:cond delay="10500"/>
                            </p:stCondLst>
                            <p:childTnLst>
                              <p:par>
                                <p:cTn id="102" presetID="2" presetClass="entr" presetSubtype="4" fill="hold" grpId="0" nodeType="afterEffect">
                                  <p:stCondLst>
                                    <p:cond delay="0"/>
                                  </p:stCondLst>
                                  <p:childTnLst>
                                    <p:set>
                                      <p:cBhvr>
                                        <p:cTn id="103" dur="1" fill="hold">
                                          <p:stCondLst>
                                            <p:cond delay="0"/>
                                          </p:stCondLst>
                                        </p:cTn>
                                        <p:tgtEl>
                                          <p:spTgt spid="76814"/>
                                        </p:tgtEl>
                                        <p:attrNameLst>
                                          <p:attrName>style.visibility</p:attrName>
                                        </p:attrNameLst>
                                      </p:cBhvr>
                                      <p:to>
                                        <p:strVal val="visible"/>
                                      </p:to>
                                    </p:set>
                                    <p:anim calcmode="lin" valueType="num">
                                      <p:cBhvr additive="base">
                                        <p:cTn id="104" dur="500" fill="hold"/>
                                        <p:tgtEl>
                                          <p:spTgt spid="76814"/>
                                        </p:tgtEl>
                                        <p:attrNameLst>
                                          <p:attrName>ppt_x</p:attrName>
                                        </p:attrNameLst>
                                      </p:cBhvr>
                                      <p:tavLst>
                                        <p:tav tm="0">
                                          <p:val>
                                            <p:strVal val="#ppt_x"/>
                                          </p:val>
                                        </p:tav>
                                        <p:tav tm="100000">
                                          <p:val>
                                            <p:strVal val="#ppt_x"/>
                                          </p:val>
                                        </p:tav>
                                      </p:tavLst>
                                    </p:anim>
                                    <p:anim calcmode="lin" valueType="num">
                                      <p:cBhvr additive="base">
                                        <p:cTn id="105" dur="500" fill="hold"/>
                                        <p:tgtEl>
                                          <p:spTgt spid="76814"/>
                                        </p:tgtEl>
                                        <p:attrNameLst>
                                          <p:attrName>ppt_y</p:attrName>
                                        </p:attrNameLst>
                                      </p:cBhvr>
                                      <p:tavLst>
                                        <p:tav tm="0">
                                          <p:val>
                                            <p:strVal val="1+#ppt_h/2"/>
                                          </p:val>
                                        </p:tav>
                                        <p:tav tm="100000">
                                          <p:val>
                                            <p:strVal val="#ppt_y"/>
                                          </p:val>
                                        </p:tav>
                                      </p:tavLst>
                                    </p:anim>
                                  </p:childTnLst>
                                </p:cTn>
                              </p:par>
                            </p:childTnLst>
                          </p:cTn>
                        </p:par>
                        <p:par>
                          <p:cTn id="106" fill="hold" nodeType="afterGroup">
                            <p:stCondLst>
                              <p:cond delay="11000"/>
                            </p:stCondLst>
                            <p:childTnLst>
                              <p:par>
                                <p:cTn id="107" presetID="2" presetClass="entr" presetSubtype="4" fill="hold" grpId="0" nodeType="afterEffect">
                                  <p:stCondLst>
                                    <p:cond delay="0"/>
                                  </p:stCondLst>
                                  <p:childTnLst>
                                    <p:set>
                                      <p:cBhvr>
                                        <p:cTn id="108" dur="1" fill="hold">
                                          <p:stCondLst>
                                            <p:cond delay="0"/>
                                          </p:stCondLst>
                                        </p:cTn>
                                        <p:tgtEl>
                                          <p:spTgt spid="76815"/>
                                        </p:tgtEl>
                                        <p:attrNameLst>
                                          <p:attrName>style.visibility</p:attrName>
                                        </p:attrNameLst>
                                      </p:cBhvr>
                                      <p:to>
                                        <p:strVal val="visible"/>
                                      </p:to>
                                    </p:set>
                                    <p:anim calcmode="lin" valueType="num">
                                      <p:cBhvr additive="base">
                                        <p:cTn id="109" dur="500" fill="hold"/>
                                        <p:tgtEl>
                                          <p:spTgt spid="76815"/>
                                        </p:tgtEl>
                                        <p:attrNameLst>
                                          <p:attrName>ppt_x</p:attrName>
                                        </p:attrNameLst>
                                      </p:cBhvr>
                                      <p:tavLst>
                                        <p:tav tm="0">
                                          <p:val>
                                            <p:strVal val="#ppt_x"/>
                                          </p:val>
                                        </p:tav>
                                        <p:tav tm="100000">
                                          <p:val>
                                            <p:strVal val="#ppt_x"/>
                                          </p:val>
                                        </p:tav>
                                      </p:tavLst>
                                    </p:anim>
                                    <p:anim calcmode="lin" valueType="num">
                                      <p:cBhvr additive="base">
                                        <p:cTn id="110" dur="500" fill="hold"/>
                                        <p:tgtEl>
                                          <p:spTgt spid="768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35" grpId="0" bldLvl="0" animBg="1"/>
      <p:bldP spid="76803" grpId="0" bldLvl="0" animBg="1"/>
      <p:bldP spid="76804" grpId="0"/>
      <p:bldP spid="76805" grpId="0" bldLvl="0" animBg="1"/>
      <p:bldP spid="76806" grpId="0"/>
      <p:bldP spid="76807" grpId="0"/>
      <p:bldP spid="76808" grpId="0" bldLvl="0" animBg="1"/>
      <p:bldP spid="76809" grpId="0" bldLvl="0" animBg="1"/>
      <p:bldP spid="76810" grpId="0"/>
      <p:bldP spid="76811" grpId="0"/>
      <p:bldP spid="76812" grpId="0" bldLvl="0" animBg="1"/>
      <p:bldP spid="76813" grpId="0" bldLvl="0" animBg="1"/>
      <p:bldP spid="76814" grpId="0"/>
      <p:bldP spid="76815" grpId="0"/>
      <p:bldP spid="76816" grpId="0" bldLvl="0" animBg="1"/>
      <p:bldP spid="76817" grpId="0" bldLvl="0" animBg="1"/>
      <p:bldP spid="76818" grpId="0"/>
      <p:bldP spid="76819" grpId="0"/>
      <p:bldP spid="768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AutoShape 3">
            <a:extLst>
              <a:ext uri="{FF2B5EF4-FFF2-40B4-BE49-F238E27FC236}">
                <a16:creationId xmlns:a16="http://schemas.microsoft.com/office/drawing/2014/main" id="{4FD13FCE-50F1-4580-898A-1A53EB685F8B}"/>
              </a:ext>
            </a:extLst>
          </p:cNvPr>
          <p:cNvSpPr>
            <a:spLocks noChangeArrowheads="1"/>
          </p:cNvSpPr>
          <p:nvPr/>
        </p:nvSpPr>
        <p:spPr bwMode="auto">
          <a:xfrm>
            <a:off x="1416050" y="1798957"/>
            <a:ext cx="4676775" cy="2317750"/>
          </a:xfrm>
          <a:prstGeom prst="roundRect">
            <a:avLst>
              <a:gd name="adj" fmla="val 8014"/>
            </a:avLst>
          </a:prstGeom>
          <a:solidFill>
            <a:srgbClr val="F8F8F8"/>
          </a:solidFill>
          <a:ln w="9525">
            <a:solidFill>
              <a:schemeClr val="accent1"/>
            </a:solidFill>
            <a:round/>
            <a:headEnd/>
            <a:tailEnd/>
          </a:ln>
        </p:spPr>
        <p:txBody>
          <a:bodyPr wrap="none" anchor="ctr"/>
          <a:lstStyle/>
          <a:p>
            <a:endParaRPr lang="zh-CN" altLang="en-US" b="0"/>
          </a:p>
        </p:txBody>
      </p:sp>
      <p:sp>
        <p:nvSpPr>
          <p:cNvPr id="9220" name="AutoShape 4">
            <a:extLst>
              <a:ext uri="{FF2B5EF4-FFF2-40B4-BE49-F238E27FC236}">
                <a16:creationId xmlns:a16="http://schemas.microsoft.com/office/drawing/2014/main" id="{2D3E7827-F982-4167-B3C2-0B5304F1AB52}"/>
              </a:ext>
            </a:extLst>
          </p:cNvPr>
          <p:cNvSpPr>
            <a:spLocks noChangeArrowheads="1"/>
          </p:cNvSpPr>
          <p:nvPr/>
        </p:nvSpPr>
        <p:spPr bwMode="auto">
          <a:xfrm>
            <a:off x="1487488" y="1870394"/>
            <a:ext cx="4537075" cy="2160588"/>
          </a:xfrm>
          <a:prstGeom prst="roundRect">
            <a:avLst>
              <a:gd name="adj" fmla="val 7912"/>
            </a:avLst>
          </a:prstGeom>
          <a:gradFill rotWithShape="1">
            <a:gsLst>
              <a:gs pos="0">
                <a:srgbClr val="CFEBB2"/>
              </a:gs>
              <a:gs pos="100000">
                <a:schemeClr val="accent1">
                  <a:alpha val="50000"/>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78860" name="Rectangle 17">
            <a:extLst>
              <a:ext uri="{FF2B5EF4-FFF2-40B4-BE49-F238E27FC236}">
                <a16:creationId xmlns:a16="http://schemas.microsoft.com/office/drawing/2014/main" id="{85A918DB-9D40-4753-B98D-73B7011203DF}"/>
              </a:ext>
            </a:extLst>
          </p:cNvPr>
          <p:cNvSpPr/>
          <p:nvPr/>
        </p:nvSpPr>
        <p:spPr>
          <a:xfrm>
            <a:off x="1974850" y="2014857"/>
            <a:ext cx="3944938" cy="460375"/>
          </a:xfrm>
          <a:prstGeom prst="rect">
            <a:avLst/>
          </a:prstGeom>
          <a:noFill/>
          <a:ln w="9525">
            <a:noFill/>
          </a:ln>
        </p:spPr>
        <p:txBody>
          <a:bodyPr>
            <a:spAutoFit/>
          </a:bodyPr>
          <a:lstStyle/>
          <a:p>
            <a:pPr marL="342900" indent="-342900"/>
            <a:r>
              <a:rPr lang="zh-CN" altLang="en-US" sz="2400" noProof="1">
                <a:solidFill>
                  <a:srgbClr val="000000"/>
                </a:solidFill>
                <a:effectLst>
                  <a:outerShdw blurRad="38100" dist="38100" dir="2700000">
                    <a:srgbClr val="C0C0C0"/>
                  </a:outerShdw>
                </a:effectLst>
              </a:rPr>
              <a:t>不断提高计算机资源利用率</a:t>
            </a:r>
            <a:r>
              <a:rPr lang="zh-CN" altLang="en-US" sz="2400" noProof="1">
                <a:solidFill>
                  <a:srgbClr val="FF0000"/>
                </a:solidFill>
                <a:effectLst>
                  <a:outerShdw blurRad="38100" dist="38100" dir="2700000">
                    <a:srgbClr val="C0C0C0"/>
                  </a:outerShdw>
                </a:effectLst>
              </a:rPr>
              <a:t> </a:t>
            </a:r>
            <a:endParaRPr lang="en-US" altLang="zh-CN" sz="2400" noProof="1">
              <a:solidFill>
                <a:srgbClr val="FF0000"/>
              </a:solidFill>
              <a:effectLst>
                <a:outerShdw blurRad="38100" dist="38100" dir="2700000">
                  <a:srgbClr val="C0C0C0"/>
                </a:outerShdw>
              </a:effectLst>
            </a:endParaRPr>
          </a:p>
        </p:txBody>
      </p:sp>
      <p:grpSp>
        <p:nvGrpSpPr>
          <p:cNvPr id="78862" name="Group 21">
            <a:extLst>
              <a:ext uri="{FF2B5EF4-FFF2-40B4-BE49-F238E27FC236}">
                <a16:creationId xmlns:a16="http://schemas.microsoft.com/office/drawing/2014/main" id="{3649DE87-8419-45F5-B4DE-44281E5F4FAF}"/>
              </a:ext>
            </a:extLst>
          </p:cNvPr>
          <p:cNvGrpSpPr>
            <a:grpSpLocks/>
          </p:cNvGrpSpPr>
          <p:nvPr/>
        </p:nvGrpSpPr>
        <p:grpSpPr bwMode="auto">
          <a:xfrm>
            <a:off x="1631950" y="2140269"/>
            <a:ext cx="219075" cy="212725"/>
            <a:chOff x="2928" y="2208"/>
            <a:chExt cx="262" cy="262"/>
          </a:xfrm>
        </p:grpSpPr>
        <p:sp>
          <p:nvSpPr>
            <p:cNvPr id="105477" name="Oval 22">
              <a:extLst>
                <a:ext uri="{FF2B5EF4-FFF2-40B4-BE49-F238E27FC236}">
                  <a16:creationId xmlns:a16="http://schemas.microsoft.com/office/drawing/2014/main" id="{EA84BD32-D8A2-4C2A-8AB9-C10EDA80FE50}"/>
                </a:ext>
              </a:extLst>
            </p:cNvPr>
            <p:cNvSpPr>
              <a:spLocks noChangeArrowheads="1"/>
            </p:cNvSpPr>
            <p:nvPr/>
          </p:nvSpPr>
          <p:spPr bwMode="auto">
            <a:xfrm>
              <a:off x="2928" y="2208"/>
              <a:ext cx="262" cy="262"/>
            </a:xfrm>
            <a:prstGeom prst="ellipse">
              <a:avLst/>
            </a:prstGeom>
            <a:gradFill rotWithShape="1">
              <a:gsLst>
                <a:gs pos="0">
                  <a:srgbClr val="C0C6D3"/>
                </a:gs>
                <a:gs pos="100000">
                  <a:srgbClr val="223864"/>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zh-CN" altLang="en-US" b="0"/>
            </a:p>
          </p:txBody>
        </p:sp>
        <p:sp>
          <p:nvSpPr>
            <p:cNvPr id="105478" name="Oval 23">
              <a:extLst>
                <a:ext uri="{FF2B5EF4-FFF2-40B4-BE49-F238E27FC236}">
                  <a16:creationId xmlns:a16="http://schemas.microsoft.com/office/drawing/2014/main" id="{72BA10F4-0223-454A-AAF0-91332A7A3DEF}"/>
                </a:ext>
              </a:extLst>
            </p:cNvPr>
            <p:cNvSpPr>
              <a:spLocks noChangeArrowheads="1"/>
            </p:cNvSpPr>
            <p:nvPr/>
          </p:nvSpPr>
          <p:spPr bwMode="auto">
            <a:xfrm>
              <a:off x="2949" y="2230"/>
              <a:ext cx="218" cy="218"/>
            </a:xfrm>
            <a:prstGeom prst="ellipse">
              <a:avLst/>
            </a:prstGeom>
            <a:gradFill rotWithShape="1">
              <a:gsLst>
                <a:gs pos="0">
                  <a:schemeClr val="accent1"/>
                </a:gs>
                <a:gs pos="100000">
                  <a:srgbClr val="AEDE7F"/>
                </a:gs>
              </a:gsLst>
              <a:lin ang="2700000" scaled="1"/>
            </a:gra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b="0"/>
            </a:p>
          </p:txBody>
        </p:sp>
      </p:grpSp>
      <p:grpSp>
        <p:nvGrpSpPr>
          <p:cNvPr id="78957" name="Group 21">
            <a:extLst>
              <a:ext uri="{FF2B5EF4-FFF2-40B4-BE49-F238E27FC236}">
                <a16:creationId xmlns:a16="http://schemas.microsoft.com/office/drawing/2014/main" id="{63A1C620-F586-4B00-B476-3D336F585730}"/>
              </a:ext>
            </a:extLst>
          </p:cNvPr>
          <p:cNvGrpSpPr>
            <a:grpSpLocks/>
          </p:cNvGrpSpPr>
          <p:nvPr/>
        </p:nvGrpSpPr>
        <p:grpSpPr bwMode="auto">
          <a:xfrm>
            <a:off x="1631950" y="2619694"/>
            <a:ext cx="219075" cy="212725"/>
            <a:chOff x="2928" y="2208"/>
            <a:chExt cx="262" cy="262"/>
          </a:xfrm>
        </p:grpSpPr>
        <p:sp>
          <p:nvSpPr>
            <p:cNvPr id="105481" name="Oval 22">
              <a:extLst>
                <a:ext uri="{FF2B5EF4-FFF2-40B4-BE49-F238E27FC236}">
                  <a16:creationId xmlns:a16="http://schemas.microsoft.com/office/drawing/2014/main" id="{AA04799E-D2BA-433D-8601-821FB8B38CC7}"/>
                </a:ext>
              </a:extLst>
            </p:cNvPr>
            <p:cNvSpPr>
              <a:spLocks noChangeArrowheads="1"/>
            </p:cNvSpPr>
            <p:nvPr/>
          </p:nvSpPr>
          <p:spPr bwMode="auto">
            <a:xfrm>
              <a:off x="2928" y="2208"/>
              <a:ext cx="262" cy="262"/>
            </a:xfrm>
            <a:prstGeom prst="ellipse">
              <a:avLst/>
            </a:prstGeom>
            <a:gradFill rotWithShape="1">
              <a:gsLst>
                <a:gs pos="0">
                  <a:srgbClr val="C0C6D3"/>
                </a:gs>
                <a:gs pos="100000">
                  <a:srgbClr val="223864"/>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zh-CN" altLang="en-US" b="0"/>
            </a:p>
          </p:txBody>
        </p:sp>
        <p:sp>
          <p:nvSpPr>
            <p:cNvPr id="105482" name="Oval 23">
              <a:extLst>
                <a:ext uri="{FF2B5EF4-FFF2-40B4-BE49-F238E27FC236}">
                  <a16:creationId xmlns:a16="http://schemas.microsoft.com/office/drawing/2014/main" id="{5477C7BF-952A-4061-9371-A0D1BE2B37ED}"/>
                </a:ext>
              </a:extLst>
            </p:cNvPr>
            <p:cNvSpPr>
              <a:spLocks noChangeArrowheads="1"/>
            </p:cNvSpPr>
            <p:nvPr/>
          </p:nvSpPr>
          <p:spPr bwMode="auto">
            <a:xfrm>
              <a:off x="2949" y="2230"/>
              <a:ext cx="218" cy="218"/>
            </a:xfrm>
            <a:prstGeom prst="ellipse">
              <a:avLst/>
            </a:prstGeom>
            <a:gradFill rotWithShape="1">
              <a:gsLst>
                <a:gs pos="0">
                  <a:schemeClr val="accent1"/>
                </a:gs>
                <a:gs pos="100000">
                  <a:srgbClr val="AEDE7F"/>
                </a:gs>
              </a:gsLst>
              <a:lin ang="2700000" scaled="1"/>
            </a:gra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b="0"/>
            </a:p>
          </p:txBody>
        </p:sp>
      </p:grpSp>
      <p:sp>
        <p:nvSpPr>
          <p:cNvPr id="78960" name="矩形 78959">
            <a:extLst>
              <a:ext uri="{FF2B5EF4-FFF2-40B4-BE49-F238E27FC236}">
                <a16:creationId xmlns:a16="http://schemas.microsoft.com/office/drawing/2014/main" id="{064E9CAC-FC80-403E-9FFD-3C5CA12D6604}"/>
              </a:ext>
            </a:extLst>
          </p:cNvPr>
          <p:cNvSpPr/>
          <p:nvPr/>
        </p:nvSpPr>
        <p:spPr>
          <a:xfrm>
            <a:off x="1992313" y="2519643"/>
            <a:ext cx="4572000" cy="460375"/>
          </a:xfrm>
          <a:prstGeom prst="rect">
            <a:avLst/>
          </a:prstGeom>
          <a:noFill/>
          <a:ln w="9525">
            <a:noFill/>
          </a:ln>
          <a:effectLst>
            <a:prstShdw prst="shdw17" dist="17961" dir="2699999">
              <a:schemeClr val="accent1">
                <a:gamma/>
                <a:shade val="60000"/>
                <a:invGamma/>
              </a:schemeClr>
            </a:prstShdw>
          </a:effectLst>
        </p:spPr>
        <p:txBody>
          <a:bodyPr>
            <a:spAutoFit/>
          </a:bodyPr>
          <a:lstStyle/>
          <a:p>
            <a:r>
              <a:rPr lang="zh-CN" altLang="en-US" sz="2400" noProof="1">
                <a:solidFill>
                  <a:srgbClr val="000000"/>
                </a:solidFill>
                <a:effectLst>
                  <a:outerShdw blurRad="38100" dist="38100" dir="2700000">
                    <a:srgbClr val="C0C0C0"/>
                  </a:outerShdw>
                </a:effectLst>
              </a:rPr>
              <a:t>用户需求</a:t>
            </a:r>
          </a:p>
        </p:txBody>
      </p:sp>
      <p:grpSp>
        <p:nvGrpSpPr>
          <p:cNvPr id="78962" name="Group 21">
            <a:extLst>
              <a:ext uri="{FF2B5EF4-FFF2-40B4-BE49-F238E27FC236}">
                <a16:creationId xmlns:a16="http://schemas.microsoft.com/office/drawing/2014/main" id="{86FB4C61-3892-4B63-996D-DDD0332B34FA}"/>
              </a:ext>
            </a:extLst>
          </p:cNvPr>
          <p:cNvGrpSpPr>
            <a:grpSpLocks/>
          </p:cNvGrpSpPr>
          <p:nvPr/>
        </p:nvGrpSpPr>
        <p:grpSpPr bwMode="auto">
          <a:xfrm>
            <a:off x="1628775" y="3097532"/>
            <a:ext cx="219075" cy="212725"/>
            <a:chOff x="2928" y="2208"/>
            <a:chExt cx="262" cy="262"/>
          </a:xfrm>
        </p:grpSpPr>
        <p:sp>
          <p:nvSpPr>
            <p:cNvPr id="105485" name="Oval 22">
              <a:extLst>
                <a:ext uri="{FF2B5EF4-FFF2-40B4-BE49-F238E27FC236}">
                  <a16:creationId xmlns:a16="http://schemas.microsoft.com/office/drawing/2014/main" id="{44DE2C5D-FE9C-49D9-94F2-5316F029F353}"/>
                </a:ext>
              </a:extLst>
            </p:cNvPr>
            <p:cNvSpPr>
              <a:spLocks noChangeArrowheads="1"/>
            </p:cNvSpPr>
            <p:nvPr/>
          </p:nvSpPr>
          <p:spPr bwMode="auto">
            <a:xfrm>
              <a:off x="2928" y="2208"/>
              <a:ext cx="262" cy="262"/>
            </a:xfrm>
            <a:prstGeom prst="ellipse">
              <a:avLst/>
            </a:prstGeom>
            <a:gradFill rotWithShape="1">
              <a:gsLst>
                <a:gs pos="0">
                  <a:srgbClr val="C0C6D3"/>
                </a:gs>
                <a:gs pos="100000">
                  <a:srgbClr val="223864"/>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zh-CN" altLang="en-US" b="0"/>
            </a:p>
          </p:txBody>
        </p:sp>
        <p:sp>
          <p:nvSpPr>
            <p:cNvPr id="105486" name="Oval 23">
              <a:extLst>
                <a:ext uri="{FF2B5EF4-FFF2-40B4-BE49-F238E27FC236}">
                  <a16:creationId xmlns:a16="http://schemas.microsoft.com/office/drawing/2014/main" id="{3666B6B2-225B-412D-8D1B-6B4A4E4FA839}"/>
                </a:ext>
              </a:extLst>
            </p:cNvPr>
            <p:cNvSpPr>
              <a:spLocks noChangeArrowheads="1"/>
            </p:cNvSpPr>
            <p:nvPr/>
          </p:nvSpPr>
          <p:spPr bwMode="auto">
            <a:xfrm>
              <a:off x="2949" y="2230"/>
              <a:ext cx="218" cy="218"/>
            </a:xfrm>
            <a:prstGeom prst="ellipse">
              <a:avLst/>
            </a:prstGeom>
            <a:gradFill rotWithShape="1">
              <a:gsLst>
                <a:gs pos="0">
                  <a:schemeClr val="accent1"/>
                </a:gs>
                <a:gs pos="100000">
                  <a:srgbClr val="AEDE7F"/>
                </a:gs>
              </a:gsLst>
              <a:lin ang="2700000" scaled="1"/>
            </a:gra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b="0"/>
            </a:p>
          </p:txBody>
        </p:sp>
      </p:grpSp>
      <p:sp>
        <p:nvSpPr>
          <p:cNvPr id="78965" name="矩形 78964">
            <a:extLst>
              <a:ext uri="{FF2B5EF4-FFF2-40B4-BE49-F238E27FC236}">
                <a16:creationId xmlns:a16="http://schemas.microsoft.com/office/drawing/2014/main" id="{445B3909-4530-4DF3-9841-B0E2F50B2075}"/>
              </a:ext>
            </a:extLst>
          </p:cNvPr>
          <p:cNvSpPr/>
          <p:nvPr/>
        </p:nvSpPr>
        <p:spPr>
          <a:xfrm>
            <a:off x="1992313" y="2968625"/>
            <a:ext cx="2936875" cy="460375"/>
          </a:xfrm>
          <a:prstGeom prst="rect">
            <a:avLst/>
          </a:prstGeom>
          <a:noFill/>
          <a:ln w="9525">
            <a:noFill/>
          </a:ln>
          <a:effectLst>
            <a:prstShdw prst="shdw17" dist="17961" dir="2699999">
              <a:schemeClr val="accent1">
                <a:gamma/>
                <a:shade val="60000"/>
                <a:invGamma/>
              </a:schemeClr>
            </a:prstShdw>
          </a:effectLst>
        </p:spPr>
        <p:txBody>
          <a:bodyPr wrap="none">
            <a:spAutoFit/>
          </a:bodyPr>
          <a:lstStyle/>
          <a:p>
            <a:r>
              <a:rPr lang="zh-CN" altLang="en-US" sz="2400" noProof="1">
                <a:solidFill>
                  <a:srgbClr val="000000"/>
                </a:solidFill>
                <a:effectLst>
                  <a:outerShdw blurRad="38100" dist="38100" dir="2700000">
                    <a:srgbClr val="C0C0C0"/>
                  </a:outerShdw>
                </a:effectLst>
              </a:rPr>
              <a:t>器件的不断更新换代</a:t>
            </a:r>
          </a:p>
        </p:txBody>
      </p:sp>
      <p:grpSp>
        <p:nvGrpSpPr>
          <p:cNvPr id="78967" name="Group 21">
            <a:extLst>
              <a:ext uri="{FF2B5EF4-FFF2-40B4-BE49-F238E27FC236}">
                <a16:creationId xmlns:a16="http://schemas.microsoft.com/office/drawing/2014/main" id="{9BE8F0F4-B9B3-40C6-915C-05297A10AFF2}"/>
              </a:ext>
            </a:extLst>
          </p:cNvPr>
          <p:cNvGrpSpPr>
            <a:grpSpLocks/>
          </p:cNvGrpSpPr>
          <p:nvPr/>
        </p:nvGrpSpPr>
        <p:grpSpPr bwMode="auto">
          <a:xfrm>
            <a:off x="1631950" y="3673794"/>
            <a:ext cx="219075" cy="212725"/>
            <a:chOff x="2928" y="2208"/>
            <a:chExt cx="262" cy="262"/>
          </a:xfrm>
        </p:grpSpPr>
        <p:sp>
          <p:nvSpPr>
            <p:cNvPr id="105489" name="Oval 22">
              <a:extLst>
                <a:ext uri="{FF2B5EF4-FFF2-40B4-BE49-F238E27FC236}">
                  <a16:creationId xmlns:a16="http://schemas.microsoft.com/office/drawing/2014/main" id="{B17D767E-C046-4D51-BF73-364EFF14509B}"/>
                </a:ext>
              </a:extLst>
            </p:cNvPr>
            <p:cNvSpPr>
              <a:spLocks noChangeArrowheads="1"/>
            </p:cNvSpPr>
            <p:nvPr/>
          </p:nvSpPr>
          <p:spPr bwMode="auto">
            <a:xfrm>
              <a:off x="2928" y="2208"/>
              <a:ext cx="262" cy="262"/>
            </a:xfrm>
            <a:prstGeom prst="ellipse">
              <a:avLst/>
            </a:prstGeom>
            <a:gradFill rotWithShape="1">
              <a:gsLst>
                <a:gs pos="0">
                  <a:srgbClr val="C0C6D3"/>
                </a:gs>
                <a:gs pos="100000">
                  <a:srgbClr val="223864"/>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zh-CN" altLang="en-US" b="0"/>
            </a:p>
          </p:txBody>
        </p:sp>
        <p:sp>
          <p:nvSpPr>
            <p:cNvPr id="105490" name="Oval 23">
              <a:extLst>
                <a:ext uri="{FF2B5EF4-FFF2-40B4-BE49-F238E27FC236}">
                  <a16:creationId xmlns:a16="http://schemas.microsoft.com/office/drawing/2014/main" id="{9EF9B504-22B7-47B0-B0B5-24AD74A0CEE9}"/>
                </a:ext>
              </a:extLst>
            </p:cNvPr>
            <p:cNvSpPr>
              <a:spLocks noChangeArrowheads="1"/>
            </p:cNvSpPr>
            <p:nvPr/>
          </p:nvSpPr>
          <p:spPr bwMode="auto">
            <a:xfrm>
              <a:off x="2949" y="2230"/>
              <a:ext cx="218" cy="218"/>
            </a:xfrm>
            <a:prstGeom prst="ellipse">
              <a:avLst/>
            </a:prstGeom>
            <a:gradFill rotWithShape="1">
              <a:gsLst>
                <a:gs pos="0">
                  <a:schemeClr val="accent1"/>
                </a:gs>
                <a:gs pos="100000">
                  <a:srgbClr val="AEDE7F"/>
                </a:gs>
              </a:gsLst>
              <a:lin ang="2700000" scaled="1"/>
            </a:gra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b="0"/>
            </a:p>
          </p:txBody>
        </p:sp>
      </p:grpSp>
      <p:sp>
        <p:nvSpPr>
          <p:cNvPr id="78970" name="矩形 78969">
            <a:extLst>
              <a:ext uri="{FF2B5EF4-FFF2-40B4-BE49-F238E27FC236}">
                <a16:creationId xmlns:a16="http://schemas.microsoft.com/office/drawing/2014/main" id="{E3A0E9C4-D099-4D0C-A0F7-232A0AC1BC01}"/>
              </a:ext>
            </a:extLst>
          </p:cNvPr>
          <p:cNvSpPr/>
          <p:nvPr/>
        </p:nvSpPr>
        <p:spPr>
          <a:xfrm>
            <a:off x="1992313" y="3507107"/>
            <a:ext cx="3856037" cy="460375"/>
          </a:xfrm>
          <a:prstGeom prst="rect">
            <a:avLst/>
          </a:prstGeom>
          <a:noFill/>
          <a:ln w="9525">
            <a:noFill/>
          </a:ln>
          <a:effectLst>
            <a:prstShdw prst="shdw17" dist="17961" dir="2699999">
              <a:schemeClr val="accent1">
                <a:gamma/>
                <a:shade val="60000"/>
                <a:invGamma/>
              </a:schemeClr>
            </a:prstShdw>
          </a:effectLst>
        </p:spPr>
        <p:txBody>
          <a:bodyPr wrap="none">
            <a:spAutoFit/>
          </a:bodyPr>
          <a:lstStyle/>
          <a:p>
            <a:r>
              <a:rPr lang="zh-CN" altLang="en-US" sz="2400" noProof="1">
                <a:solidFill>
                  <a:srgbClr val="000000"/>
                </a:solidFill>
                <a:effectLst>
                  <a:outerShdw blurRad="38100" dist="38100" dir="2700000">
                    <a:srgbClr val="C0C0C0"/>
                  </a:outerShdw>
                </a:effectLst>
              </a:rPr>
              <a:t>计算机体系结构的不断发展</a:t>
            </a:r>
          </a:p>
        </p:txBody>
      </p:sp>
      <p:pic>
        <p:nvPicPr>
          <p:cNvPr id="78971" name="图片 78970" descr="国外第1代计算机-2">
            <a:extLst>
              <a:ext uri="{FF2B5EF4-FFF2-40B4-BE49-F238E27FC236}">
                <a16:creationId xmlns:a16="http://schemas.microsoft.com/office/drawing/2014/main" id="{CE789A77-87D9-4CFF-A627-2C76B5AC47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7488" y="4289744"/>
            <a:ext cx="2303462" cy="175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72" name="图片 78971" descr="中国第1代计算机">
            <a:extLst>
              <a:ext uri="{FF2B5EF4-FFF2-40B4-BE49-F238E27FC236}">
                <a16:creationId xmlns:a16="http://schemas.microsoft.com/office/drawing/2014/main" id="{7ACB0463-E84C-446A-B788-165F12FF54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8438" y="4318319"/>
            <a:ext cx="2087562"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73" name="图片 78972" descr="银河亿次巨型计算机第3代">
            <a:extLst>
              <a:ext uri="{FF2B5EF4-FFF2-40B4-BE49-F238E27FC236}">
                <a16:creationId xmlns:a16="http://schemas.microsoft.com/office/drawing/2014/main" id="{C19D7B7A-0180-4E2B-AFBC-5F2D78DC19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2625" y="1853308"/>
            <a:ext cx="3239839" cy="2151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974" name="图片 78973" descr="大型计算机挂接的设备">
            <a:extLst>
              <a:ext uri="{FF2B5EF4-FFF2-40B4-BE49-F238E27FC236}">
                <a16:creationId xmlns:a16="http://schemas.microsoft.com/office/drawing/2014/main" id="{2DB6F3A4-9630-4853-A86B-AE39E86863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2625" y="4188322"/>
            <a:ext cx="3239839" cy="2186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975" name="AutoShape 5">
            <a:extLst>
              <a:ext uri="{FF2B5EF4-FFF2-40B4-BE49-F238E27FC236}">
                <a16:creationId xmlns:a16="http://schemas.microsoft.com/office/drawing/2014/main" id="{380445E1-5F3F-4D4A-9E0A-3A6C6765E109}"/>
              </a:ext>
            </a:extLst>
          </p:cNvPr>
          <p:cNvSpPr>
            <a:spLocks noChangeArrowheads="1"/>
          </p:cNvSpPr>
          <p:nvPr/>
        </p:nvSpPr>
        <p:spPr bwMode="auto">
          <a:xfrm>
            <a:off x="697384" y="918175"/>
            <a:ext cx="5111750" cy="647700"/>
          </a:xfrm>
          <a:prstGeom prst="roundRect">
            <a:avLst>
              <a:gd name="adj" fmla="val 16667"/>
            </a:avLst>
          </a:prstGeom>
          <a:solidFill>
            <a:srgbClr val="FFFFFF">
              <a:alpha val="89803"/>
            </a:srgbClr>
          </a:solidFill>
          <a:ln w="28575">
            <a:solidFill>
              <a:schemeClr val="accent1"/>
            </a:solidFill>
            <a:round/>
            <a:headEnd/>
            <a:tailEnd/>
          </a:ln>
        </p:spPr>
        <p:txBody>
          <a:bodyPr wrap="none" anchor="ctr"/>
          <a:lstStyle/>
          <a:p>
            <a:endParaRPr lang="zh-CN" altLang="en-US" b="0"/>
          </a:p>
        </p:txBody>
      </p:sp>
      <p:sp>
        <p:nvSpPr>
          <p:cNvPr id="78976" name="Text Box 38">
            <a:extLst>
              <a:ext uri="{FF2B5EF4-FFF2-40B4-BE49-F238E27FC236}">
                <a16:creationId xmlns:a16="http://schemas.microsoft.com/office/drawing/2014/main" id="{7785A08F-BD84-43D4-9789-3F8F5900ECF3}"/>
              </a:ext>
            </a:extLst>
          </p:cNvPr>
          <p:cNvSpPr txBox="1"/>
          <p:nvPr/>
        </p:nvSpPr>
        <p:spPr>
          <a:xfrm>
            <a:off x="814819" y="980728"/>
            <a:ext cx="5183187" cy="522287"/>
          </a:xfrm>
          <a:prstGeom prst="rect">
            <a:avLst/>
          </a:prstGeom>
          <a:noFill/>
          <a:ln w="9525">
            <a:noFill/>
          </a:ln>
        </p:spPr>
        <p:txBody>
          <a:bodyPr>
            <a:spAutoFit/>
          </a:bodyPr>
          <a:lstStyle/>
          <a:p>
            <a:pPr>
              <a:spcBef>
                <a:spcPct val="50000"/>
              </a:spcBef>
            </a:pPr>
            <a:r>
              <a:rPr lang="zh-CN" altLang="en-US" sz="2800" noProof="1">
                <a:solidFill>
                  <a:srgbClr val="FF0000"/>
                </a:solidFill>
                <a:effectLst>
                  <a:outerShdw blurRad="38100" dist="38100" dir="2700000">
                    <a:srgbClr val="C0C0C0"/>
                  </a:outerShdw>
                </a:effectLst>
              </a:rPr>
              <a:t>三、操作系统发展的主要动力</a:t>
            </a:r>
          </a:p>
        </p:txBody>
      </p:sp>
      <p:sp>
        <p:nvSpPr>
          <p:cNvPr id="28" name="矩形 27">
            <a:extLst>
              <a:ext uri="{FF2B5EF4-FFF2-40B4-BE49-F238E27FC236}">
                <a16:creationId xmlns:a16="http://schemas.microsoft.com/office/drawing/2014/main" id="{44B01655-4A4F-4836-B354-8548B0CA5030}"/>
              </a:ext>
            </a:extLst>
          </p:cNvPr>
          <p:cNvSpPr>
            <a:spLocks noChangeArrowheads="1" noChangeShapeType="1" noTextEdit="1"/>
          </p:cNvSpPr>
          <p:nvPr/>
        </p:nvSpPr>
        <p:spPr bwMode="auto">
          <a:xfrm>
            <a:off x="263352" y="158001"/>
            <a:ext cx="4608513"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1.1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操作系统的定义与目标</a:t>
            </a:r>
          </a:p>
        </p:txBody>
      </p:sp>
    </p:spTree>
    <p:custDataLst>
      <p:tags r:id="rId1"/>
    </p:custDataLst>
    <p:extLst>
      <p:ext uri="{BB962C8B-B14F-4D97-AF65-F5344CB8AC3E}">
        <p14:creationId xmlns:p14="http://schemas.microsoft.com/office/powerpoint/2010/main" val="3539498496"/>
      </p:ext>
    </p:extLst>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8975"/>
                                        </p:tgtEl>
                                        <p:attrNameLst>
                                          <p:attrName>style.visibility</p:attrName>
                                        </p:attrNameLst>
                                      </p:cBhvr>
                                      <p:to>
                                        <p:strVal val="visible"/>
                                      </p:to>
                                    </p:set>
                                    <p:anim calcmode="lin" valueType="num">
                                      <p:cBhvr additive="base">
                                        <p:cTn id="7" dur="500" fill="hold"/>
                                        <p:tgtEl>
                                          <p:spTgt spid="78975"/>
                                        </p:tgtEl>
                                        <p:attrNameLst>
                                          <p:attrName>ppt_x</p:attrName>
                                        </p:attrNameLst>
                                      </p:cBhvr>
                                      <p:tavLst>
                                        <p:tav tm="0">
                                          <p:val>
                                            <p:strVal val="#ppt_x"/>
                                          </p:val>
                                        </p:tav>
                                        <p:tav tm="100000">
                                          <p:val>
                                            <p:strVal val="#ppt_x"/>
                                          </p:val>
                                        </p:tav>
                                      </p:tavLst>
                                    </p:anim>
                                    <p:anim calcmode="lin" valueType="num">
                                      <p:cBhvr additive="base">
                                        <p:cTn id="8" dur="500" fill="hold"/>
                                        <p:tgtEl>
                                          <p:spTgt spid="7897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8976"/>
                                        </p:tgtEl>
                                        <p:attrNameLst>
                                          <p:attrName>style.visibility</p:attrName>
                                        </p:attrNameLst>
                                      </p:cBhvr>
                                      <p:to>
                                        <p:strVal val="visible"/>
                                      </p:to>
                                    </p:set>
                                    <p:anim calcmode="lin" valueType="num">
                                      <p:cBhvr additive="base">
                                        <p:cTn id="12" dur="500" fill="hold"/>
                                        <p:tgtEl>
                                          <p:spTgt spid="78976"/>
                                        </p:tgtEl>
                                        <p:attrNameLst>
                                          <p:attrName>ppt_x</p:attrName>
                                        </p:attrNameLst>
                                      </p:cBhvr>
                                      <p:tavLst>
                                        <p:tav tm="0">
                                          <p:val>
                                            <p:strVal val="#ppt_x"/>
                                          </p:val>
                                        </p:tav>
                                        <p:tav tm="100000">
                                          <p:val>
                                            <p:strVal val="#ppt_x"/>
                                          </p:val>
                                        </p:tav>
                                      </p:tavLst>
                                    </p:anim>
                                    <p:anim calcmode="lin" valueType="num">
                                      <p:cBhvr additive="base">
                                        <p:cTn id="13" dur="500" fill="hold"/>
                                        <p:tgtEl>
                                          <p:spTgt spid="78976"/>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9220"/>
                                        </p:tgtEl>
                                        <p:attrNameLst>
                                          <p:attrName>style.visibility</p:attrName>
                                        </p:attrNameLst>
                                      </p:cBhvr>
                                      <p:to>
                                        <p:strVal val="visible"/>
                                      </p:to>
                                    </p:set>
                                    <p:anim calcmode="lin" valueType="num">
                                      <p:cBhvr additive="base">
                                        <p:cTn id="17" dur="500" fill="hold"/>
                                        <p:tgtEl>
                                          <p:spTgt spid="9220"/>
                                        </p:tgtEl>
                                        <p:attrNameLst>
                                          <p:attrName>ppt_x</p:attrName>
                                        </p:attrNameLst>
                                      </p:cBhvr>
                                      <p:tavLst>
                                        <p:tav tm="0">
                                          <p:val>
                                            <p:strVal val="#ppt_x"/>
                                          </p:val>
                                        </p:tav>
                                        <p:tav tm="100000">
                                          <p:val>
                                            <p:strVal val="#ppt_x"/>
                                          </p:val>
                                        </p:tav>
                                      </p:tavLst>
                                    </p:anim>
                                    <p:anim calcmode="lin" valueType="num">
                                      <p:cBhvr additive="base">
                                        <p:cTn id="18" dur="500" fill="hold"/>
                                        <p:tgtEl>
                                          <p:spTgt spid="9220"/>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78850"/>
                                        </p:tgtEl>
                                        <p:attrNameLst>
                                          <p:attrName>style.visibility</p:attrName>
                                        </p:attrNameLst>
                                      </p:cBhvr>
                                      <p:to>
                                        <p:strVal val="visible"/>
                                      </p:to>
                                    </p:set>
                                    <p:anim calcmode="lin" valueType="num">
                                      <p:cBhvr additive="base">
                                        <p:cTn id="22" dur="500" fill="hold"/>
                                        <p:tgtEl>
                                          <p:spTgt spid="78850"/>
                                        </p:tgtEl>
                                        <p:attrNameLst>
                                          <p:attrName>ppt_x</p:attrName>
                                        </p:attrNameLst>
                                      </p:cBhvr>
                                      <p:tavLst>
                                        <p:tav tm="0">
                                          <p:val>
                                            <p:strVal val="#ppt_x"/>
                                          </p:val>
                                        </p:tav>
                                        <p:tav tm="100000">
                                          <p:val>
                                            <p:strVal val="#ppt_x"/>
                                          </p:val>
                                        </p:tav>
                                      </p:tavLst>
                                    </p:anim>
                                    <p:anim calcmode="lin" valueType="num">
                                      <p:cBhvr additive="base">
                                        <p:cTn id="23" dur="500" fill="hold"/>
                                        <p:tgtEl>
                                          <p:spTgt spid="78850"/>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78860"/>
                                        </p:tgtEl>
                                        <p:attrNameLst>
                                          <p:attrName>style.visibility</p:attrName>
                                        </p:attrNameLst>
                                      </p:cBhvr>
                                      <p:to>
                                        <p:strVal val="visible"/>
                                      </p:to>
                                    </p:set>
                                    <p:anim calcmode="lin" valueType="num">
                                      <p:cBhvr additive="base">
                                        <p:cTn id="27" dur="500" fill="hold"/>
                                        <p:tgtEl>
                                          <p:spTgt spid="78860"/>
                                        </p:tgtEl>
                                        <p:attrNameLst>
                                          <p:attrName>ppt_x</p:attrName>
                                        </p:attrNameLst>
                                      </p:cBhvr>
                                      <p:tavLst>
                                        <p:tav tm="0">
                                          <p:val>
                                            <p:strVal val="#ppt_x"/>
                                          </p:val>
                                        </p:tav>
                                        <p:tav tm="100000">
                                          <p:val>
                                            <p:strVal val="#ppt_x"/>
                                          </p:val>
                                        </p:tav>
                                      </p:tavLst>
                                    </p:anim>
                                    <p:anim calcmode="lin" valueType="num">
                                      <p:cBhvr additive="base">
                                        <p:cTn id="28" dur="500" fill="hold"/>
                                        <p:tgtEl>
                                          <p:spTgt spid="78860"/>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nodeType="afterEffect">
                                  <p:stCondLst>
                                    <p:cond delay="0"/>
                                  </p:stCondLst>
                                  <p:childTnLst>
                                    <p:set>
                                      <p:cBhvr>
                                        <p:cTn id="31" dur="1" fill="hold">
                                          <p:stCondLst>
                                            <p:cond delay="0"/>
                                          </p:stCondLst>
                                        </p:cTn>
                                        <p:tgtEl>
                                          <p:spTgt spid="78862"/>
                                        </p:tgtEl>
                                        <p:attrNameLst>
                                          <p:attrName>style.visibility</p:attrName>
                                        </p:attrNameLst>
                                      </p:cBhvr>
                                      <p:to>
                                        <p:strVal val="visible"/>
                                      </p:to>
                                    </p:set>
                                    <p:anim calcmode="lin" valueType="num">
                                      <p:cBhvr additive="base">
                                        <p:cTn id="32" dur="500" fill="hold"/>
                                        <p:tgtEl>
                                          <p:spTgt spid="78862"/>
                                        </p:tgtEl>
                                        <p:attrNameLst>
                                          <p:attrName>ppt_x</p:attrName>
                                        </p:attrNameLst>
                                      </p:cBhvr>
                                      <p:tavLst>
                                        <p:tav tm="0">
                                          <p:val>
                                            <p:strVal val="#ppt_x"/>
                                          </p:val>
                                        </p:tav>
                                        <p:tav tm="100000">
                                          <p:val>
                                            <p:strVal val="#ppt_x"/>
                                          </p:val>
                                        </p:tav>
                                      </p:tavLst>
                                    </p:anim>
                                    <p:anim calcmode="lin" valueType="num">
                                      <p:cBhvr additive="base">
                                        <p:cTn id="33" dur="500" fill="hold"/>
                                        <p:tgtEl>
                                          <p:spTgt spid="78862"/>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000"/>
                            </p:stCondLst>
                            <p:childTnLst>
                              <p:par>
                                <p:cTn id="35" presetID="2" presetClass="entr" presetSubtype="4" fill="hold" nodeType="afterEffect">
                                  <p:stCondLst>
                                    <p:cond delay="0"/>
                                  </p:stCondLst>
                                  <p:childTnLst>
                                    <p:set>
                                      <p:cBhvr>
                                        <p:cTn id="36" dur="1" fill="hold">
                                          <p:stCondLst>
                                            <p:cond delay="0"/>
                                          </p:stCondLst>
                                        </p:cTn>
                                        <p:tgtEl>
                                          <p:spTgt spid="78957"/>
                                        </p:tgtEl>
                                        <p:attrNameLst>
                                          <p:attrName>style.visibility</p:attrName>
                                        </p:attrNameLst>
                                      </p:cBhvr>
                                      <p:to>
                                        <p:strVal val="visible"/>
                                      </p:to>
                                    </p:set>
                                    <p:anim calcmode="lin" valueType="num">
                                      <p:cBhvr additive="base">
                                        <p:cTn id="37" dur="500" fill="hold"/>
                                        <p:tgtEl>
                                          <p:spTgt spid="78957"/>
                                        </p:tgtEl>
                                        <p:attrNameLst>
                                          <p:attrName>ppt_x</p:attrName>
                                        </p:attrNameLst>
                                      </p:cBhvr>
                                      <p:tavLst>
                                        <p:tav tm="0">
                                          <p:val>
                                            <p:strVal val="#ppt_x"/>
                                          </p:val>
                                        </p:tav>
                                        <p:tav tm="100000">
                                          <p:val>
                                            <p:strVal val="#ppt_x"/>
                                          </p:val>
                                        </p:tav>
                                      </p:tavLst>
                                    </p:anim>
                                    <p:anim calcmode="lin" valueType="num">
                                      <p:cBhvr additive="base">
                                        <p:cTn id="38" dur="500" fill="hold"/>
                                        <p:tgtEl>
                                          <p:spTgt spid="78957"/>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78960"/>
                                        </p:tgtEl>
                                        <p:attrNameLst>
                                          <p:attrName>style.visibility</p:attrName>
                                        </p:attrNameLst>
                                      </p:cBhvr>
                                      <p:to>
                                        <p:strVal val="visible"/>
                                      </p:to>
                                    </p:set>
                                    <p:anim calcmode="lin" valueType="num">
                                      <p:cBhvr additive="base">
                                        <p:cTn id="42" dur="500" fill="hold"/>
                                        <p:tgtEl>
                                          <p:spTgt spid="78960"/>
                                        </p:tgtEl>
                                        <p:attrNameLst>
                                          <p:attrName>ppt_x</p:attrName>
                                        </p:attrNameLst>
                                      </p:cBhvr>
                                      <p:tavLst>
                                        <p:tav tm="0">
                                          <p:val>
                                            <p:strVal val="#ppt_x"/>
                                          </p:val>
                                        </p:tav>
                                        <p:tav tm="100000">
                                          <p:val>
                                            <p:strVal val="#ppt_x"/>
                                          </p:val>
                                        </p:tav>
                                      </p:tavLst>
                                    </p:anim>
                                    <p:anim calcmode="lin" valueType="num">
                                      <p:cBhvr additive="base">
                                        <p:cTn id="43" dur="500" fill="hold"/>
                                        <p:tgtEl>
                                          <p:spTgt spid="78960"/>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4000"/>
                            </p:stCondLst>
                            <p:childTnLst>
                              <p:par>
                                <p:cTn id="45" presetID="2" presetClass="entr" presetSubtype="4" fill="hold" nodeType="afterEffect">
                                  <p:stCondLst>
                                    <p:cond delay="0"/>
                                  </p:stCondLst>
                                  <p:childTnLst>
                                    <p:set>
                                      <p:cBhvr>
                                        <p:cTn id="46" dur="1" fill="hold">
                                          <p:stCondLst>
                                            <p:cond delay="0"/>
                                          </p:stCondLst>
                                        </p:cTn>
                                        <p:tgtEl>
                                          <p:spTgt spid="78962"/>
                                        </p:tgtEl>
                                        <p:attrNameLst>
                                          <p:attrName>style.visibility</p:attrName>
                                        </p:attrNameLst>
                                      </p:cBhvr>
                                      <p:to>
                                        <p:strVal val="visible"/>
                                      </p:to>
                                    </p:set>
                                    <p:anim calcmode="lin" valueType="num">
                                      <p:cBhvr additive="base">
                                        <p:cTn id="47" dur="500" fill="hold"/>
                                        <p:tgtEl>
                                          <p:spTgt spid="78962"/>
                                        </p:tgtEl>
                                        <p:attrNameLst>
                                          <p:attrName>ppt_x</p:attrName>
                                        </p:attrNameLst>
                                      </p:cBhvr>
                                      <p:tavLst>
                                        <p:tav tm="0">
                                          <p:val>
                                            <p:strVal val="#ppt_x"/>
                                          </p:val>
                                        </p:tav>
                                        <p:tav tm="100000">
                                          <p:val>
                                            <p:strVal val="#ppt_x"/>
                                          </p:val>
                                        </p:tav>
                                      </p:tavLst>
                                    </p:anim>
                                    <p:anim calcmode="lin" valueType="num">
                                      <p:cBhvr additive="base">
                                        <p:cTn id="48" dur="500" fill="hold"/>
                                        <p:tgtEl>
                                          <p:spTgt spid="78962"/>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78965"/>
                                        </p:tgtEl>
                                        <p:attrNameLst>
                                          <p:attrName>style.visibility</p:attrName>
                                        </p:attrNameLst>
                                      </p:cBhvr>
                                      <p:to>
                                        <p:strVal val="visible"/>
                                      </p:to>
                                    </p:set>
                                    <p:anim calcmode="lin" valueType="num">
                                      <p:cBhvr additive="base">
                                        <p:cTn id="52" dur="500" fill="hold"/>
                                        <p:tgtEl>
                                          <p:spTgt spid="78965"/>
                                        </p:tgtEl>
                                        <p:attrNameLst>
                                          <p:attrName>ppt_x</p:attrName>
                                        </p:attrNameLst>
                                      </p:cBhvr>
                                      <p:tavLst>
                                        <p:tav tm="0">
                                          <p:val>
                                            <p:strVal val="#ppt_x"/>
                                          </p:val>
                                        </p:tav>
                                        <p:tav tm="100000">
                                          <p:val>
                                            <p:strVal val="#ppt_x"/>
                                          </p:val>
                                        </p:tav>
                                      </p:tavLst>
                                    </p:anim>
                                    <p:anim calcmode="lin" valueType="num">
                                      <p:cBhvr additive="base">
                                        <p:cTn id="53" dur="500" fill="hold"/>
                                        <p:tgtEl>
                                          <p:spTgt spid="78965"/>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5000"/>
                            </p:stCondLst>
                            <p:childTnLst>
                              <p:par>
                                <p:cTn id="55" presetID="2" presetClass="entr" presetSubtype="4" fill="hold" nodeType="afterEffect">
                                  <p:stCondLst>
                                    <p:cond delay="0"/>
                                  </p:stCondLst>
                                  <p:childTnLst>
                                    <p:set>
                                      <p:cBhvr>
                                        <p:cTn id="56" dur="1" fill="hold">
                                          <p:stCondLst>
                                            <p:cond delay="0"/>
                                          </p:stCondLst>
                                        </p:cTn>
                                        <p:tgtEl>
                                          <p:spTgt spid="78967"/>
                                        </p:tgtEl>
                                        <p:attrNameLst>
                                          <p:attrName>style.visibility</p:attrName>
                                        </p:attrNameLst>
                                      </p:cBhvr>
                                      <p:to>
                                        <p:strVal val="visible"/>
                                      </p:to>
                                    </p:set>
                                    <p:anim calcmode="lin" valueType="num">
                                      <p:cBhvr additive="base">
                                        <p:cTn id="57" dur="500" fill="hold"/>
                                        <p:tgtEl>
                                          <p:spTgt spid="78967"/>
                                        </p:tgtEl>
                                        <p:attrNameLst>
                                          <p:attrName>ppt_x</p:attrName>
                                        </p:attrNameLst>
                                      </p:cBhvr>
                                      <p:tavLst>
                                        <p:tav tm="0">
                                          <p:val>
                                            <p:strVal val="#ppt_x"/>
                                          </p:val>
                                        </p:tav>
                                        <p:tav tm="100000">
                                          <p:val>
                                            <p:strVal val="#ppt_x"/>
                                          </p:val>
                                        </p:tav>
                                      </p:tavLst>
                                    </p:anim>
                                    <p:anim calcmode="lin" valueType="num">
                                      <p:cBhvr additive="base">
                                        <p:cTn id="58" dur="500" fill="hold"/>
                                        <p:tgtEl>
                                          <p:spTgt spid="78967"/>
                                        </p:tgtEl>
                                        <p:attrNameLst>
                                          <p:attrName>ppt_y</p:attrName>
                                        </p:attrNameLst>
                                      </p:cBhvr>
                                      <p:tavLst>
                                        <p:tav tm="0">
                                          <p:val>
                                            <p:strVal val="1+#ppt_h/2"/>
                                          </p:val>
                                        </p:tav>
                                        <p:tav tm="100000">
                                          <p:val>
                                            <p:strVal val="#ppt_y"/>
                                          </p:val>
                                        </p:tav>
                                      </p:tavLst>
                                    </p:anim>
                                  </p:childTnLst>
                                </p:cTn>
                              </p:par>
                            </p:childTnLst>
                          </p:cTn>
                        </p:par>
                        <p:par>
                          <p:cTn id="59" fill="hold" nodeType="afterGroup">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78970"/>
                                        </p:tgtEl>
                                        <p:attrNameLst>
                                          <p:attrName>style.visibility</p:attrName>
                                        </p:attrNameLst>
                                      </p:cBhvr>
                                      <p:to>
                                        <p:strVal val="visible"/>
                                      </p:to>
                                    </p:set>
                                    <p:anim calcmode="lin" valueType="num">
                                      <p:cBhvr additive="base">
                                        <p:cTn id="62" dur="500" fill="hold"/>
                                        <p:tgtEl>
                                          <p:spTgt spid="78970"/>
                                        </p:tgtEl>
                                        <p:attrNameLst>
                                          <p:attrName>ppt_x</p:attrName>
                                        </p:attrNameLst>
                                      </p:cBhvr>
                                      <p:tavLst>
                                        <p:tav tm="0">
                                          <p:val>
                                            <p:strVal val="#ppt_x"/>
                                          </p:val>
                                        </p:tav>
                                        <p:tav tm="100000">
                                          <p:val>
                                            <p:strVal val="#ppt_x"/>
                                          </p:val>
                                        </p:tav>
                                      </p:tavLst>
                                    </p:anim>
                                    <p:anim calcmode="lin" valueType="num">
                                      <p:cBhvr additive="base">
                                        <p:cTn id="63" dur="500" fill="hold"/>
                                        <p:tgtEl>
                                          <p:spTgt spid="78970"/>
                                        </p:tgtEl>
                                        <p:attrNameLst>
                                          <p:attrName>ppt_y</p:attrName>
                                        </p:attrNameLst>
                                      </p:cBhvr>
                                      <p:tavLst>
                                        <p:tav tm="0">
                                          <p:val>
                                            <p:strVal val="1+#ppt_h/2"/>
                                          </p:val>
                                        </p:tav>
                                        <p:tav tm="100000">
                                          <p:val>
                                            <p:strVal val="#ppt_y"/>
                                          </p:val>
                                        </p:tav>
                                      </p:tavLst>
                                    </p:anim>
                                  </p:childTnLst>
                                </p:cTn>
                              </p:par>
                            </p:childTnLst>
                          </p:cTn>
                        </p:par>
                        <p:par>
                          <p:cTn id="64" fill="hold" nodeType="afterGroup">
                            <p:stCondLst>
                              <p:cond delay="6000"/>
                            </p:stCondLst>
                            <p:childTnLst>
                              <p:par>
                                <p:cTn id="65" presetID="8" presetClass="entr" presetSubtype="16" fill="hold" nodeType="afterEffect">
                                  <p:stCondLst>
                                    <p:cond delay="0"/>
                                  </p:stCondLst>
                                  <p:childTnLst>
                                    <p:set>
                                      <p:cBhvr>
                                        <p:cTn id="66" dur="1" fill="hold">
                                          <p:stCondLst>
                                            <p:cond delay="0"/>
                                          </p:stCondLst>
                                        </p:cTn>
                                        <p:tgtEl>
                                          <p:spTgt spid="78971"/>
                                        </p:tgtEl>
                                        <p:attrNameLst>
                                          <p:attrName>style.visibility</p:attrName>
                                        </p:attrNameLst>
                                      </p:cBhvr>
                                      <p:to>
                                        <p:strVal val="visible"/>
                                      </p:to>
                                    </p:set>
                                    <p:animEffect transition="in" filter="diamond(in)">
                                      <p:cBhvr>
                                        <p:cTn id="67" dur="2000"/>
                                        <p:tgtEl>
                                          <p:spTgt spid="78971"/>
                                        </p:tgtEl>
                                      </p:cBhvr>
                                    </p:animEffect>
                                  </p:childTnLst>
                                </p:cTn>
                              </p:par>
                            </p:childTnLst>
                          </p:cTn>
                        </p:par>
                        <p:par>
                          <p:cTn id="68" fill="hold" nodeType="afterGroup">
                            <p:stCondLst>
                              <p:cond delay="8000"/>
                            </p:stCondLst>
                            <p:childTnLst>
                              <p:par>
                                <p:cTn id="69" presetID="5" presetClass="entr" presetSubtype="10" fill="hold" nodeType="afterEffect">
                                  <p:stCondLst>
                                    <p:cond delay="0"/>
                                  </p:stCondLst>
                                  <p:childTnLst>
                                    <p:set>
                                      <p:cBhvr>
                                        <p:cTn id="70" dur="1" fill="hold">
                                          <p:stCondLst>
                                            <p:cond delay="0"/>
                                          </p:stCondLst>
                                        </p:cTn>
                                        <p:tgtEl>
                                          <p:spTgt spid="78972"/>
                                        </p:tgtEl>
                                        <p:attrNameLst>
                                          <p:attrName>style.visibility</p:attrName>
                                        </p:attrNameLst>
                                      </p:cBhvr>
                                      <p:to>
                                        <p:strVal val="visible"/>
                                      </p:to>
                                    </p:set>
                                    <p:animEffect transition="in" filter="checkerboard(across)">
                                      <p:cBhvr>
                                        <p:cTn id="71" dur="500"/>
                                        <p:tgtEl>
                                          <p:spTgt spid="78972"/>
                                        </p:tgtEl>
                                      </p:cBhvr>
                                    </p:animEffect>
                                  </p:childTnLst>
                                </p:cTn>
                              </p:par>
                            </p:childTnLst>
                          </p:cTn>
                        </p:par>
                        <p:par>
                          <p:cTn id="72" fill="hold" nodeType="afterGroup">
                            <p:stCondLst>
                              <p:cond delay="8500"/>
                            </p:stCondLst>
                            <p:childTnLst>
                              <p:par>
                                <p:cTn id="73" presetID="3" presetClass="entr" presetSubtype="10" fill="hold" nodeType="afterEffect">
                                  <p:stCondLst>
                                    <p:cond delay="0"/>
                                  </p:stCondLst>
                                  <p:childTnLst>
                                    <p:set>
                                      <p:cBhvr>
                                        <p:cTn id="74" dur="1" fill="hold">
                                          <p:stCondLst>
                                            <p:cond delay="0"/>
                                          </p:stCondLst>
                                        </p:cTn>
                                        <p:tgtEl>
                                          <p:spTgt spid="78973"/>
                                        </p:tgtEl>
                                        <p:attrNameLst>
                                          <p:attrName>style.visibility</p:attrName>
                                        </p:attrNameLst>
                                      </p:cBhvr>
                                      <p:to>
                                        <p:strVal val="visible"/>
                                      </p:to>
                                    </p:set>
                                    <p:animEffect transition="in" filter="blinds(horizontal)">
                                      <p:cBhvr>
                                        <p:cTn id="75" dur="500"/>
                                        <p:tgtEl>
                                          <p:spTgt spid="78973"/>
                                        </p:tgtEl>
                                      </p:cBhvr>
                                    </p:animEffect>
                                  </p:childTnLst>
                                </p:cTn>
                              </p:par>
                            </p:childTnLst>
                          </p:cTn>
                        </p:par>
                        <p:par>
                          <p:cTn id="76" fill="hold" nodeType="afterGroup">
                            <p:stCondLst>
                              <p:cond delay="9000"/>
                            </p:stCondLst>
                            <p:childTnLst>
                              <p:par>
                                <p:cTn id="77" presetID="4" presetClass="entr" presetSubtype="16" fill="hold" nodeType="afterEffect">
                                  <p:stCondLst>
                                    <p:cond delay="0"/>
                                  </p:stCondLst>
                                  <p:childTnLst>
                                    <p:set>
                                      <p:cBhvr>
                                        <p:cTn id="78" dur="1" fill="hold">
                                          <p:stCondLst>
                                            <p:cond delay="0"/>
                                          </p:stCondLst>
                                        </p:cTn>
                                        <p:tgtEl>
                                          <p:spTgt spid="78974"/>
                                        </p:tgtEl>
                                        <p:attrNameLst>
                                          <p:attrName>style.visibility</p:attrName>
                                        </p:attrNameLst>
                                      </p:cBhvr>
                                      <p:to>
                                        <p:strVal val="visible"/>
                                      </p:to>
                                    </p:set>
                                    <p:animEffect transition="in" filter="box(in)">
                                      <p:cBhvr>
                                        <p:cTn id="79" dur="500"/>
                                        <p:tgtEl>
                                          <p:spTgt spid="789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bldLvl="0" animBg="1"/>
      <p:bldP spid="9220" grpId="0" bldLvl="0" animBg="1"/>
      <p:bldP spid="78860" grpId="0"/>
      <p:bldP spid="78960" grpId="0" bldLvl="0" animBg="1"/>
      <p:bldP spid="78965" grpId="0" bldLvl="0" animBg="1"/>
      <p:bldP spid="78970" grpId="0" bldLvl="0" animBg="1"/>
      <p:bldP spid="78975" grpId="0" bldLvl="0" animBg="1"/>
      <p:bldP spid="7897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AutoShape 2">
            <a:extLst>
              <a:ext uri="{FF2B5EF4-FFF2-40B4-BE49-F238E27FC236}">
                <a16:creationId xmlns:a16="http://schemas.microsoft.com/office/drawing/2014/main" id="{7AF7EEE0-2DEF-488E-85E3-B5CE48B76F54}"/>
              </a:ext>
            </a:extLst>
          </p:cNvPr>
          <p:cNvSpPr>
            <a:spLocks noChangeArrowheads="1"/>
          </p:cNvSpPr>
          <p:nvPr/>
        </p:nvSpPr>
        <p:spPr bwMode="auto">
          <a:xfrm>
            <a:off x="3736975" y="5408613"/>
            <a:ext cx="4610100" cy="534987"/>
          </a:xfrm>
          <a:prstGeom prst="roundRect">
            <a:avLst>
              <a:gd name="adj" fmla="val 0"/>
            </a:avLst>
          </a:prstGeom>
          <a:solidFill>
            <a:srgbClr val="00B0F0"/>
          </a:solidFill>
          <a:ln w="19050">
            <a:solidFill>
              <a:srgbClr val="000000"/>
            </a:solidFill>
            <a:round/>
            <a:headEnd/>
            <a:tailEnd/>
          </a:ln>
        </p:spPr>
        <p:txBody>
          <a:bodyPr wrap="none" anchor="ctr"/>
          <a:lstStyle/>
          <a:p>
            <a:endParaRPr lang="zh-CN" altLang="en-US" b="0"/>
          </a:p>
        </p:txBody>
      </p:sp>
      <p:cxnSp>
        <p:nvCxnSpPr>
          <p:cNvPr id="211971" name="AutoShape 3">
            <a:extLst>
              <a:ext uri="{FF2B5EF4-FFF2-40B4-BE49-F238E27FC236}">
                <a16:creationId xmlns:a16="http://schemas.microsoft.com/office/drawing/2014/main" id="{96F0DF11-4E17-4658-8230-7BADFD6C1C7E}"/>
              </a:ext>
            </a:extLst>
          </p:cNvPr>
          <p:cNvCxnSpPr>
            <a:cxnSpLocks noChangeShapeType="1"/>
            <a:endCxn id="211970" idx="1"/>
          </p:cNvCxnSpPr>
          <p:nvPr/>
        </p:nvCxnSpPr>
        <p:spPr bwMode="auto">
          <a:xfrm>
            <a:off x="1696892" y="4321595"/>
            <a:ext cx="2040083" cy="1354512"/>
          </a:xfrm>
          <a:prstGeom prst="bentConnector3">
            <a:avLst>
              <a:gd name="adj1" fmla="val -21383"/>
            </a:avLst>
          </a:prstGeom>
          <a:noFill/>
          <a:ln w="28575" cap="rnd">
            <a:solidFill>
              <a:srgbClr val="336699"/>
            </a:solidFill>
            <a:prstDash val="sysDot"/>
            <a:miter lim="800000"/>
            <a:headEnd/>
            <a:tailEnd/>
          </a:ln>
          <a:extLst>
            <a:ext uri="{909E8E84-426E-40DD-AFC4-6F175D3DCCD1}">
              <a14:hiddenFill xmlns:a14="http://schemas.microsoft.com/office/drawing/2010/main">
                <a:noFill/>
              </a14:hiddenFill>
            </a:ext>
          </a:extLst>
        </p:spPr>
      </p:cxnSp>
      <p:cxnSp>
        <p:nvCxnSpPr>
          <p:cNvPr id="211972" name="AutoShape 4">
            <a:extLst>
              <a:ext uri="{FF2B5EF4-FFF2-40B4-BE49-F238E27FC236}">
                <a16:creationId xmlns:a16="http://schemas.microsoft.com/office/drawing/2014/main" id="{DAAE8F54-0297-4C1D-8FF1-ABC80820EA93}"/>
              </a:ext>
            </a:extLst>
          </p:cNvPr>
          <p:cNvCxnSpPr>
            <a:cxnSpLocks noChangeShapeType="1"/>
            <a:endCxn id="211970" idx="3"/>
          </p:cNvCxnSpPr>
          <p:nvPr/>
        </p:nvCxnSpPr>
        <p:spPr bwMode="auto">
          <a:xfrm rot="10800000" flipV="1">
            <a:off x="8347076" y="4319477"/>
            <a:ext cx="2045525" cy="1356630"/>
          </a:xfrm>
          <a:prstGeom prst="bentConnector3">
            <a:avLst>
              <a:gd name="adj1" fmla="val -20365"/>
            </a:avLst>
          </a:prstGeom>
          <a:noFill/>
          <a:ln w="28575" cap="rnd">
            <a:solidFill>
              <a:srgbClr val="336699"/>
            </a:solidFill>
            <a:prstDash val="sysDot"/>
            <a:miter lim="800000"/>
            <a:headEnd/>
            <a:tailEnd/>
          </a:ln>
          <a:extLst>
            <a:ext uri="{909E8E84-426E-40DD-AFC4-6F175D3DCCD1}">
              <a14:hiddenFill xmlns:a14="http://schemas.microsoft.com/office/drawing/2010/main">
                <a:noFill/>
              </a14:hiddenFill>
            </a:ext>
          </a:extLst>
        </p:spPr>
      </p:cxnSp>
      <p:sp>
        <p:nvSpPr>
          <p:cNvPr id="211973" name="Text Box 5">
            <a:extLst>
              <a:ext uri="{FF2B5EF4-FFF2-40B4-BE49-F238E27FC236}">
                <a16:creationId xmlns:a16="http://schemas.microsoft.com/office/drawing/2014/main" id="{D7E51598-F68B-4AFC-9D3A-5D4AD67F17E2}"/>
              </a:ext>
            </a:extLst>
          </p:cNvPr>
          <p:cNvSpPr txBox="1"/>
          <p:nvPr/>
        </p:nvSpPr>
        <p:spPr>
          <a:xfrm>
            <a:off x="4295775" y="5445125"/>
            <a:ext cx="3467100" cy="460375"/>
          </a:xfrm>
          <a:prstGeom prst="rect">
            <a:avLst/>
          </a:prstGeom>
          <a:noFill/>
          <a:ln w="9525">
            <a:noFill/>
          </a:ln>
        </p:spPr>
        <p:txBody>
          <a:bodyPr>
            <a:spAutoFit/>
          </a:bodyPr>
          <a:lstStyle/>
          <a:p>
            <a:pPr algn="ctr">
              <a:spcBef>
                <a:spcPct val="50000"/>
              </a:spcBef>
            </a:pPr>
            <a:r>
              <a:rPr lang="zh-CN" altLang="en-US" sz="2400" noProof="1">
                <a:ln>
                  <a:solidFill>
                    <a:srgbClr val="FF0000"/>
                  </a:solidFill>
                </a:ln>
                <a:solidFill>
                  <a:srgbClr val="FF0000"/>
                </a:solidFill>
                <a:effectLst>
                  <a:outerShdw blurRad="38100" dist="38100" dir="2700000">
                    <a:srgbClr val="C0C0C0"/>
                  </a:outerShdw>
                </a:effectLst>
              </a:rPr>
              <a:t>本节小结</a:t>
            </a:r>
          </a:p>
        </p:txBody>
      </p:sp>
      <p:sp>
        <p:nvSpPr>
          <p:cNvPr id="211974" name="AutoShape 6">
            <a:extLst>
              <a:ext uri="{FF2B5EF4-FFF2-40B4-BE49-F238E27FC236}">
                <a16:creationId xmlns:a16="http://schemas.microsoft.com/office/drawing/2014/main" id="{7B3A3463-D773-4709-9C98-581B5A7A54AE}"/>
              </a:ext>
            </a:extLst>
          </p:cNvPr>
          <p:cNvSpPr>
            <a:spLocks noChangeArrowheads="1"/>
          </p:cNvSpPr>
          <p:nvPr/>
        </p:nvSpPr>
        <p:spPr bwMode="auto">
          <a:xfrm>
            <a:off x="1696892" y="3805658"/>
            <a:ext cx="2265362" cy="1370012"/>
          </a:xfrm>
          <a:prstGeom prst="can">
            <a:avLst>
              <a:gd name="adj" fmla="val 32083"/>
            </a:avLst>
          </a:prstGeom>
          <a:gradFill rotWithShape="1">
            <a:gsLst>
              <a:gs pos="0">
                <a:srgbClr val="C0CDB3"/>
              </a:gs>
              <a:gs pos="50000">
                <a:srgbClr val="FFFFFF"/>
              </a:gs>
              <a:gs pos="100000">
                <a:srgbClr val="C0CDB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211975" name="Oval 7">
            <a:extLst>
              <a:ext uri="{FF2B5EF4-FFF2-40B4-BE49-F238E27FC236}">
                <a16:creationId xmlns:a16="http://schemas.microsoft.com/office/drawing/2014/main" id="{C223EF90-45A3-4001-B95F-F1530F529722}"/>
              </a:ext>
            </a:extLst>
          </p:cNvPr>
          <p:cNvSpPr>
            <a:spLocks noChangeArrowheads="1"/>
          </p:cNvSpPr>
          <p:nvPr/>
        </p:nvSpPr>
        <p:spPr bwMode="auto">
          <a:xfrm>
            <a:off x="1696892" y="3829470"/>
            <a:ext cx="2265362" cy="412750"/>
          </a:xfrm>
          <a:prstGeom prst="ellipse">
            <a:avLst/>
          </a:prstGeom>
          <a:gradFill rotWithShape="1">
            <a:gsLst>
              <a:gs pos="0">
                <a:srgbClr val="E6E6E6"/>
              </a:gs>
              <a:gs pos="14999">
                <a:srgbClr val="7D8496"/>
              </a:gs>
              <a:gs pos="53000">
                <a:srgbClr val="E6E6E6"/>
              </a:gs>
              <a:gs pos="67999">
                <a:srgbClr val="7D8496"/>
              </a:gs>
              <a:gs pos="92999">
                <a:srgbClr val="E6E6E6"/>
              </a:gs>
              <a:gs pos="100000">
                <a:srgbClr val="FFFFFF"/>
              </a:gs>
            </a:gsLst>
            <a:lin ang="5400000" scaled="1"/>
          </a:gradFill>
          <a:ln w="28575">
            <a:solidFill>
              <a:srgbClr val="B2B2B2"/>
            </a:solidFill>
            <a:round/>
            <a:headEnd/>
            <a:tailEnd/>
          </a:ln>
        </p:spPr>
        <p:txBody>
          <a:bodyPr wrap="none" anchor="ctr"/>
          <a:lstStyle/>
          <a:p>
            <a:endParaRPr lang="zh-CN" altLang="en-US" b="0"/>
          </a:p>
        </p:txBody>
      </p:sp>
      <p:sp>
        <p:nvSpPr>
          <p:cNvPr id="211976" name="Oval 8">
            <a:extLst>
              <a:ext uri="{FF2B5EF4-FFF2-40B4-BE49-F238E27FC236}">
                <a16:creationId xmlns:a16="http://schemas.microsoft.com/office/drawing/2014/main" id="{7FBBB70D-426D-4C72-AA50-414575B47B46}"/>
              </a:ext>
            </a:extLst>
          </p:cNvPr>
          <p:cNvSpPr>
            <a:spLocks noChangeArrowheads="1"/>
          </p:cNvSpPr>
          <p:nvPr/>
        </p:nvSpPr>
        <p:spPr bwMode="auto">
          <a:xfrm>
            <a:off x="1790554" y="3834233"/>
            <a:ext cx="2009775" cy="403225"/>
          </a:xfrm>
          <a:prstGeom prst="ellipse">
            <a:avLst/>
          </a:prstGeom>
          <a:solidFill>
            <a:srgbClr val="E1C797"/>
          </a:solidFill>
          <a:ln w="28575">
            <a:solidFill>
              <a:srgbClr val="FEFEFE"/>
            </a:solidFill>
            <a:round/>
            <a:headEnd/>
            <a:tailEnd/>
          </a:ln>
        </p:spPr>
        <p:txBody>
          <a:bodyPr wrap="none" anchor="ctr"/>
          <a:lstStyle/>
          <a:p>
            <a:endParaRPr lang="zh-CN" altLang="en-US" b="0"/>
          </a:p>
        </p:txBody>
      </p:sp>
      <p:sp>
        <p:nvSpPr>
          <p:cNvPr id="211977" name="Rectangle 9">
            <a:extLst>
              <a:ext uri="{FF2B5EF4-FFF2-40B4-BE49-F238E27FC236}">
                <a16:creationId xmlns:a16="http://schemas.microsoft.com/office/drawing/2014/main" id="{B457D2BF-32B3-447F-8E0B-0E4D48FA04B5}"/>
              </a:ext>
            </a:extLst>
          </p:cNvPr>
          <p:cNvSpPr>
            <a:spLocks noChangeArrowheads="1"/>
          </p:cNvSpPr>
          <p:nvPr/>
        </p:nvSpPr>
        <p:spPr bwMode="auto">
          <a:xfrm>
            <a:off x="1784667" y="1522716"/>
            <a:ext cx="1978025" cy="2525713"/>
          </a:xfrm>
          <a:prstGeom prst="rect">
            <a:avLst/>
          </a:prstGeom>
          <a:gradFill rotWithShape="1">
            <a:gsLst>
              <a:gs pos="0">
                <a:srgbClr val="FFFFFF">
                  <a:alpha val="0"/>
                </a:srgbClr>
              </a:gs>
              <a:gs pos="100000">
                <a:srgbClr val="E1C797"/>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en-US" b="0">
              <a:solidFill>
                <a:srgbClr val="002060"/>
              </a:solidFill>
            </a:endParaRPr>
          </a:p>
        </p:txBody>
      </p:sp>
      <p:sp>
        <p:nvSpPr>
          <p:cNvPr id="211978" name="Rectangle 10">
            <a:extLst>
              <a:ext uri="{FF2B5EF4-FFF2-40B4-BE49-F238E27FC236}">
                <a16:creationId xmlns:a16="http://schemas.microsoft.com/office/drawing/2014/main" id="{DBD3B6B3-FDD9-4536-A03E-038CF7DF129E}"/>
              </a:ext>
            </a:extLst>
          </p:cNvPr>
          <p:cNvSpPr/>
          <p:nvPr/>
        </p:nvSpPr>
        <p:spPr>
          <a:xfrm>
            <a:off x="1835915" y="1743494"/>
            <a:ext cx="1926777" cy="2431435"/>
          </a:xfrm>
          <a:prstGeom prst="rect">
            <a:avLst/>
          </a:prstGeom>
          <a:noFill/>
          <a:ln w="9525">
            <a:noFill/>
          </a:ln>
        </p:spPr>
        <p:txBody>
          <a:bodyPr wrap="square">
            <a:spAutoFit/>
          </a:bodyPr>
          <a:lstStyle/>
          <a:p>
            <a:pPr marL="116205" indent="-116205">
              <a:lnSpc>
                <a:spcPct val="80000"/>
              </a:lnSpc>
              <a:buFontTx/>
              <a:buAutoNum type="arabicPeriod"/>
            </a:pPr>
            <a:r>
              <a:rPr lang="zh-CN" altLang="en-US" sz="2000" noProof="1">
                <a:solidFill>
                  <a:srgbClr val="002060"/>
                </a:solidFill>
                <a:effectLst>
                  <a:outerShdw blurRad="38100" dist="38100" dir="2700000">
                    <a:srgbClr val="C0C0C0"/>
                  </a:outerShdw>
                </a:effectLst>
              </a:rPr>
              <a:t>从用户角度来定义</a:t>
            </a:r>
          </a:p>
          <a:p>
            <a:pPr marL="116205" indent="-116205">
              <a:lnSpc>
                <a:spcPct val="80000"/>
              </a:lnSpc>
              <a:buFontTx/>
              <a:buAutoNum type="arabicPeriod"/>
            </a:pPr>
            <a:endParaRPr lang="zh-CN" altLang="en-US" sz="2000" noProof="1">
              <a:solidFill>
                <a:srgbClr val="002060"/>
              </a:solidFill>
              <a:effectLst>
                <a:outerShdw blurRad="38100" dist="38100" dir="2700000">
                  <a:srgbClr val="C0C0C0"/>
                </a:outerShdw>
              </a:effectLst>
            </a:endParaRPr>
          </a:p>
          <a:p>
            <a:pPr marL="116205" indent="-116205">
              <a:buFontTx/>
              <a:buAutoNum type="arabicPeriod"/>
            </a:pPr>
            <a:r>
              <a:rPr lang="zh-CN" altLang="en-US" sz="2000" noProof="1">
                <a:solidFill>
                  <a:srgbClr val="002060"/>
                </a:solidFill>
                <a:effectLst>
                  <a:outerShdw blurRad="38100" dist="38100" dir="2700000">
                    <a:srgbClr val="C0C0C0"/>
                  </a:outerShdw>
                </a:effectLst>
              </a:rPr>
              <a:t>从资源管理角度来定义。</a:t>
            </a:r>
          </a:p>
          <a:p>
            <a:pPr marL="116205" indent="-116205">
              <a:lnSpc>
                <a:spcPct val="80000"/>
              </a:lnSpc>
              <a:buFontTx/>
              <a:buAutoNum type="arabicPeriod"/>
            </a:pPr>
            <a:endParaRPr lang="zh-CN" altLang="en-US" sz="2000" noProof="1">
              <a:solidFill>
                <a:srgbClr val="002060"/>
              </a:solidFill>
              <a:effectLst>
                <a:outerShdw blurRad="38100" dist="38100" dir="2700000">
                  <a:srgbClr val="C0C0C0"/>
                </a:outerShdw>
              </a:effectLst>
            </a:endParaRPr>
          </a:p>
          <a:p>
            <a:pPr marL="116205" indent="-116205">
              <a:lnSpc>
                <a:spcPct val="80000"/>
              </a:lnSpc>
              <a:buFontTx/>
              <a:buAutoNum type="arabicPeriod"/>
            </a:pPr>
            <a:r>
              <a:rPr lang="zh-CN" altLang="en-US" sz="2000" noProof="1">
                <a:solidFill>
                  <a:srgbClr val="002060"/>
                </a:solidFill>
                <a:effectLst>
                  <a:outerShdw blurRad="38100" dist="38100" dir="2700000">
                    <a:srgbClr val="C0C0C0"/>
                  </a:outerShdw>
                </a:effectLst>
              </a:rPr>
              <a:t>从应用程序员的角度来定义。</a:t>
            </a:r>
          </a:p>
        </p:txBody>
      </p:sp>
      <p:sp>
        <p:nvSpPr>
          <p:cNvPr id="211979" name="AutoShape 11">
            <a:extLst>
              <a:ext uri="{FF2B5EF4-FFF2-40B4-BE49-F238E27FC236}">
                <a16:creationId xmlns:a16="http://schemas.microsoft.com/office/drawing/2014/main" id="{D1BEC0A8-03BA-4293-8349-C82E9F1D6A36}"/>
              </a:ext>
            </a:extLst>
          </p:cNvPr>
          <p:cNvSpPr>
            <a:spLocks noChangeArrowheads="1"/>
          </p:cNvSpPr>
          <p:nvPr/>
        </p:nvSpPr>
        <p:spPr bwMode="auto">
          <a:xfrm>
            <a:off x="4927600" y="3811588"/>
            <a:ext cx="2303463" cy="1370012"/>
          </a:xfrm>
          <a:prstGeom prst="can">
            <a:avLst>
              <a:gd name="adj" fmla="val 32083"/>
            </a:avLst>
          </a:prstGeom>
          <a:gradFill rotWithShape="1">
            <a:gsLst>
              <a:gs pos="0">
                <a:srgbClr val="C0C0C0"/>
              </a:gs>
              <a:gs pos="50000">
                <a:srgbClr val="FFFFFF"/>
              </a:gs>
              <a:gs pos="100000">
                <a:srgbClr val="C0C0C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grpSp>
        <p:nvGrpSpPr>
          <p:cNvPr id="211980" name="Group 12">
            <a:extLst>
              <a:ext uri="{FF2B5EF4-FFF2-40B4-BE49-F238E27FC236}">
                <a16:creationId xmlns:a16="http://schemas.microsoft.com/office/drawing/2014/main" id="{A80F6789-9D8F-4C7B-B1C9-2C629DC8C96B}"/>
              </a:ext>
            </a:extLst>
          </p:cNvPr>
          <p:cNvGrpSpPr>
            <a:grpSpLocks/>
          </p:cNvGrpSpPr>
          <p:nvPr/>
        </p:nvGrpSpPr>
        <p:grpSpPr bwMode="auto">
          <a:xfrm>
            <a:off x="4927600" y="3835400"/>
            <a:ext cx="2303463" cy="412750"/>
            <a:chOff x="2029" y="2178"/>
            <a:chExt cx="1600" cy="474"/>
          </a:xfrm>
        </p:grpSpPr>
        <p:sp>
          <p:nvSpPr>
            <p:cNvPr id="107532" name="Oval 13">
              <a:extLst>
                <a:ext uri="{FF2B5EF4-FFF2-40B4-BE49-F238E27FC236}">
                  <a16:creationId xmlns:a16="http://schemas.microsoft.com/office/drawing/2014/main" id="{C07ABD4D-880E-40DB-BF50-BEBEAEEFB498}"/>
                </a:ext>
              </a:extLst>
            </p:cNvPr>
            <p:cNvSpPr>
              <a:spLocks noChangeArrowheads="1"/>
            </p:cNvSpPr>
            <p:nvPr/>
          </p:nvSpPr>
          <p:spPr bwMode="auto">
            <a:xfrm>
              <a:off x="2029" y="2178"/>
              <a:ext cx="1600" cy="474"/>
            </a:xfrm>
            <a:prstGeom prst="ellipse">
              <a:avLst/>
            </a:prstGeom>
            <a:gradFill rotWithShape="1">
              <a:gsLst>
                <a:gs pos="0">
                  <a:srgbClr val="E6E6E6"/>
                </a:gs>
                <a:gs pos="14999">
                  <a:srgbClr val="7D8496"/>
                </a:gs>
                <a:gs pos="53000">
                  <a:srgbClr val="E6E6E6"/>
                </a:gs>
                <a:gs pos="67999">
                  <a:srgbClr val="7D8496"/>
                </a:gs>
                <a:gs pos="92999">
                  <a:srgbClr val="E6E6E6"/>
                </a:gs>
                <a:gs pos="100000">
                  <a:srgbClr val="FFFFFF"/>
                </a:gs>
              </a:gsLst>
              <a:lin ang="5400000" scaled="1"/>
            </a:gradFill>
            <a:ln w="28575">
              <a:solidFill>
                <a:srgbClr val="B2B2B2"/>
              </a:solidFill>
              <a:round/>
              <a:headEnd/>
              <a:tailEnd/>
            </a:ln>
          </p:spPr>
          <p:txBody>
            <a:bodyPr wrap="none" anchor="ctr"/>
            <a:lstStyle/>
            <a:p>
              <a:endParaRPr lang="zh-CN" altLang="en-US" b="0"/>
            </a:p>
          </p:txBody>
        </p:sp>
        <p:sp>
          <p:nvSpPr>
            <p:cNvPr id="107533" name="Oval 14">
              <a:extLst>
                <a:ext uri="{FF2B5EF4-FFF2-40B4-BE49-F238E27FC236}">
                  <a16:creationId xmlns:a16="http://schemas.microsoft.com/office/drawing/2014/main" id="{9F9B53DF-C259-4C86-B2A1-4E9531E0064B}"/>
                </a:ext>
              </a:extLst>
            </p:cNvPr>
            <p:cNvSpPr>
              <a:spLocks noChangeArrowheads="1"/>
            </p:cNvSpPr>
            <p:nvPr/>
          </p:nvSpPr>
          <p:spPr bwMode="auto">
            <a:xfrm>
              <a:off x="2117" y="2183"/>
              <a:ext cx="1419" cy="464"/>
            </a:xfrm>
            <a:prstGeom prst="ellipse">
              <a:avLst/>
            </a:prstGeom>
            <a:solidFill>
              <a:srgbClr val="C9DE9A"/>
            </a:solidFill>
            <a:ln w="28575">
              <a:solidFill>
                <a:srgbClr val="FEFEFE"/>
              </a:solidFill>
              <a:round/>
              <a:headEnd/>
              <a:tailEnd/>
            </a:ln>
          </p:spPr>
          <p:txBody>
            <a:bodyPr wrap="none" anchor="ctr"/>
            <a:lstStyle/>
            <a:p>
              <a:endParaRPr lang="zh-CN" altLang="en-US" b="0"/>
            </a:p>
          </p:txBody>
        </p:sp>
      </p:grpSp>
      <p:sp>
        <p:nvSpPr>
          <p:cNvPr id="211983" name="Rectangle 15">
            <a:extLst>
              <a:ext uri="{FF2B5EF4-FFF2-40B4-BE49-F238E27FC236}">
                <a16:creationId xmlns:a16="http://schemas.microsoft.com/office/drawing/2014/main" id="{7B9E62F4-8EBB-48C1-9226-E744D053DE14}"/>
              </a:ext>
            </a:extLst>
          </p:cNvPr>
          <p:cNvSpPr>
            <a:spLocks noChangeArrowheads="1"/>
          </p:cNvSpPr>
          <p:nvPr/>
        </p:nvSpPr>
        <p:spPr bwMode="auto">
          <a:xfrm>
            <a:off x="5049838" y="1514475"/>
            <a:ext cx="2012950" cy="2525713"/>
          </a:xfrm>
          <a:prstGeom prst="rect">
            <a:avLst/>
          </a:prstGeom>
          <a:gradFill rotWithShape="1">
            <a:gsLst>
              <a:gs pos="0">
                <a:srgbClr val="FFFFFF">
                  <a:alpha val="0"/>
                </a:srgbClr>
              </a:gs>
              <a:gs pos="100000">
                <a:srgbClr val="C9DE9A"/>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en-US" b="0"/>
          </a:p>
        </p:txBody>
      </p:sp>
      <p:sp>
        <p:nvSpPr>
          <p:cNvPr id="211984" name="Rectangle 16">
            <a:extLst>
              <a:ext uri="{FF2B5EF4-FFF2-40B4-BE49-F238E27FC236}">
                <a16:creationId xmlns:a16="http://schemas.microsoft.com/office/drawing/2014/main" id="{F902923C-427F-4DCC-B569-C7CB162A8A29}"/>
              </a:ext>
            </a:extLst>
          </p:cNvPr>
          <p:cNvSpPr/>
          <p:nvPr/>
        </p:nvSpPr>
        <p:spPr>
          <a:xfrm>
            <a:off x="5168699" y="1743494"/>
            <a:ext cx="1778496" cy="2246769"/>
          </a:xfrm>
          <a:prstGeom prst="rect">
            <a:avLst/>
          </a:prstGeom>
          <a:noFill/>
          <a:ln w="9525">
            <a:noFill/>
          </a:ln>
        </p:spPr>
        <p:txBody>
          <a:bodyPr wrap="square">
            <a:spAutoFit/>
          </a:bodyPr>
          <a:lstStyle/>
          <a:p>
            <a:pPr marL="116205" indent="-116205">
              <a:buFontTx/>
              <a:buAutoNum type="arabicPeriod"/>
            </a:pPr>
            <a:r>
              <a:rPr lang="zh-CN" altLang="en-US" sz="2000" noProof="1">
                <a:solidFill>
                  <a:srgbClr val="002060"/>
                </a:solidFill>
                <a:effectLst>
                  <a:outerShdw blurRad="38100" dist="38100" dir="2700000">
                    <a:srgbClr val="C0C0C0"/>
                  </a:outerShdw>
                </a:effectLst>
              </a:rPr>
              <a:t>方便用户使用。</a:t>
            </a:r>
          </a:p>
          <a:p>
            <a:pPr marL="116205" indent="-116205">
              <a:buFontTx/>
              <a:buAutoNum type="arabicPeriod"/>
            </a:pPr>
            <a:endParaRPr lang="zh-CN" altLang="en-US" sz="2000" noProof="1">
              <a:solidFill>
                <a:srgbClr val="002060"/>
              </a:solidFill>
              <a:effectLst>
                <a:outerShdw blurRad="38100" dist="38100" dir="2700000">
                  <a:srgbClr val="C0C0C0"/>
                </a:outerShdw>
              </a:effectLst>
            </a:endParaRPr>
          </a:p>
          <a:p>
            <a:pPr marL="116205" indent="-116205">
              <a:buFontTx/>
              <a:buAutoNum type="arabicPeriod"/>
            </a:pPr>
            <a:r>
              <a:rPr lang="zh-CN" altLang="en-US" sz="2000" noProof="1">
                <a:solidFill>
                  <a:srgbClr val="002060"/>
                </a:solidFill>
                <a:effectLst>
                  <a:outerShdw blurRad="38100" dist="38100" dir="2700000">
                    <a:srgbClr val="C0C0C0"/>
                  </a:outerShdw>
                </a:effectLst>
              </a:rPr>
              <a:t>提高资源利用率。</a:t>
            </a:r>
          </a:p>
          <a:p>
            <a:pPr marL="116205" indent="-116205">
              <a:buFontTx/>
              <a:buAutoNum type="arabicPeriod"/>
            </a:pPr>
            <a:endParaRPr lang="zh-CN" altLang="en-US" sz="2000" noProof="1">
              <a:solidFill>
                <a:srgbClr val="002060"/>
              </a:solidFill>
              <a:effectLst>
                <a:outerShdw blurRad="38100" dist="38100" dir="2700000">
                  <a:srgbClr val="C0C0C0"/>
                </a:outerShdw>
              </a:effectLst>
            </a:endParaRPr>
          </a:p>
          <a:p>
            <a:pPr marL="116205" indent="-116205">
              <a:buFontTx/>
              <a:buAutoNum type="arabicPeriod"/>
            </a:pPr>
            <a:r>
              <a:rPr lang="zh-CN" altLang="en-US" sz="2000" noProof="1">
                <a:solidFill>
                  <a:srgbClr val="002060"/>
                </a:solidFill>
                <a:effectLst>
                  <a:outerShdw blurRad="38100" dist="38100" dir="2700000">
                    <a:srgbClr val="C0C0C0"/>
                  </a:outerShdw>
                </a:effectLst>
              </a:rPr>
              <a:t>利于扩充</a:t>
            </a:r>
          </a:p>
        </p:txBody>
      </p:sp>
      <p:sp>
        <p:nvSpPr>
          <p:cNvPr id="211985" name="AutoShape 17">
            <a:extLst>
              <a:ext uri="{FF2B5EF4-FFF2-40B4-BE49-F238E27FC236}">
                <a16:creationId xmlns:a16="http://schemas.microsoft.com/office/drawing/2014/main" id="{D7370868-9922-4408-BE3C-BD5207291FD4}"/>
              </a:ext>
            </a:extLst>
          </p:cNvPr>
          <p:cNvSpPr>
            <a:spLocks noChangeArrowheads="1"/>
          </p:cNvSpPr>
          <p:nvPr/>
        </p:nvSpPr>
        <p:spPr bwMode="auto">
          <a:xfrm>
            <a:off x="8158985" y="3821003"/>
            <a:ext cx="2197100" cy="1387475"/>
          </a:xfrm>
          <a:prstGeom prst="can">
            <a:avLst>
              <a:gd name="adj" fmla="val 32083"/>
            </a:avLst>
          </a:prstGeom>
          <a:gradFill rotWithShape="1">
            <a:gsLst>
              <a:gs pos="0">
                <a:srgbClr val="C0CDB3"/>
              </a:gs>
              <a:gs pos="50000">
                <a:srgbClr val="FFFFFF"/>
              </a:gs>
              <a:gs pos="100000">
                <a:srgbClr val="C0CDB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211986" name="Oval 18">
            <a:extLst>
              <a:ext uri="{FF2B5EF4-FFF2-40B4-BE49-F238E27FC236}">
                <a16:creationId xmlns:a16="http://schemas.microsoft.com/office/drawing/2014/main" id="{90981B20-24FF-4846-AC6A-AE2CE44A2F16}"/>
              </a:ext>
            </a:extLst>
          </p:cNvPr>
          <p:cNvSpPr>
            <a:spLocks noChangeArrowheads="1"/>
          </p:cNvSpPr>
          <p:nvPr/>
        </p:nvSpPr>
        <p:spPr bwMode="auto">
          <a:xfrm>
            <a:off x="8158985" y="3857516"/>
            <a:ext cx="2197100" cy="417512"/>
          </a:xfrm>
          <a:prstGeom prst="ellipse">
            <a:avLst/>
          </a:prstGeom>
          <a:gradFill rotWithShape="1">
            <a:gsLst>
              <a:gs pos="0">
                <a:srgbClr val="E6E6E6"/>
              </a:gs>
              <a:gs pos="14999">
                <a:srgbClr val="7D8496"/>
              </a:gs>
              <a:gs pos="53000">
                <a:srgbClr val="E6E6E6"/>
              </a:gs>
              <a:gs pos="67999">
                <a:srgbClr val="7D8496"/>
              </a:gs>
              <a:gs pos="92999">
                <a:srgbClr val="E6E6E6"/>
              </a:gs>
              <a:gs pos="100000">
                <a:srgbClr val="FFFFFF"/>
              </a:gs>
            </a:gsLst>
            <a:lin ang="5400000" scaled="1"/>
          </a:gradFill>
          <a:ln w="28575">
            <a:solidFill>
              <a:srgbClr val="B2B2B2"/>
            </a:solidFill>
            <a:round/>
            <a:headEnd/>
            <a:tailEnd/>
          </a:ln>
        </p:spPr>
        <p:txBody>
          <a:bodyPr wrap="none" anchor="ctr"/>
          <a:lstStyle/>
          <a:p>
            <a:endParaRPr lang="zh-CN" altLang="en-US" b="0"/>
          </a:p>
        </p:txBody>
      </p:sp>
      <p:grpSp>
        <p:nvGrpSpPr>
          <p:cNvPr id="211987" name="Group 19">
            <a:extLst>
              <a:ext uri="{FF2B5EF4-FFF2-40B4-BE49-F238E27FC236}">
                <a16:creationId xmlns:a16="http://schemas.microsoft.com/office/drawing/2014/main" id="{9080D156-9BA5-44E8-9923-A43DD4F34649}"/>
              </a:ext>
            </a:extLst>
          </p:cNvPr>
          <p:cNvGrpSpPr>
            <a:grpSpLocks/>
          </p:cNvGrpSpPr>
          <p:nvPr/>
        </p:nvGrpSpPr>
        <p:grpSpPr bwMode="auto">
          <a:xfrm>
            <a:off x="8256240" y="1467097"/>
            <a:ext cx="1952625" cy="2765425"/>
            <a:chOff x="3017" y="856"/>
            <a:chExt cx="1052" cy="1906"/>
          </a:xfrm>
        </p:grpSpPr>
        <p:sp>
          <p:nvSpPr>
            <p:cNvPr id="107539" name="Oval 20">
              <a:extLst>
                <a:ext uri="{FF2B5EF4-FFF2-40B4-BE49-F238E27FC236}">
                  <a16:creationId xmlns:a16="http://schemas.microsoft.com/office/drawing/2014/main" id="{0526E876-511A-4394-A6DA-89E3C3EF310C}"/>
                </a:ext>
              </a:extLst>
            </p:cNvPr>
            <p:cNvSpPr>
              <a:spLocks noChangeArrowheads="1"/>
            </p:cNvSpPr>
            <p:nvPr/>
          </p:nvSpPr>
          <p:spPr bwMode="auto">
            <a:xfrm>
              <a:off x="3017" y="2480"/>
              <a:ext cx="1052" cy="282"/>
            </a:xfrm>
            <a:prstGeom prst="ellipse">
              <a:avLst/>
            </a:prstGeom>
            <a:solidFill>
              <a:srgbClr val="E1C797"/>
            </a:solidFill>
            <a:ln w="28575">
              <a:solidFill>
                <a:srgbClr val="FEFEFE"/>
              </a:solidFill>
              <a:round/>
              <a:headEnd/>
              <a:tailEnd/>
            </a:ln>
          </p:spPr>
          <p:txBody>
            <a:bodyPr wrap="none" anchor="ctr"/>
            <a:lstStyle/>
            <a:p>
              <a:endParaRPr lang="zh-CN" altLang="en-US" b="0"/>
            </a:p>
          </p:txBody>
        </p:sp>
        <p:sp>
          <p:nvSpPr>
            <p:cNvPr id="107540" name="Rectangle 21">
              <a:extLst>
                <a:ext uri="{FF2B5EF4-FFF2-40B4-BE49-F238E27FC236}">
                  <a16:creationId xmlns:a16="http://schemas.microsoft.com/office/drawing/2014/main" id="{932F1F75-6260-46AF-B626-8A0FD72A5A12}"/>
                </a:ext>
              </a:extLst>
            </p:cNvPr>
            <p:cNvSpPr>
              <a:spLocks noChangeArrowheads="1"/>
            </p:cNvSpPr>
            <p:nvPr/>
          </p:nvSpPr>
          <p:spPr bwMode="auto">
            <a:xfrm>
              <a:off x="3024" y="856"/>
              <a:ext cx="1036" cy="1764"/>
            </a:xfrm>
            <a:prstGeom prst="rect">
              <a:avLst/>
            </a:prstGeom>
            <a:gradFill rotWithShape="1">
              <a:gsLst>
                <a:gs pos="0">
                  <a:srgbClr val="FFFFFF"/>
                </a:gs>
                <a:gs pos="100000">
                  <a:srgbClr val="E1C797"/>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en-US" b="0"/>
            </a:p>
          </p:txBody>
        </p:sp>
      </p:grpSp>
      <p:sp>
        <p:nvSpPr>
          <p:cNvPr id="211990" name="Rectangle 22">
            <a:extLst>
              <a:ext uri="{FF2B5EF4-FFF2-40B4-BE49-F238E27FC236}">
                <a16:creationId xmlns:a16="http://schemas.microsoft.com/office/drawing/2014/main" id="{9175E14D-6A78-45E5-8640-2A595189A13B}"/>
              </a:ext>
            </a:extLst>
          </p:cNvPr>
          <p:cNvSpPr/>
          <p:nvPr/>
        </p:nvSpPr>
        <p:spPr>
          <a:xfrm>
            <a:off x="8390759" y="1743494"/>
            <a:ext cx="1835150" cy="1938992"/>
          </a:xfrm>
          <a:prstGeom prst="rect">
            <a:avLst/>
          </a:prstGeom>
          <a:noFill/>
          <a:ln w="9525">
            <a:noFill/>
          </a:ln>
        </p:spPr>
        <p:txBody>
          <a:bodyPr>
            <a:spAutoFit/>
          </a:bodyPr>
          <a:lstStyle/>
          <a:p>
            <a:pPr marL="116205" indent="-116205">
              <a:buFontTx/>
              <a:buAutoNum type="arabicPeriod"/>
            </a:pPr>
            <a:r>
              <a:rPr lang="zh-CN" altLang="en-US" sz="2000" noProof="1">
                <a:solidFill>
                  <a:srgbClr val="1C1C1C"/>
                </a:solidFill>
                <a:effectLst>
                  <a:outerShdw blurRad="38100" dist="38100" dir="2700000">
                    <a:srgbClr val="C0C0C0"/>
                  </a:outerShdw>
                </a:effectLst>
              </a:rPr>
              <a:t>硬件的更新</a:t>
            </a:r>
          </a:p>
          <a:p>
            <a:pPr marL="116205" indent="-116205">
              <a:buFontTx/>
              <a:buAutoNum type="arabicPeriod"/>
            </a:pPr>
            <a:endParaRPr lang="zh-CN" altLang="en-US" sz="2000" noProof="1">
              <a:solidFill>
                <a:srgbClr val="1C1C1C"/>
              </a:solidFill>
              <a:effectLst>
                <a:outerShdw blurRad="38100" dist="38100" dir="2700000">
                  <a:srgbClr val="C0C0C0"/>
                </a:outerShdw>
              </a:effectLst>
            </a:endParaRPr>
          </a:p>
          <a:p>
            <a:pPr marL="116205" indent="-116205">
              <a:buFontTx/>
              <a:buAutoNum type="arabicPeriod"/>
            </a:pPr>
            <a:r>
              <a:rPr lang="zh-CN" altLang="en-US" sz="2000" noProof="1">
                <a:solidFill>
                  <a:srgbClr val="1C1C1C"/>
                </a:solidFill>
                <a:effectLst>
                  <a:outerShdw blurRad="38100" dist="38100" dir="2700000">
                    <a:srgbClr val="C0C0C0"/>
                  </a:outerShdw>
                </a:effectLst>
              </a:rPr>
              <a:t>用户的需求</a:t>
            </a:r>
          </a:p>
          <a:p>
            <a:pPr marL="116205" indent="-116205">
              <a:buFontTx/>
              <a:buAutoNum type="arabicPeriod"/>
            </a:pPr>
            <a:endParaRPr lang="zh-CN" altLang="en-US" sz="2000" noProof="1">
              <a:solidFill>
                <a:srgbClr val="1C1C1C"/>
              </a:solidFill>
              <a:effectLst>
                <a:outerShdw blurRad="38100" dist="38100" dir="2700000">
                  <a:srgbClr val="C0C0C0"/>
                </a:outerShdw>
              </a:effectLst>
            </a:endParaRPr>
          </a:p>
          <a:p>
            <a:pPr marL="116205" indent="-116205">
              <a:buFontTx/>
              <a:buAutoNum type="arabicPeriod"/>
            </a:pPr>
            <a:r>
              <a:rPr lang="zh-CN" altLang="en-US" sz="2000" noProof="1">
                <a:solidFill>
                  <a:srgbClr val="1C1C1C"/>
                </a:solidFill>
                <a:effectLst>
                  <a:outerShdw blurRad="38100" dist="38100" dir="2700000">
                    <a:srgbClr val="C0C0C0"/>
                  </a:outerShdw>
                </a:effectLst>
              </a:rPr>
              <a:t>目标的不断精确和提高。</a:t>
            </a:r>
          </a:p>
        </p:txBody>
      </p:sp>
      <p:sp>
        <p:nvSpPr>
          <p:cNvPr id="211991" name="Text Box 29">
            <a:extLst>
              <a:ext uri="{FF2B5EF4-FFF2-40B4-BE49-F238E27FC236}">
                <a16:creationId xmlns:a16="http://schemas.microsoft.com/office/drawing/2014/main" id="{A4BB9B6E-C44D-4802-B67D-C21A87A16B9B}"/>
              </a:ext>
            </a:extLst>
          </p:cNvPr>
          <p:cNvSpPr txBox="1"/>
          <p:nvPr/>
        </p:nvSpPr>
        <p:spPr>
          <a:xfrm>
            <a:off x="1652442" y="4431133"/>
            <a:ext cx="2232025" cy="398462"/>
          </a:xfrm>
          <a:prstGeom prst="rect">
            <a:avLst/>
          </a:prstGeom>
          <a:noFill/>
          <a:ln w="9525">
            <a:noFill/>
          </a:ln>
        </p:spPr>
        <p:txBody>
          <a:bodyPr>
            <a:spAutoFit/>
          </a:bodyPr>
          <a:lstStyle/>
          <a:p>
            <a:pPr algn="ctr">
              <a:spcBef>
                <a:spcPct val="50000"/>
              </a:spcBef>
              <a:buFont typeface="Wingdings" panose="05000000000000000000" pitchFamily="2" charset="2"/>
              <a:buNone/>
            </a:pPr>
            <a:r>
              <a:rPr lang="zh-CN" altLang="en-US" sz="2000" noProof="1">
                <a:solidFill>
                  <a:srgbClr val="000099"/>
                </a:solidFill>
                <a:effectLst>
                  <a:outerShdw blurRad="38100" dist="38100" dir="2700000">
                    <a:srgbClr val="C0C0C0"/>
                  </a:outerShdw>
                </a:effectLst>
              </a:rPr>
              <a:t>什么是操作系统</a:t>
            </a:r>
          </a:p>
        </p:txBody>
      </p:sp>
      <p:sp>
        <p:nvSpPr>
          <p:cNvPr id="211992" name="Text Box 30">
            <a:extLst>
              <a:ext uri="{FF2B5EF4-FFF2-40B4-BE49-F238E27FC236}">
                <a16:creationId xmlns:a16="http://schemas.microsoft.com/office/drawing/2014/main" id="{4D7596D4-F1BE-42B1-8B7D-6C225F98A257}"/>
              </a:ext>
            </a:extLst>
          </p:cNvPr>
          <p:cNvSpPr txBox="1"/>
          <p:nvPr/>
        </p:nvSpPr>
        <p:spPr>
          <a:xfrm>
            <a:off x="4727575" y="4516438"/>
            <a:ext cx="2736850" cy="398462"/>
          </a:xfrm>
          <a:prstGeom prst="rect">
            <a:avLst/>
          </a:prstGeom>
          <a:noFill/>
          <a:ln w="9525">
            <a:noFill/>
          </a:ln>
        </p:spPr>
        <p:txBody>
          <a:bodyPr>
            <a:spAutoFit/>
          </a:bodyPr>
          <a:lstStyle/>
          <a:p>
            <a:pPr algn="ctr">
              <a:spcBef>
                <a:spcPct val="50000"/>
              </a:spcBef>
              <a:buFont typeface="Wingdings" panose="05000000000000000000" pitchFamily="2" charset="2"/>
              <a:buNone/>
            </a:pPr>
            <a:r>
              <a:rPr lang="zh-CN" altLang="en-US" sz="2000" noProof="1">
                <a:solidFill>
                  <a:srgbClr val="000099"/>
                </a:solidFill>
                <a:effectLst>
                  <a:outerShdw blurRad="38100" dist="38100" dir="2700000">
                    <a:srgbClr val="C0C0C0"/>
                  </a:outerShdw>
                </a:effectLst>
              </a:rPr>
              <a:t>操作系统目标</a:t>
            </a:r>
          </a:p>
        </p:txBody>
      </p:sp>
      <p:sp>
        <p:nvSpPr>
          <p:cNvPr id="211993" name="Text Box 31">
            <a:extLst>
              <a:ext uri="{FF2B5EF4-FFF2-40B4-BE49-F238E27FC236}">
                <a16:creationId xmlns:a16="http://schemas.microsoft.com/office/drawing/2014/main" id="{287BC769-82F3-4D50-9239-0B4ECA82FCF6}"/>
              </a:ext>
            </a:extLst>
          </p:cNvPr>
          <p:cNvSpPr txBox="1"/>
          <p:nvPr/>
        </p:nvSpPr>
        <p:spPr>
          <a:xfrm>
            <a:off x="8033572" y="4525296"/>
            <a:ext cx="2549525" cy="398463"/>
          </a:xfrm>
          <a:prstGeom prst="rect">
            <a:avLst/>
          </a:prstGeom>
          <a:noFill/>
          <a:ln w="9525">
            <a:noFill/>
          </a:ln>
        </p:spPr>
        <p:txBody>
          <a:bodyPr>
            <a:spAutoFit/>
          </a:bodyPr>
          <a:lstStyle/>
          <a:p>
            <a:pPr algn="ctr">
              <a:spcBef>
                <a:spcPct val="50000"/>
              </a:spcBef>
              <a:buFont typeface="Wingdings" panose="05000000000000000000" pitchFamily="2" charset="2"/>
              <a:buNone/>
            </a:pPr>
            <a:r>
              <a:rPr lang="zh-CN" altLang="en-US" sz="2000" noProof="1">
                <a:solidFill>
                  <a:srgbClr val="000099"/>
                </a:solidFill>
                <a:effectLst>
                  <a:outerShdw blurRad="38100" dist="38100" dir="2700000">
                    <a:srgbClr val="C0C0C0"/>
                  </a:outerShdw>
                </a:effectLst>
              </a:rPr>
              <a:t>操作系统发展动力</a:t>
            </a:r>
          </a:p>
        </p:txBody>
      </p:sp>
      <p:sp>
        <p:nvSpPr>
          <p:cNvPr id="32" name="矩形 31">
            <a:extLst>
              <a:ext uri="{FF2B5EF4-FFF2-40B4-BE49-F238E27FC236}">
                <a16:creationId xmlns:a16="http://schemas.microsoft.com/office/drawing/2014/main" id="{245F012A-F427-4323-8F26-5EB1C2EE32C8}"/>
              </a:ext>
            </a:extLst>
          </p:cNvPr>
          <p:cNvSpPr>
            <a:spLocks noChangeArrowheads="1" noChangeShapeType="1" noTextEdit="1"/>
          </p:cNvSpPr>
          <p:nvPr/>
        </p:nvSpPr>
        <p:spPr bwMode="auto">
          <a:xfrm>
            <a:off x="263352" y="158001"/>
            <a:ext cx="4608513"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1.1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操作系统的定义与目标</a:t>
            </a:r>
          </a:p>
        </p:txBody>
      </p:sp>
    </p:spTree>
    <p:extLst>
      <p:ext uri="{BB962C8B-B14F-4D97-AF65-F5344CB8AC3E}">
        <p14:creationId xmlns:p14="http://schemas.microsoft.com/office/powerpoint/2010/main" val="2604471087"/>
      </p:ext>
    </p:extLst>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11972"/>
                                        </p:tgtEl>
                                        <p:attrNameLst>
                                          <p:attrName>style.visibility</p:attrName>
                                        </p:attrNameLst>
                                      </p:cBhvr>
                                      <p:to>
                                        <p:strVal val="visible"/>
                                      </p:to>
                                    </p:set>
                                    <p:anim calcmode="lin" valueType="num">
                                      <p:cBhvr additive="base">
                                        <p:cTn id="7" dur="500" fill="hold"/>
                                        <p:tgtEl>
                                          <p:spTgt spid="211972"/>
                                        </p:tgtEl>
                                        <p:attrNameLst>
                                          <p:attrName>ppt_x</p:attrName>
                                        </p:attrNameLst>
                                      </p:cBhvr>
                                      <p:tavLst>
                                        <p:tav tm="0">
                                          <p:val>
                                            <p:strVal val="#ppt_x"/>
                                          </p:val>
                                        </p:tav>
                                        <p:tav tm="100000">
                                          <p:val>
                                            <p:strVal val="#ppt_x"/>
                                          </p:val>
                                        </p:tav>
                                      </p:tavLst>
                                    </p:anim>
                                    <p:anim calcmode="lin" valueType="num">
                                      <p:cBhvr additive="base">
                                        <p:cTn id="8" dur="500" fill="hold"/>
                                        <p:tgtEl>
                                          <p:spTgt spid="21197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11970"/>
                                        </p:tgtEl>
                                        <p:attrNameLst>
                                          <p:attrName>style.visibility</p:attrName>
                                        </p:attrNameLst>
                                      </p:cBhvr>
                                      <p:to>
                                        <p:strVal val="visible"/>
                                      </p:to>
                                    </p:set>
                                    <p:anim calcmode="lin" valueType="num">
                                      <p:cBhvr additive="base">
                                        <p:cTn id="12" dur="500" fill="hold"/>
                                        <p:tgtEl>
                                          <p:spTgt spid="211970"/>
                                        </p:tgtEl>
                                        <p:attrNameLst>
                                          <p:attrName>ppt_x</p:attrName>
                                        </p:attrNameLst>
                                      </p:cBhvr>
                                      <p:tavLst>
                                        <p:tav tm="0">
                                          <p:val>
                                            <p:strVal val="#ppt_x"/>
                                          </p:val>
                                        </p:tav>
                                        <p:tav tm="100000">
                                          <p:val>
                                            <p:strVal val="#ppt_x"/>
                                          </p:val>
                                        </p:tav>
                                      </p:tavLst>
                                    </p:anim>
                                    <p:anim calcmode="lin" valueType="num">
                                      <p:cBhvr additive="base">
                                        <p:cTn id="13" dur="500" fill="hold"/>
                                        <p:tgtEl>
                                          <p:spTgt spid="211970"/>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211971"/>
                                        </p:tgtEl>
                                        <p:attrNameLst>
                                          <p:attrName>style.visibility</p:attrName>
                                        </p:attrNameLst>
                                      </p:cBhvr>
                                      <p:to>
                                        <p:strVal val="visible"/>
                                      </p:to>
                                    </p:set>
                                    <p:anim calcmode="lin" valueType="num">
                                      <p:cBhvr additive="base">
                                        <p:cTn id="17" dur="500" fill="hold"/>
                                        <p:tgtEl>
                                          <p:spTgt spid="211971"/>
                                        </p:tgtEl>
                                        <p:attrNameLst>
                                          <p:attrName>ppt_x</p:attrName>
                                        </p:attrNameLst>
                                      </p:cBhvr>
                                      <p:tavLst>
                                        <p:tav tm="0">
                                          <p:val>
                                            <p:strVal val="#ppt_x"/>
                                          </p:val>
                                        </p:tav>
                                        <p:tav tm="100000">
                                          <p:val>
                                            <p:strVal val="#ppt_x"/>
                                          </p:val>
                                        </p:tav>
                                      </p:tavLst>
                                    </p:anim>
                                    <p:anim calcmode="lin" valueType="num">
                                      <p:cBhvr additive="base">
                                        <p:cTn id="18" dur="500" fill="hold"/>
                                        <p:tgtEl>
                                          <p:spTgt spid="211971"/>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11973"/>
                                        </p:tgtEl>
                                        <p:attrNameLst>
                                          <p:attrName>style.visibility</p:attrName>
                                        </p:attrNameLst>
                                      </p:cBhvr>
                                      <p:to>
                                        <p:strVal val="visible"/>
                                      </p:to>
                                    </p:set>
                                    <p:anim calcmode="lin" valueType="num">
                                      <p:cBhvr additive="base">
                                        <p:cTn id="22" dur="500" fill="hold"/>
                                        <p:tgtEl>
                                          <p:spTgt spid="211973"/>
                                        </p:tgtEl>
                                        <p:attrNameLst>
                                          <p:attrName>ppt_x</p:attrName>
                                        </p:attrNameLst>
                                      </p:cBhvr>
                                      <p:tavLst>
                                        <p:tav tm="0">
                                          <p:val>
                                            <p:strVal val="#ppt_x"/>
                                          </p:val>
                                        </p:tav>
                                        <p:tav tm="100000">
                                          <p:val>
                                            <p:strVal val="#ppt_x"/>
                                          </p:val>
                                        </p:tav>
                                      </p:tavLst>
                                    </p:anim>
                                    <p:anim calcmode="lin" valueType="num">
                                      <p:cBhvr additive="base">
                                        <p:cTn id="23" dur="500" fill="hold"/>
                                        <p:tgtEl>
                                          <p:spTgt spid="211973"/>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11974"/>
                                        </p:tgtEl>
                                        <p:attrNameLst>
                                          <p:attrName>style.visibility</p:attrName>
                                        </p:attrNameLst>
                                      </p:cBhvr>
                                      <p:to>
                                        <p:strVal val="visible"/>
                                      </p:to>
                                    </p:set>
                                    <p:anim calcmode="lin" valueType="num">
                                      <p:cBhvr additive="base">
                                        <p:cTn id="27" dur="500" fill="hold"/>
                                        <p:tgtEl>
                                          <p:spTgt spid="211974"/>
                                        </p:tgtEl>
                                        <p:attrNameLst>
                                          <p:attrName>ppt_x</p:attrName>
                                        </p:attrNameLst>
                                      </p:cBhvr>
                                      <p:tavLst>
                                        <p:tav tm="0">
                                          <p:val>
                                            <p:strVal val="#ppt_x"/>
                                          </p:val>
                                        </p:tav>
                                        <p:tav tm="100000">
                                          <p:val>
                                            <p:strVal val="#ppt_x"/>
                                          </p:val>
                                        </p:tav>
                                      </p:tavLst>
                                    </p:anim>
                                    <p:anim calcmode="lin" valueType="num">
                                      <p:cBhvr additive="base">
                                        <p:cTn id="28" dur="500" fill="hold"/>
                                        <p:tgtEl>
                                          <p:spTgt spid="211974"/>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211991"/>
                                        </p:tgtEl>
                                        <p:attrNameLst>
                                          <p:attrName>style.visibility</p:attrName>
                                        </p:attrNameLst>
                                      </p:cBhvr>
                                      <p:to>
                                        <p:strVal val="visible"/>
                                      </p:to>
                                    </p:set>
                                    <p:anim calcmode="lin" valueType="num">
                                      <p:cBhvr additive="base">
                                        <p:cTn id="32" dur="500" fill="hold"/>
                                        <p:tgtEl>
                                          <p:spTgt spid="211991"/>
                                        </p:tgtEl>
                                        <p:attrNameLst>
                                          <p:attrName>ppt_x</p:attrName>
                                        </p:attrNameLst>
                                      </p:cBhvr>
                                      <p:tavLst>
                                        <p:tav tm="0">
                                          <p:val>
                                            <p:strVal val="#ppt_x"/>
                                          </p:val>
                                        </p:tav>
                                        <p:tav tm="100000">
                                          <p:val>
                                            <p:strVal val="#ppt_x"/>
                                          </p:val>
                                        </p:tav>
                                      </p:tavLst>
                                    </p:anim>
                                    <p:anim calcmode="lin" valueType="num">
                                      <p:cBhvr additive="base">
                                        <p:cTn id="33" dur="500" fill="hold"/>
                                        <p:tgtEl>
                                          <p:spTgt spid="211991"/>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211975"/>
                                        </p:tgtEl>
                                        <p:attrNameLst>
                                          <p:attrName>style.visibility</p:attrName>
                                        </p:attrNameLst>
                                      </p:cBhvr>
                                      <p:to>
                                        <p:strVal val="visible"/>
                                      </p:to>
                                    </p:set>
                                    <p:anim calcmode="lin" valueType="num">
                                      <p:cBhvr additive="base">
                                        <p:cTn id="37" dur="500" fill="hold"/>
                                        <p:tgtEl>
                                          <p:spTgt spid="211975"/>
                                        </p:tgtEl>
                                        <p:attrNameLst>
                                          <p:attrName>ppt_x</p:attrName>
                                        </p:attrNameLst>
                                      </p:cBhvr>
                                      <p:tavLst>
                                        <p:tav tm="0">
                                          <p:val>
                                            <p:strVal val="#ppt_x"/>
                                          </p:val>
                                        </p:tav>
                                        <p:tav tm="100000">
                                          <p:val>
                                            <p:strVal val="#ppt_x"/>
                                          </p:val>
                                        </p:tav>
                                      </p:tavLst>
                                    </p:anim>
                                    <p:anim calcmode="lin" valueType="num">
                                      <p:cBhvr additive="base">
                                        <p:cTn id="38" dur="500" fill="hold"/>
                                        <p:tgtEl>
                                          <p:spTgt spid="211975"/>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211976"/>
                                        </p:tgtEl>
                                        <p:attrNameLst>
                                          <p:attrName>style.visibility</p:attrName>
                                        </p:attrNameLst>
                                      </p:cBhvr>
                                      <p:to>
                                        <p:strVal val="visible"/>
                                      </p:to>
                                    </p:set>
                                    <p:anim calcmode="lin" valueType="num">
                                      <p:cBhvr additive="base">
                                        <p:cTn id="42" dur="500" fill="hold"/>
                                        <p:tgtEl>
                                          <p:spTgt spid="211976"/>
                                        </p:tgtEl>
                                        <p:attrNameLst>
                                          <p:attrName>ppt_x</p:attrName>
                                        </p:attrNameLst>
                                      </p:cBhvr>
                                      <p:tavLst>
                                        <p:tav tm="0">
                                          <p:val>
                                            <p:strVal val="#ppt_x"/>
                                          </p:val>
                                        </p:tav>
                                        <p:tav tm="100000">
                                          <p:val>
                                            <p:strVal val="#ppt_x"/>
                                          </p:val>
                                        </p:tav>
                                      </p:tavLst>
                                    </p:anim>
                                    <p:anim calcmode="lin" valueType="num">
                                      <p:cBhvr additive="base">
                                        <p:cTn id="43" dur="500" fill="hold"/>
                                        <p:tgtEl>
                                          <p:spTgt spid="211976"/>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211977"/>
                                        </p:tgtEl>
                                        <p:attrNameLst>
                                          <p:attrName>style.visibility</p:attrName>
                                        </p:attrNameLst>
                                      </p:cBhvr>
                                      <p:to>
                                        <p:strVal val="visible"/>
                                      </p:to>
                                    </p:set>
                                    <p:anim calcmode="lin" valueType="num">
                                      <p:cBhvr additive="base">
                                        <p:cTn id="47" dur="500" fill="hold"/>
                                        <p:tgtEl>
                                          <p:spTgt spid="211977"/>
                                        </p:tgtEl>
                                        <p:attrNameLst>
                                          <p:attrName>ppt_x</p:attrName>
                                        </p:attrNameLst>
                                      </p:cBhvr>
                                      <p:tavLst>
                                        <p:tav tm="0">
                                          <p:val>
                                            <p:strVal val="#ppt_x"/>
                                          </p:val>
                                        </p:tav>
                                        <p:tav tm="100000">
                                          <p:val>
                                            <p:strVal val="#ppt_x"/>
                                          </p:val>
                                        </p:tav>
                                      </p:tavLst>
                                    </p:anim>
                                    <p:anim calcmode="lin" valueType="num">
                                      <p:cBhvr additive="base">
                                        <p:cTn id="48" dur="500" fill="hold"/>
                                        <p:tgtEl>
                                          <p:spTgt spid="211977"/>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211978"/>
                                        </p:tgtEl>
                                        <p:attrNameLst>
                                          <p:attrName>style.visibility</p:attrName>
                                        </p:attrNameLst>
                                      </p:cBhvr>
                                      <p:to>
                                        <p:strVal val="visible"/>
                                      </p:to>
                                    </p:set>
                                    <p:anim calcmode="lin" valueType="num">
                                      <p:cBhvr additive="base">
                                        <p:cTn id="52" dur="500" fill="hold"/>
                                        <p:tgtEl>
                                          <p:spTgt spid="211978"/>
                                        </p:tgtEl>
                                        <p:attrNameLst>
                                          <p:attrName>ppt_x</p:attrName>
                                        </p:attrNameLst>
                                      </p:cBhvr>
                                      <p:tavLst>
                                        <p:tav tm="0">
                                          <p:val>
                                            <p:strVal val="#ppt_x"/>
                                          </p:val>
                                        </p:tav>
                                        <p:tav tm="100000">
                                          <p:val>
                                            <p:strVal val="#ppt_x"/>
                                          </p:val>
                                        </p:tav>
                                      </p:tavLst>
                                    </p:anim>
                                    <p:anim calcmode="lin" valueType="num">
                                      <p:cBhvr additive="base">
                                        <p:cTn id="53" dur="500" fill="hold"/>
                                        <p:tgtEl>
                                          <p:spTgt spid="211978"/>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211979"/>
                                        </p:tgtEl>
                                        <p:attrNameLst>
                                          <p:attrName>style.visibility</p:attrName>
                                        </p:attrNameLst>
                                      </p:cBhvr>
                                      <p:to>
                                        <p:strVal val="visible"/>
                                      </p:to>
                                    </p:set>
                                    <p:anim calcmode="lin" valueType="num">
                                      <p:cBhvr additive="base">
                                        <p:cTn id="57" dur="500" fill="hold"/>
                                        <p:tgtEl>
                                          <p:spTgt spid="211979"/>
                                        </p:tgtEl>
                                        <p:attrNameLst>
                                          <p:attrName>ppt_x</p:attrName>
                                        </p:attrNameLst>
                                      </p:cBhvr>
                                      <p:tavLst>
                                        <p:tav tm="0">
                                          <p:val>
                                            <p:strVal val="#ppt_x"/>
                                          </p:val>
                                        </p:tav>
                                        <p:tav tm="100000">
                                          <p:val>
                                            <p:strVal val="#ppt_x"/>
                                          </p:val>
                                        </p:tav>
                                      </p:tavLst>
                                    </p:anim>
                                    <p:anim calcmode="lin" valueType="num">
                                      <p:cBhvr additive="base">
                                        <p:cTn id="58" dur="500" fill="hold"/>
                                        <p:tgtEl>
                                          <p:spTgt spid="211979"/>
                                        </p:tgtEl>
                                        <p:attrNameLst>
                                          <p:attrName>ppt_y</p:attrName>
                                        </p:attrNameLst>
                                      </p:cBhvr>
                                      <p:tavLst>
                                        <p:tav tm="0">
                                          <p:val>
                                            <p:strVal val="1+#ppt_h/2"/>
                                          </p:val>
                                        </p:tav>
                                        <p:tav tm="100000">
                                          <p:val>
                                            <p:strVal val="#ppt_y"/>
                                          </p:val>
                                        </p:tav>
                                      </p:tavLst>
                                    </p:anim>
                                  </p:childTnLst>
                                </p:cTn>
                              </p:par>
                            </p:childTnLst>
                          </p:cTn>
                        </p:par>
                        <p:par>
                          <p:cTn id="59" fill="hold" nodeType="afterGroup">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211992"/>
                                        </p:tgtEl>
                                        <p:attrNameLst>
                                          <p:attrName>style.visibility</p:attrName>
                                        </p:attrNameLst>
                                      </p:cBhvr>
                                      <p:to>
                                        <p:strVal val="visible"/>
                                      </p:to>
                                    </p:set>
                                    <p:anim calcmode="lin" valueType="num">
                                      <p:cBhvr additive="base">
                                        <p:cTn id="62" dur="500" fill="hold"/>
                                        <p:tgtEl>
                                          <p:spTgt spid="211992"/>
                                        </p:tgtEl>
                                        <p:attrNameLst>
                                          <p:attrName>ppt_x</p:attrName>
                                        </p:attrNameLst>
                                      </p:cBhvr>
                                      <p:tavLst>
                                        <p:tav tm="0">
                                          <p:val>
                                            <p:strVal val="#ppt_x"/>
                                          </p:val>
                                        </p:tav>
                                        <p:tav tm="100000">
                                          <p:val>
                                            <p:strVal val="#ppt_x"/>
                                          </p:val>
                                        </p:tav>
                                      </p:tavLst>
                                    </p:anim>
                                    <p:anim calcmode="lin" valueType="num">
                                      <p:cBhvr additive="base">
                                        <p:cTn id="63" dur="500" fill="hold"/>
                                        <p:tgtEl>
                                          <p:spTgt spid="211992"/>
                                        </p:tgtEl>
                                        <p:attrNameLst>
                                          <p:attrName>ppt_y</p:attrName>
                                        </p:attrNameLst>
                                      </p:cBhvr>
                                      <p:tavLst>
                                        <p:tav tm="0">
                                          <p:val>
                                            <p:strVal val="1+#ppt_h/2"/>
                                          </p:val>
                                        </p:tav>
                                        <p:tav tm="100000">
                                          <p:val>
                                            <p:strVal val="#ppt_y"/>
                                          </p:val>
                                        </p:tav>
                                      </p:tavLst>
                                    </p:anim>
                                  </p:childTnLst>
                                </p:cTn>
                              </p:par>
                            </p:childTnLst>
                          </p:cTn>
                        </p:par>
                        <p:par>
                          <p:cTn id="64" fill="hold" nodeType="afterGroup">
                            <p:stCondLst>
                              <p:cond delay="6000"/>
                            </p:stCondLst>
                            <p:childTnLst>
                              <p:par>
                                <p:cTn id="65" presetID="2" presetClass="entr" presetSubtype="4" fill="hold" nodeType="afterEffect">
                                  <p:stCondLst>
                                    <p:cond delay="0"/>
                                  </p:stCondLst>
                                  <p:childTnLst>
                                    <p:set>
                                      <p:cBhvr>
                                        <p:cTn id="66" dur="1" fill="hold">
                                          <p:stCondLst>
                                            <p:cond delay="0"/>
                                          </p:stCondLst>
                                        </p:cTn>
                                        <p:tgtEl>
                                          <p:spTgt spid="211980"/>
                                        </p:tgtEl>
                                        <p:attrNameLst>
                                          <p:attrName>style.visibility</p:attrName>
                                        </p:attrNameLst>
                                      </p:cBhvr>
                                      <p:to>
                                        <p:strVal val="visible"/>
                                      </p:to>
                                    </p:set>
                                    <p:anim calcmode="lin" valueType="num">
                                      <p:cBhvr additive="base">
                                        <p:cTn id="67" dur="500" fill="hold"/>
                                        <p:tgtEl>
                                          <p:spTgt spid="211980"/>
                                        </p:tgtEl>
                                        <p:attrNameLst>
                                          <p:attrName>ppt_x</p:attrName>
                                        </p:attrNameLst>
                                      </p:cBhvr>
                                      <p:tavLst>
                                        <p:tav tm="0">
                                          <p:val>
                                            <p:strVal val="#ppt_x"/>
                                          </p:val>
                                        </p:tav>
                                        <p:tav tm="100000">
                                          <p:val>
                                            <p:strVal val="#ppt_x"/>
                                          </p:val>
                                        </p:tav>
                                      </p:tavLst>
                                    </p:anim>
                                    <p:anim calcmode="lin" valueType="num">
                                      <p:cBhvr additive="base">
                                        <p:cTn id="68" dur="500" fill="hold"/>
                                        <p:tgtEl>
                                          <p:spTgt spid="211980"/>
                                        </p:tgtEl>
                                        <p:attrNameLst>
                                          <p:attrName>ppt_y</p:attrName>
                                        </p:attrNameLst>
                                      </p:cBhvr>
                                      <p:tavLst>
                                        <p:tav tm="0">
                                          <p:val>
                                            <p:strVal val="1+#ppt_h/2"/>
                                          </p:val>
                                        </p:tav>
                                        <p:tav tm="100000">
                                          <p:val>
                                            <p:strVal val="#ppt_y"/>
                                          </p:val>
                                        </p:tav>
                                      </p:tavLst>
                                    </p:anim>
                                  </p:childTnLst>
                                </p:cTn>
                              </p:par>
                            </p:childTnLst>
                          </p:cTn>
                        </p:par>
                        <p:par>
                          <p:cTn id="69" fill="hold" nodeType="afterGroup">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211983"/>
                                        </p:tgtEl>
                                        <p:attrNameLst>
                                          <p:attrName>style.visibility</p:attrName>
                                        </p:attrNameLst>
                                      </p:cBhvr>
                                      <p:to>
                                        <p:strVal val="visible"/>
                                      </p:to>
                                    </p:set>
                                    <p:anim calcmode="lin" valueType="num">
                                      <p:cBhvr additive="base">
                                        <p:cTn id="72" dur="500" fill="hold"/>
                                        <p:tgtEl>
                                          <p:spTgt spid="211983"/>
                                        </p:tgtEl>
                                        <p:attrNameLst>
                                          <p:attrName>ppt_x</p:attrName>
                                        </p:attrNameLst>
                                      </p:cBhvr>
                                      <p:tavLst>
                                        <p:tav tm="0">
                                          <p:val>
                                            <p:strVal val="#ppt_x"/>
                                          </p:val>
                                        </p:tav>
                                        <p:tav tm="100000">
                                          <p:val>
                                            <p:strVal val="#ppt_x"/>
                                          </p:val>
                                        </p:tav>
                                      </p:tavLst>
                                    </p:anim>
                                    <p:anim calcmode="lin" valueType="num">
                                      <p:cBhvr additive="base">
                                        <p:cTn id="73" dur="500" fill="hold"/>
                                        <p:tgtEl>
                                          <p:spTgt spid="211983"/>
                                        </p:tgtEl>
                                        <p:attrNameLst>
                                          <p:attrName>ppt_y</p:attrName>
                                        </p:attrNameLst>
                                      </p:cBhvr>
                                      <p:tavLst>
                                        <p:tav tm="0">
                                          <p:val>
                                            <p:strVal val="1+#ppt_h/2"/>
                                          </p:val>
                                        </p:tav>
                                        <p:tav tm="100000">
                                          <p:val>
                                            <p:strVal val="#ppt_y"/>
                                          </p:val>
                                        </p:tav>
                                      </p:tavLst>
                                    </p:anim>
                                  </p:childTnLst>
                                </p:cTn>
                              </p:par>
                            </p:childTnLst>
                          </p:cTn>
                        </p:par>
                        <p:par>
                          <p:cTn id="74" fill="hold" nodeType="afterGroup">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211984"/>
                                        </p:tgtEl>
                                        <p:attrNameLst>
                                          <p:attrName>style.visibility</p:attrName>
                                        </p:attrNameLst>
                                      </p:cBhvr>
                                      <p:to>
                                        <p:strVal val="visible"/>
                                      </p:to>
                                    </p:set>
                                    <p:anim calcmode="lin" valueType="num">
                                      <p:cBhvr additive="base">
                                        <p:cTn id="77" dur="500" fill="hold"/>
                                        <p:tgtEl>
                                          <p:spTgt spid="211984"/>
                                        </p:tgtEl>
                                        <p:attrNameLst>
                                          <p:attrName>ppt_x</p:attrName>
                                        </p:attrNameLst>
                                      </p:cBhvr>
                                      <p:tavLst>
                                        <p:tav tm="0">
                                          <p:val>
                                            <p:strVal val="#ppt_x"/>
                                          </p:val>
                                        </p:tav>
                                        <p:tav tm="100000">
                                          <p:val>
                                            <p:strVal val="#ppt_x"/>
                                          </p:val>
                                        </p:tav>
                                      </p:tavLst>
                                    </p:anim>
                                    <p:anim calcmode="lin" valueType="num">
                                      <p:cBhvr additive="base">
                                        <p:cTn id="78" dur="500" fill="hold"/>
                                        <p:tgtEl>
                                          <p:spTgt spid="211984"/>
                                        </p:tgtEl>
                                        <p:attrNameLst>
                                          <p:attrName>ppt_y</p:attrName>
                                        </p:attrNameLst>
                                      </p:cBhvr>
                                      <p:tavLst>
                                        <p:tav tm="0">
                                          <p:val>
                                            <p:strVal val="1+#ppt_h/2"/>
                                          </p:val>
                                        </p:tav>
                                        <p:tav tm="100000">
                                          <p:val>
                                            <p:strVal val="#ppt_y"/>
                                          </p:val>
                                        </p:tav>
                                      </p:tavLst>
                                    </p:anim>
                                  </p:childTnLst>
                                </p:cTn>
                              </p:par>
                            </p:childTnLst>
                          </p:cTn>
                        </p:par>
                        <p:par>
                          <p:cTn id="79" fill="hold" nodeType="afterGroup">
                            <p:stCondLst>
                              <p:cond delay="7500"/>
                            </p:stCondLst>
                            <p:childTnLst>
                              <p:par>
                                <p:cTn id="80" presetID="2" presetClass="entr" presetSubtype="4" fill="hold" grpId="0" nodeType="afterEffect">
                                  <p:stCondLst>
                                    <p:cond delay="0"/>
                                  </p:stCondLst>
                                  <p:childTnLst>
                                    <p:set>
                                      <p:cBhvr>
                                        <p:cTn id="81" dur="1" fill="hold">
                                          <p:stCondLst>
                                            <p:cond delay="0"/>
                                          </p:stCondLst>
                                        </p:cTn>
                                        <p:tgtEl>
                                          <p:spTgt spid="211985"/>
                                        </p:tgtEl>
                                        <p:attrNameLst>
                                          <p:attrName>style.visibility</p:attrName>
                                        </p:attrNameLst>
                                      </p:cBhvr>
                                      <p:to>
                                        <p:strVal val="visible"/>
                                      </p:to>
                                    </p:set>
                                    <p:anim calcmode="lin" valueType="num">
                                      <p:cBhvr additive="base">
                                        <p:cTn id="82" dur="500" fill="hold"/>
                                        <p:tgtEl>
                                          <p:spTgt spid="211985"/>
                                        </p:tgtEl>
                                        <p:attrNameLst>
                                          <p:attrName>ppt_x</p:attrName>
                                        </p:attrNameLst>
                                      </p:cBhvr>
                                      <p:tavLst>
                                        <p:tav tm="0">
                                          <p:val>
                                            <p:strVal val="#ppt_x"/>
                                          </p:val>
                                        </p:tav>
                                        <p:tav tm="100000">
                                          <p:val>
                                            <p:strVal val="#ppt_x"/>
                                          </p:val>
                                        </p:tav>
                                      </p:tavLst>
                                    </p:anim>
                                    <p:anim calcmode="lin" valueType="num">
                                      <p:cBhvr additive="base">
                                        <p:cTn id="83" dur="500" fill="hold"/>
                                        <p:tgtEl>
                                          <p:spTgt spid="211985"/>
                                        </p:tgtEl>
                                        <p:attrNameLst>
                                          <p:attrName>ppt_y</p:attrName>
                                        </p:attrNameLst>
                                      </p:cBhvr>
                                      <p:tavLst>
                                        <p:tav tm="0">
                                          <p:val>
                                            <p:strVal val="1+#ppt_h/2"/>
                                          </p:val>
                                        </p:tav>
                                        <p:tav tm="100000">
                                          <p:val>
                                            <p:strVal val="#ppt_y"/>
                                          </p:val>
                                        </p:tav>
                                      </p:tavLst>
                                    </p:anim>
                                  </p:childTnLst>
                                </p:cTn>
                              </p:par>
                            </p:childTnLst>
                          </p:cTn>
                        </p:par>
                        <p:par>
                          <p:cTn id="84" fill="hold" nodeType="afterGroup">
                            <p:stCondLst>
                              <p:cond delay="8000"/>
                            </p:stCondLst>
                            <p:childTnLst>
                              <p:par>
                                <p:cTn id="85" presetID="2" presetClass="entr" presetSubtype="4" fill="hold" grpId="0" nodeType="afterEffect">
                                  <p:stCondLst>
                                    <p:cond delay="0"/>
                                  </p:stCondLst>
                                  <p:childTnLst>
                                    <p:set>
                                      <p:cBhvr>
                                        <p:cTn id="86" dur="1" fill="hold">
                                          <p:stCondLst>
                                            <p:cond delay="0"/>
                                          </p:stCondLst>
                                        </p:cTn>
                                        <p:tgtEl>
                                          <p:spTgt spid="211993"/>
                                        </p:tgtEl>
                                        <p:attrNameLst>
                                          <p:attrName>style.visibility</p:attrName>
                                        </p:attrNameLst>
                                      </p:cBhvr>
                                      <p:to>
                                        <p:strVal val="visible"/>
                                      </p:to>
                                    </p:set>
                                    <p:anim calcmode="lin" valueType="num">
                                      <p:cBhvr additive="base">
                                        <p:cTn id="87" dur="500" fill="hold"/>
                                        <p:tgtEl>
                                          <p:spTgt spid="211993"/>
                                        </p:tgtEl>
                                        <p:attrNameLst>
                                          <p:attrName>ppt_x</p:attrName>
                                        </p:attrNameLst>
                                      </p:cBhvr>
                                      <p:tavLst>
                                        <p:tav tm="0">
                                          <p:val>
                                            <p:strVal val="#ppt_x"/>
                                          </p:val>
                                        </p:tav>
                                        <p:tav tm="100000">
                                          <p:val>
                                            <p:strVal val="#ppt_x"/>
                                          </p:val>
                                        </p:tav>
                                      </p:tavLst>
                                    </p:anim>
                                    <p:anim calcmode="lin" valueType="num">
                                      <p:cBhvr additive="base">
                                        <p:cTn id="88" dur="500" fill="hold"/>
                                        <p:tgtEl>
                                          <p:spTgt spid="211993"/>
                                        </p:tgtEl>
                                        <p:attrNameLst>
                                          <p:attrName>ppt_y</p:attrName>
                                        </p:attrNameLst>
                                      </p:cBhvr>
                                      <p:tavLst>
                                        <p:tav tm="0">
                                          <p:val>
                                            <p:strVal val="1+#ppt_h/2"/>
                                          </p:val>
                                        </p:tav>
                                        <p:tav tm="100000">
                                          <p:val>
                                            <p:strVal val="#ppt_y"/>
                                          </p:val>
                                        </p:tav>
                                      </p:tavLst>
                                    </p:anim>
                                  </p:childTnLst>
                                </p:cTn>
                              </p:par>
                            </p:childTnLst>
                          </p:cTn>
                        </p:par>
                        <p:par>
                          <p:cTn id="89" fill="hold" nodeType="afterGroup">
                            <p:stCondLst>
                              <p:cond delay="8500"/>
                            </p:stCondLst>
                            <p:childTnLst>
                              <p:par>
                                <p:cTn id="90" presetID="2" presetClass="entr" presetSubtype="4" fill="hold" grpId="0" nodeType="afterEffect">
                                  <p:stCondLst>
                                    <p:cond delay="0"/>
                                  </p:stCondLst>
                                  <p:childTnLst>
                                    <p:set>
                                      <p:cBhvr>
                                        <p:cTn id="91" dur="1" fill="hold">
                                          <p:stCondLst>
                                            <p:cond delay="0"/>
                                          </p:stCondLst>
                                        </p:cTn>
                                        <p:tgtEl>
                                          <p:spTgt spid="211986"/>
                                        </p:tgtEl>
                                        <p:attrNameLst>
                                          <p:attrName>style.visibility</p:attrName>
                                        </p:attrNameLst>
                                      </p:cBhvr>
                                      <p:to>
                                        <p:strVal val="visible"/>
                                      </p:to>
                                    </p:set>
                                    <p:anim calcmode="lin" valueType="num">
                                      <p:cBhvr additive="base">
                                        <p:cTn id="92" dur="500" fill="hold"/>
                                        <p:tgtEl>
                                          <p:spTgt spid="211986"/>
                                        </p:tgtEl>
                                        <p:attrNameLst>
                                          <p:attrName>ppt_x</p:attrName>
                                        </p:attrNameLst>
                                      </p:cBhvr>
                                      <p:tavLst>
                                        <p:tav tm="0">
                                          <p:val>
                                            <p:strVal val="#ppt_x"/>
                                          </p:val>
                                        </p:tav>
                                        <p:tav tm="100000">
                                          <p:val>
                                            <p:strVal val="#ppt_x"/>
                                          </p:val>
                                        </p:tav>
                                      </p:tavLst>
                                    </p:anim>
                                    <p:anim calcmode="lin" valueType="num">
                                      <p:cBhvr additive="base">
                                        <p:cTn id="93" dur="500" fill="hold"/>
                                        <p:tgtEl>
                                          <p:spTgt spid="211986"/>
                                        </p:tgtEl>
                                        <p:attrNameLst>
                                          <p:attrName>ppt_y</p:attrName>
                                        </p:attrNameLst>
                                      </p:cBhvr>
                                      <p:tavLst>
                                        <p:tav tm="0">
                                          <p:val>
                                            <p:strVal val="1+#ppt_h/2"/>
                                          </p:val>
                                        </p:tav>
                                        <p:tav tm="100000">
                                          <p:val>
                                            <p:strVal val="#ppt_y"/>
                                          </p:val>
                                        </p:tav>
                                      </p:tavLst>
                                    </p:anim>
                                  </p:childTnLst>
                                </p:cTn>
                              </p:par>
                            </p:childTnLst>
                          </p:cTn>
                        </p:par>
                        <p:par>
                          <p:cTn id="94" fill="hold" nodeType="afterGroup">
                            <p:stCondLst>
                              <p:cond delay="9000"/>
                            </p:stCondLst>
                            <p:childTnLst>
                              <p:par>
                                <p:cTn id="95" presetID="2" presetClass="entr" presetSubtype="4" fill="hold" nodeType="afterEffect">
                                  <p:stCondLst>
                                    <p:cond delay="0"/>
                                  </p:stCondLst>
                                  <p:childTnLst>
                                    <p:set>
                                      <p:cBhvr>
                                        <p:cTn id="96" dur="1" fill="hold">
                                          <p:stCondLst>
                                            <p:cond delay="0"/>
                                          </p:stCondLst>
                                        </p:cTn>
                                        <p:tgtEl>
                                          <p:spTgt spid="211987"/>
                                        </p:tgtEl>
                                        <p:attrNameLst>
                                          <p:attrName>style.visibility</p:attrName>
                                        </p:attrNameLst>
                                      </p:cBhvr>
                                      <p:to>
                                        <p:strVal val="visible"/>
                                      </p:to>
                                    </p:set>
                                    <p:anim calcmode="lin" valueType="num">
                                      <p:cBhvr additive="base">
                                        <p:cTn id="97" dur="500" fill="hold"/>
                                        <p:tgtEl>
                                          <p:spTgt spid="211987"/>
                                        </p:tgtEl>
                                        <p:attrNameLst>
                                          <p:attrName>ppt_x</p:attrName>
                                        </p:attrNameLst>
                                      </p:cBhvr>
                                      <p:tavLst>
                                        <p:tav tm="0">
                                          <p:val>
                                            <p:strVal val="#ppt_x"/>
                                          </p:val>
                                        </p:tav>
                                        <p:tav tm="100000">
                                          <p:val>
                                            <p:strVal val="#ppt_x"/>
                                          </p:val>
                                        </p:tav>
                                      </p:tavLst>
                                    </p:anim>
                                    <p:anim calcmode="lin" valueType="num">
                                      <p:cBhvr additive="base">
                                        <p:cTn id="98" dur="500" fill="hold"/>
                                        <p:tgtEl>
                                          <p:spTgt spid="211987"/>
                                        </p:tgtEl>
                                        <p:attrNameLst>
                                          <p:attrName>ppt_y</p:attrName>
                                        </p:attrNameLst>
                                      </p:cBhvr>
                                      <p:tavLst>
                                        <p:tav tm="0">
                                          <p:val>
                                            <p:strVal val="1+#ppt_h/2"/>
                                          </p:val>
                                        </p:tav>
                                        <p:tav tm="100000">
                                          <p:val>
                                            <p:strVal val="#ppt_y"/>
                                          </p:val>
                                        </p:tav>
                                      </p:tavLst>
                                    </p:anim>
                                  </p:childTnLst>
                                </p:cTn>
                              </p:par>
                            </p:childTnLst>
                          </p:cTn>
                        </p:par>
                        <p:par>
                          <p:cTn id="99" fill="hold" nodeType="afterGroup">
                            <p:stCondLst>
                              <p:cond delay="9500"/>
                            </p:stCondLst>
                            <p:childTnLst>
                              <p:par>
                                <p:cTn id="100" presetID="2" presetClass="entr" presetSubtype="4" fill="hold" grpId="0" nodeType="afterEffect">
                                  <p:stCondLst>
                                    <p:cond delay="0"/>
                                  </p:stCondLst>
                                  <p:childTnLst>
                                    <p:set>
                                      <p:cBhvr>
                                        <p:cTn id="101" dur="1" fill="hold">
                                          <p:stCondLst>
                                            <p:cond delay="0"/>
                                          </p:stCondLst>
                                        </p:cTn>
                                        <p:tgtEl>
                                          <p:spTgt spid="211990"/>
                                        </p:tgtEl>
                                        <p:attrNameLst>
                                          <p:attrName>style.visibility</p:attrName>
                                        </p:attrNameLst>
                                      </p:cBhvr>
                                      <p:to>
                                        <p:strVal val="visible"/>
                                      </p:to>
                                    </p:set>
                                    <p:anim calcmode="lin" valueType="num">
                                      <p:cBhvr additive="base">
                                        <p:cTn id="102" dur="500" fill="hold"/>
                                        <p:tgtEl>
                                          <p:spTgt spid="211990"/>
                                        </p:tgtEl>
                                        <p:attrNameLst>
                                          <p:attrName>ppt_x</p:attrName>
                                        </p:attrNameLst>
                                      </p:cBhvr>
                                      <p:tavLst>
                                        <p:tav tm="0">
                                          <p:val>
                                            <p:strVal val="#ppt_x"/>
                                          </p:val>
                                        </p:tav>
                                        <p:tav tm="100000">
                                          <p:val>
                                            <p:strVal val="#ppt_x"/>
                                          </p:val>
                                        </p:tav>
                                      </p:tavLst>
                                    </p:anim>
                                    <p:anim calcmode="lin" valueType="num">
                                      <p:cBhvr additive="base">
                                        <p:cTn id="103" dur="500" fill="hold"/>
                                        <p:tgtEl>
                                          <p:spTgt spid="2119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0" grpId="0" bldLvl="0" animBg="1"/>
      <p:bldP spid="211973" grpId="0"/>
      <p:bldP spid="211974" grpId="0" bldLvl="0" animBg="1"/>
      <p:bldP spid="211975" grpId="0" bldLvl="0" animBg="1"/>
      <p:bldP spid="211976" grpId="0" bldLvl="0" animBg="1"/>
      <p:bldP spid="211977" grpId="0" bldLvl="0" animBg="1"/>
      <p:bldP spid="211978" grpId="0"/>
      <p:bldP spid="211979" grpId="0" bldLvl="0" animBg="1"/>
      <p:bldP spid="211983" grpId="0" bldLvl="0" animBg="1"/>
      <p:bldP spid="211984" grpId="0"/>
      <p:bldP spid="211985" grpId="0" bldLvl="0" animBg="1"/>
      <p:bldP spid="211986" grpId="0" bldLvl="0" animBg="1"/>
      <p:bldP spid="211990" grpId="0"/>
      <p:bldP spid="211991" grpId="0"/>
      <p:bldP spid="211992" grpId="0"/>
      <p:bldP spid="211993"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9" name="任意多边形 228353">
            <a:extLst>
              <a:ext uri="{FF2B5EF4-FFF2-40B4-BE49-F238E27FC236}">
                <a16:creationId xmlns:a16="http://schemas.microsoft.com/office/drawing/2014/main" id="{D6A13453-77F6-4A6F-B917-783219403022}"/>
              </a:ext>
            </a:extLst>
          </p:cNvPr>
          <p:cNvSpPr>
            <a:spLocks noChangeArrowheads="1"/>
          </p:cNvSpPr>
          <p:nvPr/>
        </p:nvSpPr>
        <p:spPr bwMode="auto">
          <a:xfrm rot="5400000">
            <a:off x="-2445841" y="1295400"/>
            <a:ext cx="4824412" cy="4770438"/>
          </a:xfrm>
          <a:custGeom>
            <a:avLst/>
            <a:gdLst>
              <a:gd name="T0" fmla="*/ 323 w 21600"/>
              <a:gd name="T1" fmla="*/ 10641 h 21600"/>
              <a:gd name="T2" fmla="*/ 10800 w 21600"/>
              <a:gd name="T3" fmla="*/ 322 h 21600"/>
              <a:gd name="T4" fmla="*/ 21277 w 21600"/>
              <a:gd name="T5" fmla="*/ 10640 h 21600"/>
              <a:gd name="T6" fmla="*/ 21598 w 21600"/>
              <a:gd name="T7" fmla="*/ 10636 h 21600"/>
              <a:gd name="T8" fmla="*/ 10798 w 21600"/>
              <a:gd name="T9" fmla="*/ -164 h 21600"/>
              <a:gd name="T10" fmla="*/ -1 w 21600"/>
              <a:gd name="T11" fmla="*/ 10472 h 21600"/>
            </a:gdLst>
            <a:ahLst/>
            <a:cxnLst>
              <a:cxn ang="0">
                <a:pos x="T0" y="T1"/>
              </a:cxn>
              <a:cxn ang="0">
                <a:pos x="T2" y="T3"/>
              </a:cxn>
              <a:cxn ang="0">
                <a:pos x="T4" y="T5"/>
              </a:cxn>
              <a:cxn ang="0">
                <a:pos x="T6" y="T7"/>
              </a:cxn>
              <a:cxn ang="0">
                <a:pos x="T8" y="T9"/>
              </a:cxn>
              <a:cxn ang="0">
                <a:pos x="T10" y="T11"/>
              </a:cxn>
            </a:cxnLst>
            <a:rect l="0" t="0" r="r" b="b"/>
            <a:pathLst>
              <a:path w="21600" h="21600">
                <a:moveTo>
                  <a:pt x="323" y="10641"/>
                </a:moveTo>
                <a:cubicBezTo>
                  <a:pt x="409" y="4927"/>
                  <a:pt x="5067" y="322"/>
                  <a:pt x="10800" y="322"/>
                </a:cubicBezTo>
                <a:cubicBezTo>
                  <a:pt x="16534" y="322"/>
                  <a:pt x="21192" y="4927"/>
                  <a:pt x="21277" y="10640"/>
                </a:cubicBezTo>
                <a:lnTo>
                  <a:pt x="21598" y="10636"/>
                </a:lnTo>
                <a:cubicBezTo>
                  <a:pt x="21509" y="4583"/>
                  <a:pt x="16708" y="-164"/>
                  <a:pt x="10798" y="-164"/>
                </a:cubicBezTo>
                <a:cubicBezTo>
                  <a:pt x="4888" y="-164"/>
                  <a:pt x="87" y="4583"/>
                  <a:pt x="-1" y="10472"/>
                </a:cubicBezTo>
                <a:close/>
              </a:path>
            </a:pathLst>
          </a:custGeom>
          <a:solidFill>
            <a:srgbClr val="99FF66"/>
          </a:solidFill>
          <a:ln w="38100" cmpd="dbl">
            <a:solidFill>
              <a:srgbClr val="FF9900"/>
            </a:solidFill>
            <a:miter lim="800000"/>
            <a:headEnd/>
            <a:tailEnd/>
          </a:ln>
        </p:spPr>
        <p:txBody>
          <a:bodyPr/>
          <a:lstStyle/>
          <a:p>
            <a:endParaRPr lang="zh-CN" altLang="en-US" sz="100"/>
          </a:p>
        </p:txBody>
      </p:sp>
      <p:sp>
        <p:nvSpPr>
          <p:cNvPr id="228356" name="圆角矩形 228355">
            <a:hlinkClick r:id="rId4" action="ppaction://hlinksldjump"/>
            <a:extLst>
              <a:ext uri="{FF2B5EF4-FFF2-40B4-BE49-F238E27FC236}">
                <a16:creationId xmlns:a16="http://schemas.microsoft.com/office/drawing/2014/main" id="{ABE5EF2D-ABEC-4BFA-B636-1B44CD0E5398}"/>
              </a:ext>
            </a:extLst>
          </p:cNvPr>
          <p:cNvSpPr/>
          <p:nvPr/>
        </p:nvSpPr>
        <p:spPr>
          <a:xfrm>
            <a:off x="2351584" y="4163132"/>
            <a:ext cx="4800600" cy="43180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sz="2400" noProof="1">
                <a:solidFill>
                  <a:srgbClr val="000000"/>
                </a:solidFill>
                <a:effectLst>
                  <a:outerShdw blurRad="38100" dist="38100" dir="2700000">
                    <a:srgbClr val="C0C0C0"/>
                  </a:outerShdw>
                </a:effectLst>
                <a:ea typeface="华文新魏" pitchFamily="2" charset="-122"/>
              </a:rPr>
              <a:t>第</a:t>
            </a:r>
            <a:r>
              <a:rPr lang="en-US" altLang="zh-CN" sz="2400" noProof="1">
                <a:solidFill>
                  <a:srgbClr val="000000"/>
                </a:solidFill>
                <a:effectLst>
                  <a:outerShdw blurRad="38100" dist="38100" dir="2700000">
                    <a:srgbClr val="C0C0C0"/>
                  </a:outerShdw>
                </a:effectLst>
                <a:ea typeface="华文新魏" pitchFamily="2" charset="-122"/>
              </a:rPr>
              <a:t>3</a:t>
            </a:r>
            <a:r>
              <a:rPr lang="zh-CN" altLang="en-US" sz="2400" noProof="1">
                <a:solidFill>
                  <a:srgbClr val="000000"/>
                </a:solidFill>
                <a:effectLst>
                  <a:outerShdw blurRad="38100" dist="38100" dir="2700000">
                    <a:srgbClr val="C0C0C0"/>
                  </a:outerShdw>
                </a:effectLst>
                <a:ea typeface="华文新魏" pitchFamily="2" charset="-122"/>
              </a:rPr>
              <a:t>代 （</a:t>
            </a:r>
            <a:r>
              <a:rPr lang="en-US" altLang="zh-CN" sz="2400" noProof="1">
                <a:solidFill>
                  <a:srgbClr val="000000"/>
                </a:solidFill>
                <a:effectLst>
                  <a:outerShdw blurRad="38100" dist="38100" dir="2700000">
                    <a:srgbClr val="C0C0C0"/>
                  </a:outerShdw>
                </a:effectLst>
                <a:ea typeface="华文新魏" pitchFamily="2" charset="-122"/>
              </a:rPr>
              <a:t>1965-1980</a:t>
            </a:r>
            <a:r>
              <a:rPr lang="zh-CN" altLang="en-US" sz="2400" noProof="1">
                <a:solidFill>
                  <a:srgbClr val="000000"/>
                </a:solidFill>
                <a:effectLst>
                  <a:outerShdw blurRad="38100" dist="38100" dir="2700000">
                    <a:srgbClr val="C0C0C0"/>
                  </a:outerShdw>
                </a:effectLst>
                <a:ea typeface="华文新魏" pitchFamily="2" charset="-122"/>
              </a:rPr>
              <a:t>）</a:t>
            </a:r>
            <a:r>
              <a:rPr lang="en-US" altLang="zh-CN" sz="2400" noProof="1">
                <a:solidFill>
                  <a:srgbClr val="000000"/>
                </a:solidFill>
                <a:effectLst>
                  <a:outerShdw blurRad="38100" dist="38100" dir="2700000">
                    <a:srgbClr val="C0C0C0"/>
                  </a:outerShdw>
                </a:effectLst>
                <a:ea typeface="华文新魏" pitchFamily="2" charset="-122"/>
              </a:rPr>
              <a:t>—</a:t>
            </a:r>
            <a:r>
              <a:rPr lang="zh-CN" altLang="en-US" sz="2400" noProof="1">
                <a:solidFill>
                  <a:srgbClr val="000000"/>
                </a:solidFill>
                <a:effectLst>
                  <a:outerShdw blurRad="38100" dist="38100" dir="2700000">
                    <a:srgbClr val="C0C0C0"/>
                  </a:outerShdw>
                </a:effectLst>
                <a:ea typeface="华文新魏" pitchFamily="2" charset="-122"/>
              </a:rPr>
              <a:t>集成电路 </a:t>
            </a:r>
          </a:p>
        </p:txBody>
      </p:sp>
      <p:grpSp>
        <p:nvGrpSpPr>
          <p:cNvPr id="228357" name="组合 228356">
            <a:extLst>
              <a:ext uri="{FF2B5EF4-FFF2-40B4-BE49-F238E27FC236}">
                <a16:creationId xmlns:a16="http://schemas.microsoft.com/office/drawing/2014/main" id="{97C89E9F-CCFD-4AEA-A748-16952ABDE4FE}"/>
              </a:ext>
            </a:extLst>
          </p:cNvPr>
          <p:cNvGrpSpPr>
            <a:grpSpLocks/>
          </p:cNvGrpSpPr>
          <p:nvPr/>
        </p:nvGrpSpPr>
        <p:grpSpPr bwMode="auto">
          <a:xfrm>
            <a:off x="2180241" y="4237745"/>
            <a:ext cx="342900" cy="288925"/>
            <a:chOff x="2078" y="1680"/>
            <a:chExt cx="1615" cy="1615"/>
          </a:xfrm>
        </p:grpSpPr>
        <p:sp>
          <p:nvSpPr>
            <p:cNvPr id="7172" name="椭圆 228357">
              <a:extLst>
                <a:ext uri="{FF2B5EF4-FFF2-40B4-BE49-F238E27FC236}">
                  <a16:creationId xmlns:a16="http://schemas.microsoft.com/office/drawing/2014/main" id="{C2FAFA69-701C-4303-8872-5F1D51DE3FD9}"/>
                </a:ext>
              </a:extLst>
            </p:cNvPr>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a:lstStyle/>
            <a:p>
              <a:endParaRPr lang="zh-CN" altLang="en-US" sz="100">
                <a:solidFill>
                  <a:srgbClr val="000000"/>
                </a:solidFill>
              </a:endParaRPr>
            </a:p>
          </p:txBody>
        </p:sp>
        <p:sp>
          <p:nvSpPr>
            <p:cNvPr id="7173" name="椭圆 228358">
              <a:extLst>
                <a:ext uri="{FF2B5EF4-FFF2-40B4-BE49-F238E27FC236}">
                  <a16:creationId xmlns:a16="http://schemas.microsoft.com/office/drawing/2014/main" id="{DCBE52B2-81CD-4CF5-B4C3-4DA9C306B962}"/>
                </a:ext>
              </a:extLst>
            </p:cNvPr>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solidFill>
                  <a:srgbClr val="000000"/>
                </a:solidFill>
              </a:endParaRPr>
            </a:p>
          </p:txBody>
        </p:sp>
        <p:sp>
          <p:nvSpPr>
            <p:cNvPr id="7174" name="椭圆 228359">
              <a:extLst>
                <a:ext uri="{FF2B5EF4-FFF2-40B4-BE49-F238E27FC236}">
                  <a16:creationId xmlns:a16="http://schemas.microsoft.com/office/drawing/2014/main" id="{073CEB37-FC1E-43EC-92A3-B22A47AC803D}"/>
                </a:ext>
              </a:extLst>
            </p:cNvPr>
            <p:cNvSpPr>
              <a:spLocks noChangeArrowheads="1"/>
            </p:cNvSpPr>
            <p:nvPr/>
          </p:nvSpPr>
          <p:spPr bwMode="auto">
            <a:xfrm>
              <a:off x="2254" y="1856"/>
              <a:ext cx="1262" cy="1264"/>
            </a:xfrm>
            <a:prstGeom prst="ellipse">
              <a:avLst/>
            </a:prstGeom>
            <a:gradFill rotWithShape="1">
              <a:gsLst>
                <a:gs pos="0">
                  <a:srgbClr val="FFFFFF"/>
                </a:gs>
                <a:gs pos="50000">
                  <a:schemeClr val="hlink"/>
                </a:gs>
                <a:gs pos="100000">
                  <a:srgbClr val="FFFFFF"/>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solidFill>
                  <a:srgbClr val="000000"/>
                </a:solidFill>
              </a:endParaRPr>
            </a:p>
          </p:txBody>
        </p:sp>
        <p:sp>
          <p:nvSpPr>
            <p:cNvPr id="7175" name="椭圆 228360">
              <a:extLst>
                <a:ext uri="{FF2B5EF4-FFF2-40B4-BE49-F238E27FC236}">
                  <a16:creationId xmlns:a16="http://schemas.microsoft.com/office/drawing/2014/main" id="{822A55BC-CF55-4A05-A0B1-20DEC45FEA3D}"/>
                </a:ext>
              </a:extLst>
            </p:cNvPr>
            <p:cNvSpPr>
              <a:spLocks noChangeArrowheads="1"/>
            </p:cNvSpPr>
            <p:nvPr/>
          </p:nvSpPr>
          <p:spPr bwMode="auto">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solidFill>
                  <a:srgbClr val="000000"/>
                </a:solidFill>
              </a:endParaRPr>
            </a:p>
          </p:txBody>
        </p:sp>
        <p:sp>
          <p:nvSpPr>
            <p:cNvPr id="7176" name="椭圆 228361">
              <a:extLst>
                <a:ext uri="{FF2B5EF4-FFF2-40B4-BE49-F238E27FC236}">
                  <a16:creationId xmlns:a16="http://schemas.microsoft.com/office/drawing/2014/main" id="{C8472A53-15C0-442F-AE16-3B290B8FA203}"/>
                </a:ext>
              </a:extLst>
            </p:cNvPr>
            <p:cNvSpPr>
              <a:spLocks noChangeArrowheads="1"/>
            </p:cNvSpPr>
            <p:nvPr/>
          </p:nvSpPr>
          <p:spPr bwMode="auto">
            <a:xfrm>
              <a:off x="2337" y="1939"/>
              <a:ext cx="1096" cy="1098"/>
            </a:xfrm>
            <a:prstGeom prst="ellipse">
              <a:avLst/>
            </a:prstGeom>
            <a:gradFill rotWithShape="1">
              <a:gsLst>
                <a:gs pos="0">
                  <a:srgbClr val="7A3243"/>
                </a:gs>
                <a:gs pos="50000">
                  <a:schemeClr val="hlink"/>
                </a:gs>
                <a:gs pos="100000">
                  <a:srgbClr val="7A3243"/>
                </a:gs>
              </a:gsLst>
              <a:lin ang="189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solidFill>
                  <a:srgbClr val="000000"/>
                </a:solidFill>
              </a:endParaRPr>
            </a:p>
          </p:txBody>
        </p:sp>
        <p:sp>
          <p:nvSpPr>
            <p:cNvPr id="7177" name="椭圆 228362">
              <a:extLst>
                <a:ext uri="{FF2B5EF4-FFF2-40B4-BE49-F238E27FC236}">
                  <a16:creationId xmlns:a16="http://schemas.microsoft.com/office/drawing/2014/main" id="{397BD1CE-3205-49CA-ADEB-D32DF2F5F0C6}"/>
                </a:ext>
              </a:extLst>
            </p:cNvPr>
            <p:cNvSpPr>
              <a:spLocks noChangeArrowheads="1"/>
            </p:cNvSpPr>
            <p:nvPr/>
          </p:nvSpPr>
          <p:spPr bwMode="auto">
            <a:xfrm>
              <a:off x="2337" y="1939"/>
              <a:ext cx="1096" cy="1098"/>
            </a:xfrm>
            <a:prstGeom prst="ellipse">
              <a:avLst/>
            </a:prstGeom>
            <a:gradFill rotWithShape="1">
              <a:gsLst>
                <a:gs pos="0">
                  <a:schemeClr val="accent1"/>
                </a:gs>
                <a:gs pos="100000">
                  <a:srgbClr val="3E631A"/>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solidFill>
                  <a:srgbClr val="000000"/>
                </a:solidFill>
              </a:endParaRPr>
            </a:p>
          </p:txBody>
        </p:sp>
      </p:grpSp>
      <p:sp>
        <p:nvSpPr>
          <p:cNvPr id="7178" name="任意多边形 228363">
            <a:extLst>
              <a:ext uri="{FF2B5EF4-FFF2-40B4-BE49-F238E27FC236}">
                <a16:creationId xmlns:a16="http://schemas.microsoft.com/office/drawing/2014/main" id="{EADFD1B3-375F-4146-870E-886A95F031D9}"/>
              </a:ext>
            </a:extLst>
          </p:cNvPr>
          <p:cNvSpPr>
            <a:spLocks noChangeArrowheads="1"/>
          </p:cNvSpPr>
          <p:nvPr/>
        </p:nvSpPr>
        <p:spPr bwMode="auto">
          <a:xfrm rot="5400000" flipH="1">
            <a:off x="-2024320" y="1716088"/>
            <a:ext cx="4032250" cy="3929063"/>
          </a:xfrm>
          <a:custGeom>
            <a:avLst/>
            <a:gdLst>
              <a:gd name="T0" fmla="*/ 10744 w 21600"/>
              <a:gd name="T1" fmla="*/ 10800 h 21600"/>
              <a:gd name="T2" fmla="*/ 10800 w 21600"/>
              <a:gd name="T3" fmla="*/ 10744 h 21600"/>
              <a:gd name="T4" fmla="*/ 10856 w 21600"/>
              <a:gd name="T5" fmla="*/ 10800 h 21600"/>
              <a:gd name="T6" fmla="*/ 21600 w 21600"/>
              <a:gd name="T7" fmla="*/ 10800 h 21600"/>
              <a:gd name="T8" fmla="*/ 10800 w 21600"/>
              <a:gd name="T9" fmla="*/ 0 h 21600"/>
              <a:gd name="T10" fmla="*/ 0 w 21600"/>
              <a:gd name="T11" fmla="*/ 10800 h 21600"/>
            </a:gdLst>
            <a:ahLst/>
            <a:cxnLst>
              <a:cxn ang="0">
                <a:pos x="T0" y="T1"/>
              </a:cxn>
              <a:cxn ang="0">
                <a:pos x="T2" y="T3"/>
              </a:cxn>
              <a:cxn ang="0">
                <a:pos x="T4" y="T5"/>
              </a:cxn>
              <a:cxn ang="0">
                <a:pos x="T6" y="T7"/>
              </a:cxn>
              <a:cxn ang="0">
                <a:pos x="T8" y="T9"/>
              </a:cxn>
              <a:cxn ang="0">
                <a:pos x="T10" y="T11"/>
              </a:cxn>
            </a:cxnLst>
            <a:rect l="0" t="0" r="r" b="b"/>
            <a:pathLst>
              <a:path w="21600" h="21600">
                <a:moveTo>
                  <a:pt x="10744" y="10800"/>
                </a:moveTo>
                <a:cubicBezTo>
                  <a:pt x="10744" y="10769"/>
                  <a:pt x="10769" y="10744"/>
                  <a:pt x="10800" y="10744"/>
                </a:cubicBezTo>
                <a:cubicBezTo>
                  <a:pt x="10831" y="10744"/>
                  <a:pt x="10856" y="10769"/>
                  <a:pt x="10856" y="10800"/>
                </a:cubicBezTo>
                <a:lnTo>
                  <a:pt x="21600" y="10800"/>
                </a:lnTo>
                <a:cubicBezTo>
                  <a:pt x="21600" y="4835"/>
                  <a:pt x="16765" y="0"/>
                  <a:pt x="10800" y="0"/>
                </a:cubicBezTo>
                <a:cubicBezTo>
                  <a:pt x="4835" y="0"/>
                  <a:pt x="0" y="4835"/>
                  <a:pt x="0" y="10800"/>
                </a:cubicBezTo>
                <a:close/>
              </a:path>
            </a:pathLst>
          </a:custGeom>
          <a:gradFill rotWithShape="1">
            <a:gsLst>
              <a:gs pos="0">
                <a:srgbClr val="CCFF66">
                  <a:alpha val="56000"/>
                </a:srgbClr>
              </a:gs>
              <a:gs pos="50000">
                <a:srgbClr val="5E762F"/>
              </a:gs>
              <a:gs pos="100000">
                <a:srgbClr val="CCFF66">
                  <a:alpha val="56000"/>
                </a:srgbClr>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sz="100"/>
          </a:p>
        </p:txBody>
      </p:sp>
      <p:sp>
        <p:nvSpPr>
          <p:cNvPr id="228366" name="圆角矩形 228365">
            <a:hlinkClick r:id="rId5" action="ppaction://hlinksldjump"/>
            <a:extLst>
              <a:ext uri="{FF2B5EF4-FFF2-40B4-BE49-F238E27FC236}">
                <a16:creationId xmlns:a16="http://schemas.microsoft.com/office/drawing/2014/main" id="{0775BDFE-30B8-41D7-BA69-E2E4EDDB178D}"/>
              </a:ext>
            </a:extLst>
          </p:cNvPr>
          <p:cNvSpPr/>
          <p:nvPr/>
        </p:nvSpPr>
        <p:spPr>
          <a:xfrm>
            <a:off x="1782744" y="1521754"/>
            <a:ext cx="4513262" cy="458788"/>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sz="2400" noProof="1">
                <a:solidFill>
                  <a:srgbClr val="000000"/>
                </a:solidFill>
                <a:effectLst>
                  <a:outerShdw blurRad="38100" dist="38100" dir="2700000">
                    <a:srgbClr val="C0C0C0"/>
                  </a:outerShdw>
                </a:effectLst>
                <a:ea typeface="华文新魏" pitchFamily="2" charset="-122"/>
              </a:rPr>
              <a:t>第</a:t>
            </a:r>
            <a:r>
              <a:rPr lang="en-US" altLang="zh-CN" sz="2400" noProof="1">
                <a:solidFill>
                  <a:srgbClr val="000000"/>
                </a:solidFill>
                <a:effectLst>
                  <a:outerShdw blurRad="38100" dist="38100" dir="2700000">
                    <a:srgbClr val="C0C0C0"/>
                  </a:outerShdw>
                </a:effectLst>
                <a:ea typeface="华文新魏" pitchFamily="2" charset="-122"/>
              </a:rPr>
              <a:t>1</a:t>
            </a:r>
            <a:r>
              <a:rPr lang="zh-CN" altLang="en-US" sz="2400" noProof="1">
                <a:solidFill>
                  <a:srgbClr val="000000"/>
                </a:solidFill>
                <a:effectLst>
                  <a:outerShdw blurRad="38100" dist="38100" dir="2700000">
                    <a:srgbClr val="C0C0C0"/>
                  </a:outerShdw>
                </a:effectLst>
                <a:ea typeface="华文新魏" pitchFamily="2" charset="-122"/>
              </a:rPr>
              <a:t>代（</a:t>
            </a:r>
            <a:r>
              <a:rPr lang="en-US" altLang="zh-CN" sz="2400" noProof="1">
                <a:solidFill>
                  <a:srgbClr val="000000"/>
                </a:solidFill>
                <a:effectLst>
                  <a:outerShdw blurRad="38100" dist="38100" dir="2700000">
                    <a:srgbClr val="C0C0C0"/>
                  </a:outerShdw>
                </a:effectLst>
                <a:ea typeface="华文新魏" pitchFamily="2" charset="-122"/>
              </a:rPr>
              <a:t>1945-1955</a:t>
            </a:r>
            <a:r>
              <a:rPr lang="zh-CN" altLang="en-US" sz="2400" noProof="1">
                <a:solidFill>
                  <a:srgbClr val="000000"/>
                </a:solidFill>
                <a:effectLst>
                  <a:outerShdw blurRad="38100" dist="38100" dir="2700000">
                    <a:srgbClr val="C0C0C0"/>
                  </a:outerShdw>
                </a:effectLst>
                <a:ea typeface="华文新魏" pitchFamily="2" charset="-122"/>
              </a:rPr>
              <a:t>）</a:t>
            </a:r>
            <a:r>
              <a:rPr lang="en-US" altLang="zh-CN" sz="2400" noProof="1">
                <a:solidFill>
                  <a:srgbClr val="000000"/>
                </a:solidFill>
                <a:effectLst>
                  <a:outerShdw blurRad="38100" dist="38100" dir="2700000">
                    <a:srgbClr val="C0C0C0"/>
                  </a:outerShdw>
                </a:effectLst>
                <a:ea typeface="华文新魏" pitchFamily="2" charset="-122"/>
              </a:rPr>
              <a:t>—</a:t>
            </a:r>
            <a:r>
              <a:rPr lang="zh-CN" altLang="en-US" sz="2400" noProof="1">
                <a:solidFill>
                  <a:srgbClr val="000000"/>
                </a:solidFill>
                <a:effectLst>
                  <a:outerShdw blurRad="38100" dist="38100" dir="2700000">
                    <a:srgbClr val="C0C0C0"/>
                  </a:outerShdw>
                </a:effectLst>
                <a:ea typeface="华文新魏" pitchFamily="2" charset="-122"/>
              </a:rPr>
              <a:t>真空管 </a:t>
            </a:r>
          </a:p>
        </p:txBody>
      </p:sp>
      <p:grpSp>
        <p:nvGrpSpPr>
          <p:cNvPr id="228367" name="组合 228366">
            <a:extLst>
              <a:ext uri="{FF2B5EF4-FFF2-40B4-BE49-F238E27FC236}">
                <a16:creationId xmlns:a16="http://schemas.microsoft.com/office/drawing/2014/main" id="{1F9DC433-2611-4DC6-9890-B1B963E6FE2B}"/>
              </a:ext>
            </a:extLst>
          </p:cNvPr>
          <p:cNvGrpSpPr>
            <a:grpSpLocks/>
          </p:cNvGrpSpPr>
          <p:nvPr/>
        </p:nvGrpSpPr>
        <p:grpSpPr bwMode="auto">
          <a:xfrm>
            <a:off x="1523981" y="1648754"/>
            <a:ext cx="342900" cy="288925"/>
            <a:chOff x="2078" y="1680"/>
            <a:chExt cx="1615" cy="1615"/>
          </a:xfrm>
        </p:grpSpPr>
        <p:sp>
          <p:nvSpPr>
            <p:cNvPr id="7181" name="椭圆 228367">
              <a:extLst>
                <a:ext uri="{FF2B5EF4-FFF2-40B4-BE49-F238E27FC236}">
                  <a16:creationId xmlns:a16="http://schemas.microsoft.com/office/drawing/2014/main" id="{DCFAB166-9EA2-4C37-ABAF-399071BEB006}"/>
                </a:ext>
              </a:extLst>
            </p:cNvPr>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a:lstStyle/>
            <a:p>
              <a:endParaRPr lang="zh-CN" altLang="en-US" sz="100"/>
            </a:p>
          </p:txBody>
        </p:sp>
        <p:sp>
          <p:nvSpPr>
            <p:cNvPr id="7182" name="椭圆 228368">
              <a:extLst>
                <a:ext uri="{FF2B5EF4-FFF2-40B4-BE49-F238E27FC236}">
                  <a16:creationId xmlns:a16="http://schemas.microsoft.com/office/drawing/2014/main" id="{4EE7832A-927E-4570-9ED0-A102393B2489}"/>
                </a:ext>
              </a:extLst>
            </p:cNvPr>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7183" name="椭圆 228369">
              <a:extLst>
                <a:ext uri="{FF2B5EF4-FFF2-40B4-BE49-F238E27FC236}">
                  <a16:creationId xmlns:a16="http://schemas.microsoft.com/office/drawing/2014/main" id="{E8185D2C-C9F3-42B6-94EC-51E4022A7077}"/>
                </a:ext>
              </a:extLst>
            </p:cNvPr>
            <p:cNvSpPr>
              <a:spLocks noChangeArrowheads="1"/>
            </p:cNvSpPr>
            <p:nvPr/>
          </p:nvSpPr>
          <p:spPr bwMode="auto">
            <a:xfrm>
              <a:off x="2254" y="1856"/>
              <a:ext cx="1262" cy="1264"/>
            </a:xfrm>
            <a:prstGeom prst="ellipse">
              <a:avLst/>
            </a:prstGeom>
            <a:gradFill rotWithShape="1">
              <a:gsLst>
                <a:gs pos="0">
                  <a:srgbClr val="FFFFFF"/>
                </a:gs>
                <a:gs pos="50000">
                  <a:schemeClr val="hlink"/>
                </a:gs>
                <a:gs pos="100000">
                  <a:srgbClr val="FFFFFF"/>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7184" name="椭圆 228370">
              <a:extLst>
                <a:ext uri="{FF2B5EF4-FFF2-40B4-BE49-F238E27FC236}">
                  <a16:creationId xmlns:a16="http://schemas.microsoft.com/office/drawing/2014/main" id="{EB72F868-5189-4504-9409-D2E767C9B8E3}"/>
                </a:ext>
              </a:extLst>
            </p:cNvPr>
            <p:cNvSpPr>
              <a:spLocks noChangeArrowheads="1"/>
            </p:cNvSpPr>
            <p:nvPr/>
          </p:nvSpPr>
          <p:spPr bwMode="auto">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7185" name="椭圆 228371">
              <a:extLst>
                <a:ext uri="{FF2B5EF4-FFF2-40B4-BE49-F238E27FC236}">
                  <a16:creationId xmlns:a16="http://schemas.microsoft.com/office/drawing/2014/main" id="{2C2CF2FD-EA14-4F96-9ACF-A7BC95C0DA1A}"/>
                </a:ext>
              </a:extLst>
            </p:cNvPr>
            <p:cNvSpPr>
              <a:spLocks noChangeArrowheads="1"/>
            </p:cNvSpPr>
            <p:nvPr/>
          </p:nvSpPr>
          <p:spPr bwMode="auto">
            <a:xfrm>
              <a:off x="2337" y="1939"/>
              <a:ext cx="1096" cy="1098"/>
            </a:xfrm>
            <a:prstGeom prst="ellipse">
              <a:avLst/>
            </a:prstGeom>
            <a:gradFill rotWithShape="1">
              <a:gsLst>
                <a:gs pos="0">
                  <a:srgbClr val="7A3243"/>
                </a:gs>
                <a:gs pos="50000">
                  <a:schemeClr val="hlink"/>
                </a:gs>
                <a:gs pos="100000">
                  <a:srgbClr val="7A3243"/>
                </a:gs>
              </a:gsLst>
              <a:lin ang="189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7186" name="椭圆 228372">
              <a:extLst>
                <a:ext uri="{FF2B5EF4-FFF2-40B4-BE49-F238E27FC236}">
                  <a16:creationId xmlns:a16="http://schemas.microsoft.com/office/drawing/2014/main" id="{75E1DE3E-90B4-4978-8B1C-FDD223CA568A}"/>
                </a:ext>
              </a:extLst>
            </p:cNvPr>
            <p:cNvSpPr>
              <a:spLocks noChangeArrowheads="1"/>
            </p:cNvSpPr>
            <p:nvPr/>
          </p:nvSpPr>
          <p:spPr bwMode="auto">
            <a:xfrm>
              <a:off x="2337" y="1939"/>
              <a:ext cx="1096" cy="1098"/>
            </a:xfrm>
            <a:prstGeom prst="ellipse">
              <a:avLst/>
            </a:prstGeom>
            <a:gradFill rotWithShape="1">
              <a:gsLst>
                <a:gs pos="0">
                  <a:srgbClr val="CC00CC"/>
                </a:gs>
                <a:gs pos="100000">
                  <a:srgbClr val="630063"/>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grpSp>
      <p:sp>
        <p:nvSpPr>
          <p:cNvPr id="228375" name="圆角矩形 228374">
            <a:hlinkClick r:id="rId6" action="ppaction://hlinksldjump"/>
            <a:extLst>
              <a:ext uri="{FF2B5EF4-FFF2-40B4-BE49-F238E27FC236}">
                <a16:creationId xmlns:a16="http://schemas.microsoft.com/office/drawing/2014/main" id="{8E80DA64-1523-4E8E-B7A3-0D7CF0C9570C}"/>
              </a:ext>
            </a:extLst>
          </p:cNvPr>
          <p:cNvSpPr/>
          <p:nvPr/>
        </p:nvSpPr>
        <p:spPr>
          <a:xfrm>
            <a:off x="2524497" y="2867644"/>
            <a:ext cx="4330700" cy="454025"/>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eaLnBrk="0" hangingPunct="0"/>
            <a:r>
              <a:rPr lang="zh-CN" altLang="en-US" sz="2400" noProof="1">
                <a:solidFill>
                  <a:srgbClr val="0F06BA"/>
                </a:solidFill>
                <a:effectLst>
                  <a:outerShdw blurRad="38100" dist="38100" dir="2700000">
                    <a:srgbClr val="C0C0C0"/>
                  </a:outerShdw>
                </a:effectLst>
                <a:ea typeface="华文新魏" pitchFamily="2" charset="-122"/>
              </a:rPr>
              <a:t>第</a:t>
            </a:r>
            <a:r>
              <a:rPr lang="en-US" altLang="zh-CN" sz="2400" noProof="1">
                <a:solidFill>
                  <a:srgbClr val="0F06BA"/>
                </a:solidFill>
                <a:effectLst>
                  <a:outerShdw blurRad="38100" dist="38100" dir="2700000">
                    <a:srgbClr val="C0C0C0"/>
                  </a:outerShdw>
                </a:effectLst>
                <a:ea typeface="华文新魏" pitchFamily="2" charset="-122"/>
              </a:rPr>
              <a:t>2</a:t>
            </a:r>
            <a:r>
              <a:rPr lang="zh-CN" altLang="en-US" sz="2400" noProof="1">
                <a:solidFill>
                  <a:srgbClr val="0F06BA"/>
                </a:solidFill>
                <a:effectLst>
                  <a:outerShdw blurRad="38100" dist="38100" dir="2700000">
                    <a:srgbClr val="C0C0C0"/>
                  </a:outerShdw>
                </a:effectLst>
                <a:ea typeface="华文新魏" pitchFamily="2" charset="-122"/>
              </a:rPr>
              <a:t>代（</a:t>
            </a:r>
            <a:r>
              <a:rPr lang="en-US" altLang="zh-CN" sz="2400" noProof="1">
                <a:solidFill>
                  <a:srgbClr val="0F06BA"/>
                </a:solidFill>
                <a:effectLst>
                  <a:outerShdw blurRad="38100" dist="38100" dir="2700000">
                    <a:srgbClr val="C0C0C0"/>
                  </a:outerShdw>
                </a:effectLst>
                <a:ea typeface="华文新魏" pitchFamily="2" charset="-122"/>
              </a:rPr>
              <a:t>1955-1965</a:t>
            </a:r>
            <a:r>
              <a:rPr lang="zh-CN" altLang="en-US" sz="2400" noProof="1">
                <a:solidFill>
                  <a:srgbClr val="0F06BA"/>
                </a:solidFill>
                <a:effectLst>
                  <a:outerShdw blurRad="38100" dist="38100" dir="2700000">
                    <a:srgbClr val="C0C0C0"/>
                  </a:outerShdw>
                </a:effectLst>
                <a:ea typeface="华文新魏" pitchFamily="2" charset="-122"/>
              </a:rPr>
              <a:t>）</a:t>
            </a:r>
            <a:r>
              <a:rPr lang="en-US" altLang="zh-CN" sz="2400" noProof="1">
                <a:solidFill>
                  <a:srgbClr val="0F06BA"/>
                </a:solidFill>
                <a:effectLst>
                  <a:outerShdw blurRad="38100" dist="38100" dir="2700000">
                    <a:srgbClr val="C0C0C0"/>
                  </a:outerShdw>
                </a:effectLst>
                <a:ea typeface="华文新魏" pitchFamily="2" charset="-122"/>
              </a:rPr>
              <a:t>—</a:t>
            </a:r>
            <a:r>
              <a:rPr lang="zh-CN" altLang="en-US" sz="2400" noProof="1">
                <a:solidFill>
                  <a:srgbClr val="0F06BA"/>
                </a:solidFill>
                <a:effectLst>
                  <a:outerShdw blurRad="38100" dist="38100" dir="2700000">
                    <a:srgbClr val="C0C0C0"/>
                  </a:outerShdw>
                </a:effectLst>
                <a:ea typeface="华文新魏" pitchFamily="2" charset="-122"/>
              </a:rPr>
              <a:t>晶体管 </a:t>
            </a:r>
          </a:p>
        </p:txBody>
      </p:sp>
      <p:grpSp>
        <p:nvGrpSpPr>
          <p:cNvPr id="228376" name="组合 228375">
            <a:extLst>
              <a:ext uri="{FF2B5EF4-FFF2-40B4-BE49-F238E27FC236}">
                <a16:creationId xmlns:a16="http://schemas.microsoft.com/office/drawing/2014/main" id="{F6CBC770-BF9C-476C-B3EA-CECB299B0D8E}"/>
              </a:ext>
            </a:extLst>
          </p:cNvPr>
          <p:cNvGrpSpPr>
            <a:grpSpLocks/>
          </p:cNvGrpSpPr>
          <p:nvPr/>
        </p:nvGrpSpPr>
        <p:grpSpPr bwMode="auto">
          <a:xfrm>
            <a:off x="2246684" y="3008932"/>
            <a:ext cx="315913" cy="293687"/>
            <a:chOff x="2078" y="1680"/>
            <a:chExt cx="1615" cy="1615"/>
          </a:xfrm>
        </p:grpSpPr>
        <p:sp>
          <p:nvSpPr>
            <p:cNvPr id="7189" name="椭圆 228376">
              <a:extLst>
                <a:ext uri="{FF2B5EF4-FFF2-40B4-BE49-F238E27FC236}">
                  <a16:creationId xmlns:a16="http://schemas.microsoft.com/office/drawing/2014/main" id="{8A2EA101-ADD1-4C79-B3CD-89030D8F3341}"/>
                </a:ext>
              </a:extLst>
            </p:cNvPr>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a:lstStyle/>
            <a:p>
              <a:endParaRPr lang="zh-CN" altLang="en-US" sz="100">
                <a:solidFill>
                  <a:srgbClr val="0F06BA"/>
                </a:solidFill>
              </a:endParaRPr>
            </a:p>
          </p:txBody>
        </p:sp>
        <p:sp>
          <p:nvSpPr>
            <p:cNvPr id="7190" name="椭圆 228377">
              <a:extLst>
                <a:ext uri="{FF2B5EF4-FFF2-40B4-BE49-F238E27FC236}">
                  <a16:creationId xmlns:a16="http://schemas.microsoft.com/office/drawing/2014/main" id="{FF6692B8-023B-4499-AB04-E4DC7578E846}"/>
                </a:ext>
              </a:extLst>
            </p:cNvPr>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solidFill>
                  <a:srgbClr val="0F06BA"/>
                </a:solidFill>
              </a:endParaRPr>
            </a:p>
          </p:txBody>
        </p:sp>
        <p:sp>
          <p:nvSpPr>
            <p:cNvPr id="7191" name="椭圆 228378">
              <a:extLst>
                <a:ext uri="{FF2B5EF4-FFF2-40B4-BE49-F238E27FC236}">
                  <a16:creationId xmlns:a16="http://schemas.microsoft.com/office/drawing/2014/main" id="{0BC57581-16D1-40CF-82B0-87CBACDE5CB8}"/>
                </a:ext>
              </a:extLst>
            </p:cNvPr>
            <p:cNvSpPr>
              <a:spLocks noChangeArrowheads="1"/>
            </p:cNvSpPr>
            <p:nvPr/>
          </p:nvSpPr>
          <p:spPr bwMode="auto">
            <a:xfrm>
              <a:off x="2254" y="1856"/>
              <a:ext cx="1262" cy="1264"/>
            </a:xfrm>
            <a:prstGeom prst="ellipse">
              <a:avLst/>
            </a:prstGeom>
            <a:gradFill rotWithShape="1">
              <a:gsLst>
                <a:gs pos="0">
                  <a:srgbClr val="FFFFFF"/>
                </a:gs>
                <a:gs pos="50000">
                  <a:schemeClr val="hlink"/>
                </a:gs>
                <a:gs pos="100000">
                  <a:srgbClr val="FFFFFF"/>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solidFill>
                  <a:srgbClr val="0F06BA"/>
                </a:solidFill>
              </a:endParaRPr>
            </a:p>
          </p:txBody>
        </p:sp>
        <p:sp>
          <p:nvSpPr>
            <p:cNvPr id="7192" name="椭圆 228379">
              <a:extLst>
                <a:ext uri="{FF2B5EF4-FFF2-40B4-BE49-F238E27FC236}">
                  <a16:creationId xmlns:a16="http://schemas.microsoft.com/office/drawing/2014/main" id="{E7D64A97-8CFD-4BF0-ABCC-2886F971105A}"/>
                </a:ext>
              </a:extLst>
            </p:cNvPr>
            <p:cNvSpPr>
              <a:spLocks noChangeArrowheads="1"/>
            </p:cNvSpPr>
            <p:nvPr/>
          </p:nvSpPr>
          <p:spPr bwMode="auto">
            <a:xfrm>
              <a:off x="2254" y="1856"/>
              <a:ext cx="1262" cy="1264"/>
            </a:xfrm>
            <a:prstGeom prst="ellipse">
              <a:avLst/>
            </a:prstGeom>
            <a:gradFill rotWithShape="1">
              <a:gsLst>
                <a:gs pos="0">
                  <a:srgbClr val="000000"/>
                </a:gs>
                <a:gs pos="100000">
                  <a:srgbClr val="8D67E1"/>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solidFill>
                  <a:srgbClr val="0F06BA"/>
                </a:solidFill>
              </a:endParaRPr>
            </a:p>
          </p:txBody>
        </p:sp>
        <p:sp>
          <p:nvSpPr>
            <p:cNvPr id="7193" name="椭圆 228380">
              <a:extLst>
                <a:ext uri="{FF2B5EF4-FFF2-40B4-BE49-F238E27FC236}">
                  <a16:creationId xmlns:a16="http://schemas.microsoft.com/office/drawing/2014/main" id="{24E1A0B0-CEFA-41B8-9AC1-236E5BE947CD}"/>
                </a:ext>
              </a:extLst>
            </p:cNvPr>
            <p:cNvSpPr>
              <a:spLocks noChangeArrowheads="1"/>
            </p:cNvSpPr>
            <p:nvPr/>
          </p:nvSpPr>
          <p:spPr bwMode="auto">
            <a:xfrm>
              <a:off x="2337" y="1939"/>
              <a:ext cx="1096" cy="1098"/>
            </a:xfrm>
            <a:prstGeom prst="ellipse">
              <a:avLst/>
            </a:prstGeom>
            <a:gradFill rotWithShape="1">
              <a:gsLst>
                <a:gs pos="0">
                  <a:srgbClr val="7A3243"/>
                </a:gs>
                <a:gs pos="50000">
                  <a:schemeClr val="hlink"/>
                </a:gs>
                <a:gs pos="100000">
                  <a:srgbClr val="7A3243"/>
                </a:gs>
              </a:gsLst>
              <a:lin ang="189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solidFill>
                  <a:srgbClr val="0F06BA"/>
                </a:solidFill>
              </a:endParaRPr>
            </a:p>
          </p:txBody>
        </p:sp>
        <p:sp>
          <p:nvSpPr>
            <p:cNvPr id="7194" name="椭圆 228381">
              <a:extLst>
                <a:ext uri="{FF2B5EF4-FFF2-40B4-BE49-F238E27FC236}">
                  <a16:creationId xmlns:a16="http://schemas.microsoft.com/office/drawing/2014/main" id="{8A6103A5-87EE-42D9-A0AB-8C8C2E081990}"/>
                </a:ext>
              </a:extLst>
            </p:cNvPr>
            <p:cNvSpPr>
              <a:spLocks noChangeArrowheads="1"/>
            </p:cNvSpPr>
            <p:nvPr/>
          </p:nvSpPr>
          <p:spPr bwMode="auto">
            <a:xfrm>
              <a:off x="2337" y="1939"/>
              <a:ext cx="1096" cy="1098"/>
            </a:xfrm>
            <a:prstGeom prst="ellipse">
              <a:avLst/>
            </a:prstGeom>
            <a:gradFill rotWithShape="1">
              <a:gsLst>
                <a:gs pos="0">
                  <a:srgbClr val="8D67E1"/>
                </a:gs>
                <a:gs pos="100000">
                  <a:srgbClr val="45326D"/>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solidFill>
                  <a:srgbClr val="0F06BA"/>
                </a:solidFill>
              </a:endParaRPr>
            </a:p>
          </p:txBody>
        </p:sp>
      </p:grpSp>
      <p:sp>
        <p:nvSpPr>
          <p:cNvPr id="228384" name="圆角矩形 228383">
            <a:hlinkClick r:id="rId7" action="ppaction://hlinksldjump"/>
            <a:extLst>
              <a:ext uri="{FF2B5EF4-FFF2-40B4-BE49-F238E27FC236}">
                <a16:creationId xmlns:a16="http://schemas.microsoft.com/office/drawing/2014/main" id="{985CF4AA-036E-4654-96B5-8ECF83687E6E}"/>
              </a:ext>
            </a:extLst>
          </p:cNvPr>
          <p:cNvSpPr/>
          <p:nvPr/>
        </p:nvSpPr>
        <p:spPr>
          <a:xfrm>
            <a:off x="1731408" y="5326828"/>
            <a:ext cx="4906963" cy="43180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eaLnBrk="0" hangingPunct="0"/>
            <a:r>
              <a:rPr lang="zh-CN" altLang="en-US" sz="2400" noProof="1">
                <a:solidFill>
                  <a:srgbClr val="0F06BA"/>
                </a:solidFill>
                <a:effectLst>
                  <a:outerShdw blurRad="38100" dist="38100" dir="2700000">
                    <a:srgbClr val="C0C0C0"/>
                  </a:outerShdw>
                </a:effectLst>
                <a:ea typeface="华文新魏" pitchFamily="2" charset="-122"/>
              </a:rPr>
              <a:t>第</a:t>
            </a:r>
            <a:r>
              <a:rPr lang="en-US" altLang="zh-CN" sz="2400" noProof="1">
                <a:solidFill>
                  <a:srgbClr val="0F06BA"/>
                </a:solidFill>
                <a:effectLst>
                  <a:outerShdw blurRad="38100" dist="38100" dir="2700000">
                    <a:srgbClr val="C0C0C0"/>
                  </a:outerShdw>
                </a:effectLst>
                <a:ea typeface="华文新魏" pitchFamily="2" charset="-122"/>
              </a:rPr>
              <a:t>4</a:t>
            </a:r>
            <a:r>
              <a:rPr lang="zh-CN" altLang="en-US" sz="2400" noProof="1">
                <a:solidFill>
                  <a:srgbClr val="0F06BA"/>
                </a:solidFill>
                <a:effectLst>
                  <a:outerShdw blurRad="38100" dist="38100" dir="2700000">
                    <a:srgbClr val="C0C0C0"/>
                  </a:outerShdw>
                </a:effectLst>
                <a:ea typeface="华文新魏" pitchFamily="2" charset="-122"/>
              </a:rPr>
              <a:t>代（</a:t>
            </a:r>
            <a:r>
              <a:rPr lang="en-US" altLang="zh-CN" sz="2400" noProof="1">
                <a:solidFill>
                  <a:srgbClr val="0F06BA"/>
                </a:solidFill>
                <a:effectLst>
                  <a:outerShdw blurRad="38100" dist="38100" dir="2700000">
                    <a:srgbClr val="C0C0C0"/>
                  </a:outerShdw>
                </a:effectLst>
                <a:ea typeface="华文新魏" pitchFamily="2" charset="-122"/>
              </a:rPr>
              <a:t>1980-</a:t>
            </a:r>
            <a:r>
              <a:rPr lang="zh-CN" altLang="en-US" sz="2400" noProof="1">
                <a:solidFill>
                  <a:srgbClr val="0F06BA"/>
                </a:solidFill>
                <a:effectLst>
                  <a:outerShdw blurRad="38100" dist="38100" dir="2700000">
                    <a:srgbClr val="C0C0C0"/>
                  </a:outerShdw>
                </a:effectLst>
                <a:ea typeface="华文新魏" pitchFamily="2" charset="-122"/>
              </a:rPr>
              <a:t>现在）</a:t>
            </a:r>
            <a:r>
              <a:rPr lang="en-US" altLang="zh-CN" sz="2400" noProof="1">
                <a:solidFill>
                  <a:srgbClr val="0F06BA"/>
                </a:solidFill>
                <a:effectLst>
                  <a:outerShdw blurRad="38100" dist="38100" dir="2700000">
                    <a:srgbClr val="C0C0C0"/>
                  </a:outerShdw>
                </a:effectLst>
                <a:ea typeface="华文新魏" pitchFamily="2" charset="-122"/>
              </a:rPr>
              <a:t>—</a:t>
            </a:r>
            <a:r>
              <a:rPr lang="zh-CN" altLang="en-US" sz="2400" noProof="1">
                <a:solidFill>
                  <a:srgbClr val="0F06BA"/>
                </a:solidFill>
                <a:effectLst>
                  <a:outerShdw blurRad="38100" dist="38100" dir="2700000">
                    <a:srgbClr val="C0C0C0"/>
                  </a:outerShdw>
                </a:effectLst>
                <a:ea typeface="华文新魏" pitchFamily="2" charset="-122"/>
              </a:rPr>
              <a:t>大规模集成 </a:t>
            </a:r>
          </a:p>
        </p:txBody>
      </p:sp>
      <p:grpSp>
        <p:nvGrpSpPr>
          <p:cNvPr id="228385" name="组合 228384">
            <a:extLst>
              <a:ext uri="{FF2B5EF4-FFF2-40B4-BE49-F238E27FC236}">
                <a16:creationId xmlns:a16="http://schemas.microsoft.com/office/drawing/2014/main" id="{CB557AFA-C9AA-497C-8924-594A5FF169E8}"/>
              </a:ext>
            </a:extLst>
          </p:cNvPr>
          <p:cNvGrpSpPr>
            <a:grpSpLocks/>
          </p:cNvGrpSpPr>
          <p:nvPr/>
        </p:nvGrpSpPr>
        <p:grpSpPr bwMode="auto">
          <a:xfrm>
            <a:off x="1453596" y="5404615"/>
            <a:ext cx="314325" cy="293688"/>
            <a:chOff x="2078" y="1680"/>
            <a:chExt cx="1615" cy="1615"/>
          </a:xfrm>
        </p:grpSpPr>
        <p:sp>
          <p:nvSpPr>
            <p:cNvPr id="7197" name="椭圆 228385">
              <a:extLst>
                <a:ext uri="{FF2B5EF4-FFF2-40B4-BE49-F238E27FC236}">
                  <a16:creationId xmlns:a16="http://schemas.microsoft.com/office/drawing/2014/main" id="{000BF411-DEE5-4D9A-A685-FEE750487ED0}"/>
                </a:ext>
              </a:extLst>
            </p:cNvPr>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a:lstStyle/>
            <a:p>
              <a:endParaRPr lang="zh-CN" altLang="en-US" sz="100">
                <a:solidFill>
                  <a:srgbClr val="0F06BA"/>
                </a:solidFill>
              </a:endParaRPr>
            </a:p>
          </p:txBody>
        </p:sp>
        <p:sp>
          <p:nvSpPr>
            <p:cNvPr id="7198" name="椭圆 228386">
              <a:extLst>
                <a:ext uri="{FF2B5EF4-FFF2-40B4-BE49-F238E27FC236}">
                  <a16:creationId xmlns:a16="http://schemas.microsoft.com/office/drawing/2014/main" id="{0E9D9648-4877-4BC5-A613-A4D75E93151D}"/>
                </a:ext>
              </a:extLst>
            </p:cNvPr>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solidFill>
                  <a:srgbClr val="0F06BA"/>
                </a:solidFill>
              </a:endParaRPr>
            </a:p>
          </p:txBody>
        </p:sp>
        <p:sp>
          <p:nvSpPr>
            <p:cNvPr id="7199" name="椭圆 228387">
              <a:extLst>
                <a:ext uri="{FF2B5EF4-FFF2-40B4-BE49-F238E27FC236}">
                  <a16:creationId xmlns:a16="http://schemas.microsoft.com/office/drawing/2014/main" id="{F877F560-781E-48D7-A75F-BAB63D51FC45}"/>
                </a:ext>
              </a:extLst>
            </p:cNvPr>
            <p:cNvSpPr>
              <a:spLocks noChangeArrowheads="1"/>
            </p:cNvSpPr>
            <p:nvPr/>
          </p:nvSpPr>
          <p:spPr bwMode="auto">
            <a:xfrm>
              <a:off x="2254" y="1856"/>
              <a:ext cx="1262" cy="1264"/>
            </a:xfrm>
            <a:prstGeom prst="ellipse">
              <a:avLst/>
            </a:prstGeom>
            <a:gradFill rotWithShape="1">
              <a:gsLst>
                <a:gs pos="0">
                  <a:srgbClr val="FFFFFF"/>
                </a:gs>
                <a:gs pos="50000">
                  <a:schemeClr val="hlink"/>
                </a:gs>
                <a:gs pos="100000">
                  <a:srgbClr val="FFFFFF"/>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solidFill>
                  <a:srgbClr val="0F06BA"/>
                </a:solidFill>
              </a:endParaRPr>
            </a:p>
          </p:txBody>
        </p:sp>
        <p:sp>
          <p:nvSpPr>
            <p:cNvPr id="7200" name="椭圆 228388">
              <a:extLst>
                <a:ext uri="{FF2B5EF4-FFF2-40B4-BE49-F238E27FC236}">
                  <a16:creationId xmlns:a16="http://schemas.microsoft.com/office/drawing/2014/main" id="{B5561F7F-A95F-4879-A3BB-BCE3F389FCBA}"/>
                </a:ext>
              </a:extLst>
            </p:cNvPr>
            <p:cNvSpPr>
              <a:spLocks noChangeArrowheads="1"/>
            </p:cNvSpPr>
            <p:nvPr/>
          </p:nvSpPr>
          <p:spPr bwMode="auto">
            <a:xfrm>
              <a:off x="2254" y="1856"/>
              <a:ext cx="1262" cy="1264"/>
            </a:xfrm>
            <a:prstGeom prst="ellipse">
              <a:avLst/>
            </a:prstGeom>
            <a:gradFill rotWithShape="1">
              <a:gsLst>
                <a:gs pos="0">
                  <a:srgbClr val="000000"/>
                </a:gs>
                <a:gs pos="100000">
                  <a:srgbClr val="8D67E1"/>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solidFill>
                  <a:srgbClr val="0F06BA"/>
                </a:solidFill>
              </a:endParaRPr>
            </a:p>
          </p:txBody>
        </p:sp>
        <p:sp>
          <p:nvSpPr>
            <p:cNvPr id="7201" name="椭圆 228389">
              <a:extLst>
                <a:ext uri="{FF2B5EF4-FFF2-40B4-BE49-F238E27FC236}">
                  <a16:creationId xmlns:a16="http://schemas.microsoft.com/office/drawing/2014/main" id="{0135BF55-0A2D-4844-A5BF-A0C74079BA1A}"/>
                </a:ext>
              </a:extLst>
            </p:cNvPr>
            <p:cNvSpPr>
              <a:spLocks noChangeArrowheads="1"/>
            </p:cNvSpPr>
            <p:nvPr/>
          </p:nvSpPr>
          <p:spPr bwMode="auto">
            <a:xfrm>
              <a:off x="2337" y="1939"/>
              <a:ext cx="1096" cy="1098"/>
            </a:xfrm>
            <a:prstGeom prst="ellipse">
              <a:avLst/>
            </a:prstGeom>
            <a:gradFill rotWithShape="1">
              <a:gsLst>
                <a:gs pos="0">
                  <a:srgbClr val="7A3243"/>
                </a:gs>
                <a:gs pos="50000">
                  <a:schemeClr val="hlink"/>
                </a:gs>
                <a:gs pos="100000">
                  <a:srgbClr val="7A3243"/>
                </a:gs>
              </a:gsLst>
              <a:lin ang="189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solidFill>
                  <a:srgbClr val="0F06BA"/>
                </a:solidFill>
              </a:endParaRPr>
            </a:p>
          </p:txBody>
        </p:sp>
        <p:sp>
          <p:nvSpPr>
            <p:cNvPr id="7202" name="椭圆 228390">
              <a:extLst>
                <a:ext uri="{FF2B5EF4-FFF2-40B4-BE49-F238E27FC236}">
                  <a16:creationId xmlns:a16="http://schemas.microsoft.com/office/drawing/2014/main" id="{E4BF6377-F1EB-460D-8CF9-47F589546A1E}"/>
                </a:ext>
              </a:extLst>
            </p:cNvPr>
            <p:cNvSpPr>
              <a:spLocks noChangeArrowheads="1"/>
            </p:cNvSpPr>
            <p:nvPr/>
          </p:nvSpPr>
          <p:spPr bwMode="auto">
            <a:xfrm>
              <a:off x="2337" y="1939"/>
              <a:ext cx="1096" cy="1098"/>
            </a:xfrm>
            <a:prstGeom prst="ellipse">
              <a:avLst/>
            </a:prstGeom>
            <a:gradFill rotWithShape="1">
              <a:gsLst>
                <a:gs pos="0">
                  <a:srgbClr val="FF33CC"/>
                </a:gs>
                <a:gs pos="100000">
                  <a:srgbClr val="7C1963"/>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solidFill>
                  <a:srgbClr val="0F06BA"/>
                </a:solidFill>
              </a:endParaRPr>
            </a:p>
          </p:txBody>
        </p:sp>
      </p:grpSp>
      <p:sp>
        <p:nvSpPr>
          <p:cNvPr id="228393" name="矩形 228392">
            <a:extLst>
              <a:ext uri="{FF2B5EF4-FFF2-40B4-BE49-F238E27FC236}">
                <a16:creationId xmlns:a16="http://schemas.microsoft.com/office/drawing/2014/main" id="{CFCAC7FE-200D-4BAA-A894-E219785EB4DD}"/>
              </a:ext>
            </a:extLst>
          </p:cNvPr>
          <p:cNvSpPr>
            <a:spLocks noChangeArrowheads="1" noChangeShapeType="1" noTextEdit="1"/>
          </p:cNvSpPr>
          <p:nvPr/>
        </p:nvSpPr>
        <p:spPr bwMode="auto">
          <a:xfrm>
            <a:off x="316940" y="183603"/>
            <a:ext cx="3960813"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1.2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操作系统的形成</a:t>
            </a:r>
          </a:p>
        </p:txBody>
      </p:sp>
      <p:grpSp>
        <p:nvGrpSpPr>
          <p:cNvPr id="2" name="组合 1">
            <a:extLst>
              <a:ext uri="{FF2B5EF4-FFF2-40B4-BE49-F238E27FC236}">
                <a16:creationId xmlns:a16="http://schemas.microsoft.com/office/drawing/2014/main" id="{AEEAA014-0F12-4F24-871C-9D487D195297}"/>
              </a:ext>
            </a:extLst>
          </p:cNvPr>
          <p:cNvGrpSpPr/>
          <p:nvPr/>
        </p:nvGrpSpPr>
        <p:grpSpPr>
          <a:xfrm>
            <a:off x="7199614" y="1333468"/>
            <a:ext cx="4976057" cy="4974248"/>
            <a:chOff x="7199614" y="1333468"/>
            <a:chExt cx="4976057" cy="4974248"/>
          </a:xfrm>
        </p:grpSpPr>
        <p:pic>
          <p:nvPicPr>
            <p:cNvPr id="50" name="Object 2">
              <a:extLst>
                <a:ext uri="{FF2B5EF4-FFF2-40B4-BE49-F238E27FC236}">
                  <a16:creationId xmlns:a16="http://schemas.microsoft.com/office/drawing/2014/main" id="{E367907E-04BA-4CAC-8128-C437A0B8977E}"/>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61001" y="1333468"/>
              <a:ext cx="1254469" cy="162877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Object 3">
              <a:extLst>
                <a:ext uri="{FF2B5EF4-FFF2-40B4-BE49-F238E27FC236}">
                  <a16:creationId xmlns:a16="http://schemas.microsoft.com/office/drawing/2014/main" id="{362BC3D1-801E-4A4D-8681-A13440522930}"/>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87128" y="2962244"/>
              <a:ext cx="1688543" cy="1659025"/>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Object 4">
              <a:extLst>
                <a:ext uri="{FF2B5EF4-FFF2-40B4-BE49-F238E27FC236}">
                  <a16:creationId xmlns:a16="http://schemas.microsoft.com/office/drawing/2014/main" id="{0927FB56-9EA3-4C55-92C3-BA2EA314AA3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7470" y="4678940"/>
              <a:ext cx="1382932" cy="162877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Lst>
          </p:spPr>
        </p:pic>
        <p:pic>
          <p:nvPicPr>
            <p:cNvPr id="48" name="Picture 1041" descr="2-1">
              <a:extLst>
                <a:ext uri="{FF2B5EF4-FFF2-40B4-BE49-F238E27FC236}">
                  <a16:creationId xmlns:a16="http://schemas.microsoft.com/office/drawing/2014/main" id="{EEA5E8D4-6290-4505-B949-B8C0A246F6C3}"/>
                </a:ext>
              </a:extLst>
            </p:cNvPr>
            <p:cNvPicPr>
              <a:picLocks noChangeAspect="1" noChangeArrowheads="1"/>
            </p:cNvPicPr>
            <p:nvPr/>
          </p:nvPicPr>
          <p:blipFill>
            <a:blip r:embed="rId11"/>
            <a:srcRect/>
            <a:stretch>
              <a:fillRect/>
            </a:stretch>
          </p:blipFill>
          <p:spPr bwMode="auto">
            <a:xfrm>
              <a:off x="7199614" y="2793178"/>
              <a:ext cx="1885950" cy="1984375"/>
            </a:xfrm>
            <a:prstGeom prst="ellipse">
              <a:avLst/>
            </a:prstGeom>
            <a:ln>
              <a:noFill/>
            </a:ln>
            <a:effectLst>
              <a:softEdge rad="112500"/>
            </a:effectLst>
          </p:spPr>
        </p:pic>
        <p:sp>
          <p:nvSpPr>
            <p:cNvPr id="49" name="Text Box 1042">
              <a:extLst>
                <a:ext uri="{FF2B5EF4-FFF2-40B4-BE49-F238E27FC236}">
                  <a16:creationId xmlns:a16="http://schemas.microsoft.com/office/drawing/2014/main" id="{E96CC8EF-613D-43B6-8482-57745BFC777C}"/>
                </a:ext>
              </a:extLst>
            </p:cNvPr>
            <p:cNvSpPr txBox="1">
              <a:spLocks noChangeArrowheads="1"/>
            </p:cNvSpPr>
            <p:nvPr/>
          </p:nvSpPr>
          <p:spPr bwMode="auto">
            <a:xfrm>
              <a:off x="9206558" y="3587695"/>
              <a:ext cx="1133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l">
                <a:spcBef>
                  <a:spcPct val="0"/>
                </a:spcBef>
                <a:defRPr sz="2400">
                  <a:solidFill>
                    <a:schemeClr val="tx1"/>
                  </a:solidFill>
                  <a:latin typeface="Arial" panose="020B0604020202020204" pitchFamily="34" charset="0"/>
                </a:defRPr>
              </a:lvl1pPr>
              <a:lvl2pPr marL="742950" indent="-285750" algn="l">
                <a:spcBef>
                  <a:spcPct val="0"/>
                </a:spcBef>
                <a:defRPr sz="2400">
                  <a:solidFill>
                    <a:schemeClr val="tx1"/>
                  </a:solidFill>
                  <a:latin typeface="Arial" panose="020B0604020202020204" pitchFamily="34" charset="0"/>
                </a:defRPr>
              </a:lvl2pPr>
              <a:lvl3pPr marL="1143000" indent="-228600" algn="l">
                <a:spcBef>
                  <a:spcPct val="0"/>
                </a:spcBef>
                <a:defRPr sz="2400">
                  <a:solidFill>
                    <a:schemeClr val="tx1"/>
                  </a:solidFill>
                  <a:latin typeface="Arial" panose="020B0604020202020204" pitchFamily="34" charset="0"/>
                </a:defRPr>
              </a:lvl3pPr>
              <a:lvl4pPr marL="1600200" indent="-228600" algn="l">
                <a:spcBef>
                  <a:spcPct val="0"/>
                </a:spcBef>
                <a:defRPr sz="2400">
                  <a:solidFill>
                    <a:schemeClr val="tx1"/>
                  </a:solidFill>
                  <a:latin typeface="Arial" panose="020B0604020202020204" pitchFamily="34" charset="0"/>
                </a:defRPr>
              </a:lvl4pPr>
              <a:lvl5pPr marL="2057400" indent="-228600" algn="l">
                <a:spcBef>
                  <a:spcPct val="0"/>
                </a:spcBef>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r>
                <a:rPr kumimoji="1" lang="en-US" altLang="zh-CN" dirty="0">
                  <a:solidFill>
                    <a:srgbClr val="FF0000"/>
                  </a:solidFill>
                  <a:ea typeface="幼圆" pitchFamily="49" charset="-122"/>
                </a:rPr>
                <a:t>ENIAC</a:t>
              </a:r>
            </a:p>
          </p:txBody>
        </p:sp>
      </p:grpSp>
    </p:spTree>
    <p:custDataLst>
      <p:tags r:id="rId1"/>
    </p:custDataLst>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28366"/>
                                        </p:tgtEl>
                                        <p:attrNameLst>
                                          <p:attrName>style.visibility</p:attrName>
                                        </p:attrNameLst>
                                      </p:cBhvr>
                                      <p:to>
                                        <p:strVal val="visible"/>
                                      </p:to>
                                    </p:set>
                                    <p:anim calcmode="lin" valueType="num">
                                      <p:cBhvr additive="base">
                                        <p:cTn id="7" dur="500" fill="hold"/>
                                        <p:tgtEl>
                                          <p:spTgt spid="228366"/>
                                        </p:tgtEl>
                                        <p:attrNameLst>
                                          <p:attrName>ppt_x</p:attrName>
                                        </p:attrNameLst>
                                      </p:cBhvr>
                                      <p:tavLst>
                                        <p:tav tm="0">
                                          <p:val>
                                            <p:strVal val="#ppt_x"/>
                                          </p:val>
                                        </p:tav>
                                        <p:tav tm="100000">
                                          <p:val>
                                            <p:strVal val="#ppt_x"/>
                                          </p:val>
                                        </p:tav>
                                      </p:tavLst>
                                    </p:anim>
                                    <p:anim calcmode="lin" valueType="num">
                                      <p:cBhvr additive="base">
                                        <p:cTn id="8" dur="500" fill="hold"/>
                                        <p:tgtEl>
                                          <p:spTgt spid="228366"/>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28367"/>
                                        </p:tgtEl>
                                        <p:attrNameLst>
                                          <p:attrName>style.visibility</p:attrName>
                                        </p:attrNameLst>
                                      </p:cBhvr>
                                      <p:to>
                                        <p:strVal val="visible"/>
                                      </p:to>
                                    </p:set>
                                    <p:anim calcmode="lin" valueType="num">
                                      <p:cBhvr additive="base">
                                        <p:cTn id="12" dur="500" fill="hold"/>
                                        <p:tgtEl>
                                          <p:spTgt spid="228367"/>
                                        </p:tgtEl>
                                        <p:attrNameLst>
                                          <p:attrName>ppt_x</p:attrName>
                                        </p:attrNameLst>
                                      </p:cBhvr>
                                      <p:tavLst>
                                        <p:tav tm="0">
                                          <p:val>
                                            <p:strVal val="#ppt_x"/>
                                          </p:val>
                                        </p:tav>
                                        <p:tav tm="100000">
                                          <p:val>
                                            <p:strVal val="#ppt_x"/>
                                          </p:val>
                                        </p:tav>
                                      </p:tavLst>
                                    </p:anim>
                                    <p:anim calcmode="lin" valueType="num">
                                      <p:cBhvr additive="base">
                                        <p:cTn id="13" dur="500" fill="hold"/>
                                        <p:tgtEl>
                                          <p:spTgt spid="228367"/>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28375"/>
                                        </p:tgtEl>
                                        <p:attrNameLst>
                                          <p:attrName>style.visibility</p:attrName>
                                        </p:attrNameLst>
                                      </p:cBhvr>
                                      <p:to>
                                        <p:strVal val="visible"/>
                                      </p:to>
                                    </p:set>
                                    <p:anim calcmode="lin" valueType="num">
                                      <p:cBhvr additive="base">
                                        <p:cTn id="17" dur="500" fill="hold"/>
                                        <p:tgtEl>
                                          <p:spTgt spid="228375"/>
                                        </p:tgtEl>
                                        <p:attrNameLst>
                                          <p:attrName>ppt_x</p:attrName>
                                        </p:attrNameLst>
                                      </p:cBhvr>
                                      <p:tavLst>
                                        <p:tav tm="0">
                                          <p:val>
                                            <p:strVal val="#ppt_x"/>
                                          </p:val>
                                        </p:tav>
                                        <p:tav tm="100000">
                                          <p:val>
                                            <p:strVal val="#ppt_x"/>
                                          </p:val>
                                        </p:tav>
                                      </p:tavLst>
                                    </p:anim>
                                    <p:anim calcmode="lin" valueType="num">
                                      <p:cBhvr additive="base">
                                        <p:cTn id="18" dur="500" fill="hold"/>
                                        <p:tgtEl>
                                          <p:spTgt spid="228375"/>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228376"/>
                                        </p:tgtEl>
                                        <p:attrNameLst>
                                          <p:attrName>style.visibility</p:attrName>
                                        </p:attrNameLst>
                                      </p:cBhvr>
                                      <p:to>
                                        <p:strVal val="visible"/>
                                      </p:to>
                                    </p:set>
                                    <p:anim calcmode="lin" valueType="num">
                                      <p:cBhvr additive="base">
                                        <p:cTn id="22" dur="500" fill="hold"/>
                                        <p:tgtEl>
                                          <p:spTgt spid="228376"/>
                                        </p:tgtEl>
                                        <p:attrNameLst>
                                          <p:attrName>ppt_x</p:attrName>
                                        </p:attrNameLst>
                                      </p:cBhvr>
                                      <p:tavLst>
                                        <p:tav tm="0">
                                          <p:val>
                                            <p:strVal val="#ppt_x"/>
                                          </p:val>
                                        </p:tav>
                                        <p:tav tm="100000">
                                          <p:val>
                                            <p:strVal val="#ppt_x"/>
                                          </p:val>
                                        </p:tav>
                                      </p:tavLst>
                                    </p:anim>
                                    <p:anim calcmode="lin" valueType="num">
                                      <p:cBhvr additive="base">
                                        <p:cTn id="23" dur="500" fill="hold"/>
                                        <p:tgtEl>
                                          <p:spTgt spid="228376"/>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28356"/>
                                        </p:tgtEl>
                                        <p:attrNameLst>
                                          <p:attrName>style.visibility</p:attrName>
                                        </p:attrNameLst>
                                      </p:cBhvr>
                                      <p:to>
                                        <p:strVal val="visible"/>
                                      </p:to>
                                    </p:set>
                                    <p:anim calcmode="lin" valueType="num">
                                      <p:cBhvr additive="base">
                                        <p:cTn id="27" dur="500" fill="hold"/>
                                        <p:tgtEl>
                                          <p:spTgt spid="228356"/>
                                        </p:tgtEl>
                                        <p:attrNameLst>
                                          <p:attrName>ppt_x</p:attrName>
                                        </p:attrNameLst>
                                      </p:cBhvr>
                                      <p:tavLst>
                                        <p:tav tm="0">
                                          <p:val>
                                            <p:strVal val="#ppt_x"/>
                                          </p:val>
                                        </p:tav>
                                        <p:tav tm="100000">
                                          <p:val>
                                            <p:strVal val="#ppt_x"/>
                                          </p:val>
                                        </p:tav>
                                      </p:tavLst>
                                    </p:anim>
                                    <p:anim calcmode="lin" valueType="num">
                                      <p:cBhvr additive="base">
                                        <p:cTn id="28" dur="500" fill="hold"/>
                                        <p:tgtEl>
                                          <p:spTgt spid="228356"/>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nodeType="afterEffect">
                                  <p:stCondLst>
                                    <p:cond delay="0"/>
                                  </p:stCondLst>
                                  <p:childTnLst>
                                    <p:set>
                                      <p:cBhvr>
                                        <p:cTn id="31" dur="1" fill="hold">
                                          <p:stCondLst>
                                            <p:cond delay="0"/>
                                          </p:stCondLst>
                                        </p:cTn>
                                        <p:tgtEl>
                                          <p:spTgt spid="228357"/>
                                        </p:tgtEl>
                                        <p:attrNameLst>
                                          <p:attrName>style.visibility</p:attrName>
                                        </p:attrNameLst>
                                      </p:cBhvr>
                                      <p:to>
                                        <p:strVal val="visible"/>
                                      </p:to>
                                    </p:set>
                                    <p:anim calcmode="lin" valueType="num">
                                      <p:cBhvr additive="base">
                                        <p:cTn id="32" dur="500" fill="hold"/>
                                        <p:tgtEl>
                                          <p:spTgt spid="228357"/>
                                        </p:tgtEl>
                                        <p:attrNameLst>
                                          <p:attrName>ppt_x</p:attrName>
                                        </p:attrNameLst>
                                      </p:cBhvr>
                                      <p:tavLst>
                                        <p:tav tm="0">
                                          <p:val>
                                            <p:strVal val="#ppt_x"/>
                                          </p:val>
                                        </p:tav>
                                        <p:tav tm="100000">
                                          <p:val>
                                            <p:strVal val="#ppt_x"/>
                                          </p:val>
                                        </p:tav>
                                      </p:tavLst>
                                    </p:anim>
                                    <p:anim calcmode="lin" valueType="num">
                                      <p:cBhvr additive="base">
                                        <p:cTn id="33" dur="500" fill="hold"/>
                                        <p:tgtEl>
                                          <p:spTgt spid="228357"/>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228384"/>
                                        </p:tgtEl>
                                        <p:attrNameLst>
                                          <p:attrName>style.visibility</p:attrName>
                                        </p:attrNameLst>
                                      </p:cBhvr>
                                      <p:to>
                                        <p:strVal val="visible"/>
                                      </p:to>
                                    </p:set>
                                    <p:anim calcmode="lin" valueType="num">
                                      <p:cBhvr additive="base">
                                        <p:cTn id="37" dur="500" fill="hold"/>
                                        <p:tgtEl>
                                          <p:spTgt spid="228384"/>
                                        </p:tgtEl>
                                        <p:attrNameLst>
                                          <p:attrName>ppt_x</p:attrName>
                                        </p:attrNameLst>
                                      </p:cBhvr>
                                      <p:tavLst>
                                        <p:tav tm="0">
                                          <p:val>
                                            <p:strVal val="#ppt_x"/>
                                          </p:val>
                                        </p:tav>
                                        <p:tav tm="100000">
                                          <p:val>
                                            <p:strVal val="#ppt_x"/>
                                          </p:val>
                                        </p:tav>
                                      </p:tavLst>
                                    </p:anim>
                                    <p:anim calcmode="lin" valueType="num">
                                      <p:cBhvr additive="base">
                                        <p:cTn id="38" dur="500" fill="hold"/>
                                        <p:tgtEl>
                                          <p:spTgt spid="228384"/>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500"/>
                            </p:stCondLst>
                            <p:childTnLst>
                              <p:par>
                                <p:cTn id="40" presetID="2" presetClass="entr" presetSubtype="4" fill="hold" nodeType="afterEffect">
                                  <p:stCondLst>
                                    <p:cond delay="0"/>
                                  </p:stCondLst>
                                  <p:childTnLst>
                                    <p:set>
                                      <p:cBhvr>
                                        <p:cTn id="41" dur="1" fill="hold">
                                          <p:stCondLst>
                                            <p:cond delay="0"/>
                                          </p:stCondLst>
                                        </p:cTn>
                                        <p:tgtEl>
                                          <p:spTgt spid="228385"/>
                                        </p:tgtEl>
                                        <p:attrNameLst>
                                          <p:attrName>style.visibility</p:attrName>
                                        </p:attrNameLst>
                                      </p:cBhvr>
                                      <p:to>
                                        <p:strVal val="visible"/>
                                      </p:to>
                                    </p:set>
                                    <p:anim calcmode="lin" valueType="num">
                                      <p:cBhvr additive="base">
                                        <p:cTn id="42" dur="500" fill="hold"/>
                                        <p:tgtEl>
                                          <p:spTgt spid="228385"/>
                                        </p:tgtEl>
                                        <p:attrNameLst>
                                          <p:attrName>ppt_x</p:attrName>
                                        </p:attrNameLst>
                                      </p:cBhvr>
                                      <p:tavLst>
                                        <p:tav tm="0">
                                          <p:val>
                                            <p:strVal val="#ppt_x"/>
                                          </p:val>
                                        </p:tav>
                                        <p:tav tm="100000">
                                          <p:val>
                                            <p:strVal val="#ppt_x"/>
                                          </p:val>
                                        </p:tav>
                                      </p:tavLst>
                                    </p:anim>
                                    <p:anim calcmode="lin" valueType="num">
                                      <p:cBhvr additive="base">
                                        <p:cTn id="43" dur="500" fill="hold"/>
                                        <p:tgtEl>
                                          <p:spTgt spid="228385"/>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fade">
                                      <p:cBhvr>
                                        <p:cTn id="4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6" grpId="0" bldLvl="0" animBg="1"/>
      <p:bldP spid="228366" grpId="0" bldLvl="0" animBg="1"/>
      <p:bldP spid="228375" grpId="0" bldLvl="0" animBg="1"/>
      <p:bldP spid="228384"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95">
            <a:extLst>
              <a:ext uri="{FF2B5EF4-FFF2-40B4-BE49-F238E27FC236}">
                <a16:creationId xmlns:a16="http://schemas.microsoft.com/office/drawing/2014/main" id="{C8F404AA-0A09-4AB4-8DBC-0E1459A2F6F6}"/>
              </a:ext>
            </a:extLst>
          </p:cNvPr>
          <p:cNvSpPr/>
          <p:nvPr/>
        </p:nvSpPr>
        <p:spPr>
          <a:xfrm>
            <a:off x="335360" y="980728"/>
            <a:ext cx="11809312" cy="1276311"/>
          </a:xfrm>
          <a:prstGeom prst="rect">
            <a:avLst/>
          </a:prstGeom>
          <a:noFill/>
          <a:ln w="9525">
            <a:noFill/>
          </a:ln>
        </p:spPr>
        <p:txBody>
          <a:bodyPr wrap="square">
            <a:spAutoFit/>
          </a:bodyPr>
          <a:lstStyle/>
          <a:p>
            <a:pPr eaLnBrk="0" hangingPunct="0">
              <a:lnSpc>
                <a:spcPct val="110000"/>
              </a:lnSpc>
            </a:pPr>
            <a:r>
              <a:rPr lang="zh-CN" altLang="en-US" sz="2400" noProof="1">
                <a:solidFill>
                  <a:srgbClr val="000000"/>
                </a:solidFill>
                <a:effectLst>
                  <a:outerShdw blurRad="38100" dist="38100" dir="2700000">
                    <a:srgbClr val="C0C0C0"/>
                  </a:outerShdw>
                </a:effectLst>
              </a:rPr>
              <a:t>        操作系统</a:t>
            </a:r>
            <a:r>
              <a:rPr lang="en-US" altLang="zh-CN" sz="2400" noProof="1">
                <a:solidFill>
                  <a:srgbClr val="000000"/>
                </a:solidFill>
                <a:effectLst>
                  <a:outerShdw blurRad="38100" dist="38100" dir="2700000">
                    <a:srgbClr val="C0C0C0"/>
                  </a:outerShdw>
                </a:effectLst>
              </a:rPr>
              <a:t>(Oprating System - OS)</a:t>
            </a:r>
            <a:r>
              <a:rPr lang="zh-CN" altLang="en-US" sz="2400" noProof="1">
                <a:solidFill>
                  <a:srgbClr val="000000"/>
                </a:solidFill>
                <a:effectLst>
                  <a:outerShdw blurRad="38100" dist="38100" dir="2700000">
                    <a:srgbClr val="C0C0C0"/>
                  </a:outerShdw>
                </a:effectLst>
              </a:rPr>
              <a:t>是为裸机配置的一种系统软件，是用户和用户程序与计算机之间的接口，是用户程序和其它系统程序的运行平台和环境。它的发展与计算机系统的历史和发展密不可分。</a:t>
            </a:r>
            <a:endParaRPr lang="en-US" altLang="zh-CN" sz="2400" noProof="1">
              <a:solidFill>
                <a:srgbClr val="000000"/>
              </a:solidFill>
              <a:effectLst>
                <a:outerShdw blurRad="38100" dist="38100" dir="2700000">
                  <a:srgbClr val="C0C0C0"/>
                </a:outerShdw>
              </a:effectLst>
            </a:endParaRPr>
          </a:p>
        </p:txBody>
      </p:sp>
      <p:sp>
        <p:nvSpPr>
          <p:cNvPr id="24579" name="Freeform 3">
            <a:extLst>
              <a:ext uri="{FF2B5EF4-FFF2-40B4-BE49-F238E27FC236}">
                <a16:creationId xmlns:a16="http://schemas.microsoft.com/office/drawing/2014/main" id="{131E9F1A-12FB-4BC6-B6DF-A1B23B5A96A4}"/>
              </a:ext>
            </a:extLst>
          </p:cNvPr>
          <p:cNvSpPr/>
          <p:nvPr/>
        </p:nvSpPr>
        <p:spPr bwMode="gray">
          <a:xfrm>
            <a:off x="1055440" y="2876550"/>
            <a:ext cx="9361040" cy="2476500"/>
          </a:xfrm>
          <a:custGeom>
            <a:avLst/>
            <a:gdLst/>
            <a:ahLst/>
            <a:cxnLst>
              <a:cxn ang="0">
                <a:pos x="0" y="1440"/>
              </a:cxn>
              <a:cxn ang="0">
                <a:pos x="0" y="1488"/>
              </a:cxn>
              <a:cxn ang="0">
                <a:pos x="1152" y="1488"/>
              </a:cxn>
              <a:cxn ang="0">
                <a:pos x="1392" y="1008"/>
              </a:cxn>
              <a:cxn ang="0">
                <a:pos x="2544" y="1008"/>
              </a:cxn>
              <a:cxn ang="0">
                <a:pos x="2832" y="528"/>
              </a:cxn>
              <a:cxn ang="0">
                <a:pos x="3984" y="528"/>
              </a:cxn>
              <a:cxn ang="0">
                <a:pos x="4272" y="48"/>
              </a:cxn>
              <a:cxn ang="0">
                <a:pos x="5424" y="48"/>
              </a:cxn>
              <a:cxn ang="0">
                <a:pos x="5424" y="0"/>
              </a:cxn>
              <a:cxn ang="0">
                <a:pos x="4272" y="0"/>
              </a:cxn>
              <a:cxn ang="0">
                <a:pos x="3984" y="480"/>
              </a:cxn>
              <a:cxn ang="0">
                <a:pos x="2832" y="480"/>
              </a:cxn>
              <a:cxn ang="0">
                <a:pos x="2544" y="960"/>
              </a:cxn>
              <a:cxn ang="0">
                <a:pos x="1392" y="960"/>
              </a:cxn>
              <a:cxn ang="0">
                <a:pos x="1152" y="1440"/>
              </a:cxn>
              <a:cxn ang="0">
                <a:pos x="0" y="1440"/>
              </a:cxn>
            </a:cxnLst>
            <a:rect l="0" t="0" r="r" b="b"/>
            <a:pathLst>
              <a:path w="5424" h="1488">
                <a:moveTo>
                  <a:pt x="0" y="1440"/>
                </a:moveTo>
                <a:lnTo>
                  <a:pt x="0" y="1488"/>
                </a:lnTo>
                <a:lnTo>
                  <a:pt x="1152" y="1488"/>
                </a:lnTo>
                <a:lnTo>
                  <a:pt x="1392" y="1008"/>
                </a:lnTo>
                <a:lnTo>
                  <a:pt x="2544" y="1008"/>
                </a:lnTo>
                <a:lnTo>
                  <a:pt x="2832" y="528"/>
                </a:lnTo>
                <a:lnTo>
                  <a:pt x="3984" y="528"/>
                </a:lnTo>
                <a:lnTo>
                  <a:pt x="4272" y="48"/>
                </a:lnTo>
                <a:lnTo>
                  <a:pt x="5424" y="48"/>
                </a:lnTo>
                <a:lnTo>
                  <a:pt x="5424" y="0"/>
                </a:lnTo>
                <a:lnTo>
                  <a:pt x="4272" y="0"/>
                </a:lnTo>
                <a:lnTo>
                  <a:pt x="3984" y="480"/>
                </a:lnTo>
                <a:lnTo>
                  <a:pt x="2832" y="480"/>
                </a:lnTo>
                <a:lnTo>
                  <a:pt x="2544" y="960"/>
                </a:lnTo>
                <a:lnTo>
                  <a:pt x="1392" y="960"/>
                </a:lnTo>
                <a:lnTo>
                  <a:pt x="1152" y="1440"/>
                </a:lnTo>
                <a:lnTo>
                  <a:pt x="0" y="1440"/>
                </a:lnTo>
                <a:close/>
              </a:path>
            </a:pathLst>
          </a:custGeom>
          <a:gradFill rotWithShape="1">
            <a:gsLst>
              <a:gs pos="0">
                <a:schemeClr val="accent2"/>
              </a:gs>
              <a:gs pos="100000">
                <a:schemeClr val="accent2">
                  <a:gamma/>
                  <a:tint val="54118"/>
                  <a:invGamma/>
                </a:schemeClr>
              </a:gs>
            </a:gsLst>
            <a:path path="rect">
              <a:fillToRect l="100000" b="100000"/>
            </a:path>
          </a:gradFill>
          <a:ln w="9525">
            <a:noFill/>
            <a:round/>
          </a:ln>
          <a:effectLst/>
          <a:scene3d>
            <a:camera prst="legacyPerspectiveTop"/>
            <a:lightRig rig="legacyNormal3" dir="r"/>
          </a:scene3d>
          <a:sp3d extrusionH="1801800" prstMaterial="legacyPlastic">
            <a:bevelT w="13500" h="13500" prst="angle"/>
            <a:bevelB w="13500" h="13500" prst="angle"/>
            <a:extrusionClr>
              <a:schemeClr val="accent2"/>
            </a:extrusionClr>
          </a:sp3d>
        </p:spPr>
        <p:txBody>
          <a:bodyPr>
            <a:flatTx/>
          </a:bodyPr>
          <a:lstStyle/>
          <a:p>
            <a:pPr>
              <a:defRPr/>
            </a:pPr>
            <a:endParaRPr lang="zh-CN" altLang="en-US" sz="2400" b="0">
              <a:ea typeface="+mn-ea"/>
            </a:endParaRPr>
          </a:p>
        </p:txBody>
      </p:sp>
      <p:grpSp>
        <p:nvGrpSpPr>
          <p:cNvPr id="230414" name="Group 4">
            <a:extLst>
              <a:ext uri="{FF2B5EF4-FFF2-40B4-BE49-F238E27FC236}">
                <a16:creationId xmlns:a16="http://schemas.microsoft.com/office/drawing/2014/main" id="{F47C80F4-5279-4629-896E-38CFF72E273E}"/>
              </a:ext>
            </a:extLst>
          </p:cNvPr>
          <p:cNvGrpSpPr>
            <a:grpSpLocks/>
          </p:cNvGrpSpPr>
          <p:nvPr/>
        </p:nvGrpSpPr>
        <p:grpSpPr bwMode="auto">
          <a:xfrm>
            <a:off x="1812888" y="3980647"/>
            <a:ext cx="1203945" cy="1044575"/>
            <a:chOff x="482" y="1851"/>
            <a:chExt cx="860" cy="796"/>
          </a:xfrm>
        </p:grpSpPr>
        <p:sp>
          <p:nvSpPr>
            <p:cNvPr id="9220" name="Freeform 5">
              <a:extLst>
                <a:ext uri="{FF2B5EF4-FFF2-40B4-BE49-F238E27FC236}">
                  <a16:creationId xmlns:a16="http://schemas.microsoft.com/office/drawing/2014/main" id="{28229287-CC05-4BF8-9CE7-E556844943B6}"/>
                </a:ext>
              </a:extLst>
            </p:cNvPr>
            <p:cNvSpPr>
              <a:spLocks noChangeArrowheads="1"/>
            </p:cNvSpPr>
            <p:nvPr/>
          </p:nvSpPr>
          <p:spPr bwMode="auto">
            <a:xfrm>
              <a:off x="567" y="2464"/>
              <a:ext cx="335" cy="173"/>
            </a:xfrm>
            <a:custGeom>
              <a:avLst/>
              <a:gdLst>
                <a:gd name="T0" fmla="*/ 0 w 335"/>
                <a:gd name="T1" fmla="*/ 166 h 173"/>
                <a:gd name="T2" fmla="*/ 58 w 335"/>
                <a:gd name="T3" fmla="*/ 173 h 173"/>
                <a:gd name="T4" fmla="*/ 297 w 335"/>
                <a:gd name="T5" fmla="*/ 32 h 173"/>
                <a:gd name="T6" fmla="*/ 289 w 335"/>
                <a:gd name="T7" fmla="*/ 8 h 173"/>
                <a:gd name="T8" fmla="*/ 223 w 335"/>
                <a:gd name="T9" fmla="*/ 26 h 173"/>
                <a:gd name="T10" fmla="*/ 0 w 335"/>
                <a:gd name="T11" fmla="*/ 166 h 173"/>
              </a:gdLst>
              <a:ahLst/>
              <a:cxnLst>
                <a:cxn ang="0">
                  <a:pos x="T0" y="T1"/>
                </a:cxn>
                <a:cxn ang="0">
                  <a:pos x="T2" y="T3"/>
                </a:cxn>
                <a:cxn ang="0">
                  <a:pos x="T4" y="T5"/>
                </a:cxn>
                <a:cxn ang="0">
                  <a:pos x="T6" y="T7"/>
                </a:cxn>
                <a:cxn ang="0">
                  <a:pos x="T8" y="T9"/>
                </a:cxn>
                <a:cxn ang="0">
                  <a:pos x="T10" y="T11"/>
                </a:cxn>
              </a:cxnLst>
              <a:rect l="0" t="0" r="r" b="b"/>
              <a:pathLst>
                <a:path w="335" h="173">
                  <a:moveTo>
                    <a:pt x="0" y="166"/>
                  </a:moveTo>
                  <a:lnTo>
                    <a:pt x="58" y="173"/>
                  </a:lnTo>
                  <a:lnTo>
                    <a:pt x="297" y="32"/>
                  </a:lnTo>
                  <a:cubicBezTo>
                    <a:pt x="335" y="5"/>
                    <a:pt x="301" y="9"/>
                    <a:pt x="289" y="8"/>
                  </a:cubicBezTo>
                  <a:cubicBezTo>
                    <a:pt x="277" y="7"/>
                    <a:pt x="271" y="0"/>
                    <a:pt x="223" y="26"/>
                  </a:cubicBezTo>
                  <a:lnTo>
                    <a:pt x="0" y="166"/>
                  </a:lnTo>
                  <a:close/>
                </a:path>
              </a:pathLst>
            </a:custGeom>
            <a:gradFill rotWithShape="1">
              <a:gsLst>
                <a:gs pos="0">
                  <a:srgbClr val="181818">
                    <a:alpha val="0"/>
                  </a:srgbClr>
                </a:gs>
                <a:gs pos="100000">
                  <a:srgbClr val="1C1C1C"/>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9221" name="Freeform 6">
              <a:extLst>
                <a:ext uri="{FF2B5EF4-FFF2-40B4-BE49-F238E27FC236}">
                  <a16:creationId xmlns:a16="http://schemas.microsoft.com/office/drawing/2014/main" id="{3FAF8072-4A2C-44B8-9B4C-0A4CF7E01677}"/>
                </a:ext>
              </a:extLst>
            </p:cNvPr>
            <p:cNvSpPr>
              <a:spLocks noChangeArrowheads="1"/>
            </p:cNvSpPr>
            <p:nvPr/>
          </p:nvSpPr>
          <p:spPr bwMode="auto">
            <a:xfrm>
              <a:off x="797" y="2401"/>
              <a:ext cx="367" cy="170"/>
            </a:xfrm>
            <a:custGeom>
              <a:avLst/>
              <a:gdLst>
                <a:gd name="T0" fmla="*/ 0 w 367"/>
                <a:gd name="T1" fmla="*/ 158 h 170"/>
                <a:gd name="T2" fmla="*/ 80 w 367"/>
                <a:gd name="T3" fmla="*/ 170 h 170"/>
                <a:gd name="T4" fmla="*/ 332 w 367"/>
                <a:gd name="T5" fmla="*/ 37 h 170"/>
                <a:gd name="T6" fmla="*/ 292 w 367"/>
                <a:gd name="T7" fmla="*/ 1 h 170"/>
                <a:gd name="T8" fmla="*/ 230 w 367"/>
                <a:gd name="T9" fmla="*/ 29 h 170"/>
                <a:gd name="T10" fmla="*/ 0 w 367"/>
                <a:gd name="T11" fmla="*/ 158 h 170"/>
              </a:gdLst>
              <a:ahLst/>
              <a:cxnLst>
                <a:cxn ang="0">
                  <a:pos x="T0" y="T1"/>
                </a:cxn>
                <a:cxn ang="0">
                  <a:pos x="T2" y="T3"/>
                </a:cxn>
                <a:cxn ang="0">
                  <a:pos x="T4" y="T5"/>
                </a:cxn>
                <a:cxn ang="0">
                  <a:pos x="T6" y="T7"/>
                </a:cxn>
                <a:cxn ang="0">
                  <a:pos x="T8" y="T9"/>
                </a:cxn>
                <a:cxn ang="0">
                  <a:pos x="T10" y="T11"/>
                </a:cxn>
              </a:cxnLst>
              <a:rect l="0" t="0" r="r" b="b"/>
              <a:pathLst>
                <a:path w="367" h="170">
                  <a:moveTo>
                    <a:pt x="0" y="158"/>
                  </a:moveTo>
                  <a:lnTo>
                    <a:pt x="80" y="170"/>
                  </a:lnTo>
                  <a:lnTo>
                    <a:pt x="332" y="37"/>
                  </a:lnTo>
                  <a:cubicBezTo>
                    <a:pt x="367" y="9"/>
                    <a:pt x="309" y="2"/>
                    <a:pt x="292" y="1"/>
                  </a:cubicBezTo>
                  <a:cubicBezTo>
                    <a:pt x="280" y="0"/>
                    <a:pt x="279" y="3"/>
                    <a:pt x="230" y="29"/>
                  </a:cubicBezTo>
                  <a:lnTo>
                    <a:pt x="0" y="158"/>
                  </a:lnTo>
                  <a:close/>
                </a:path>
              </a:pathLst>
            </a:custGeom>
            <a:gradFill rotWithShape="1">
              <a:gsLst>
                <a:gs pos="0">
                  <a:srgbClr val="181818">
                    <a:alpha val="0"/>
                  </a:srgbClr>
                </a:gs>
                <a:gs pos="100000">
                  <a:srgbClr val="1C1C1C"/>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9222" name="Freeform 7">
              <a:extLst>
                <a:ext uri="{FF2B5EF4-FFF2-40B4-BE49-F238E27FC236}">
                  <a16:creationId xmlns:a16="http://schemas.microsoft.com/office/drawing/2014/main" id="{7DFE6224-7252-4589-B2F5-A847EAEA6A82}"/>
                </a:ext>
              </a:extLst>
            </p:cNvPr>
            <p:cNvSpPr>
              <a:spLocks noChangeArrowheads="1"/>
            </p:cNvSpPr>
            <p:nvPr/>
          </p:nvSpPr>
          <p:spPr bwMode="auto">
            <a:xfrm>
              <a:off x="1035" y="2504"/>
              <a:ext cx="307" cy="143"/>
            </a:xfrm>
            <a:custGeom>
              <a:avLst/>
              <a:gdLst>
                <a:gd name="T0" fmla="*/ 0 w 307"/>
                <a:gd name="T1" fmla="*/ 134 h 143"/>
                <a:gd name="T2" fmla="*/ 66 w 307"/>
                <a:gd name="T3" fmla="*/ 143 h 143"/>
                <a:gd name="T4" fmla="*/ 282 w 307"/>
                <a:gd name="T5" fmla="*/ 35 h 143"/>
                <a:gd name="T6" fmla="*/ 219 w 307"/>
                <a:gd name="T7" fmla="*/ 17 h 143"/>
                <a:gd name="T8" fmla="*/ 0 w 307"/>
                <a:gd name="T9" fmla="*/ 134 h 143"/>
              </a:gdLst>
              <a:ahLst/>
              <a:cxnLst>
                <a:cxn ang="0">
                  <a:pos x="T0" y="T1"/>
                </a:cxn>
                <a:cxn ang="0">
                  <a:pos x="T2" y="T3"/>
                </a:cxn>
                <a:cxn ang="0">
                  <a:pos x="T4" y="T5"/>
                </a:cxn>
                <a:cxn ang="0">
                  <a:pos x="T6" y="T7"/>
                </a:cxn>
                <a:cxn ang="0">
                  <a:pos x="T8" y="T9"/>
                </a:cxn>
              </a:cxnLst>
              <a:rect l="0" t="0" r="r" b="b"/>
              <a:pathLst>
                <a:path w="307" h="143">
                  <a:moveTo>
                    <a:pt x="0" y="134"/>
                  </a:moveTo>
                  <a:lnTo>
                    <a:pt x="66" y="143"/>
                  </a:lnTo>
                  <a:lnTo>
                    <a:pt x="282" y="35"/>
                  </a:lnTo>
                  <a:cubicBezTo>
                    <a:pt x="307" y="14"/>
                    <a:pt x="266" y="0"/>
                    <a:pt x="219" y="17"/>
                  </a:cubicBezTo>
                  <a:lnTo>
                    <a:pt x="0" y="134"/>
                  </a:lnTo>
                  <a:close/>
                </a:path>
              </a:pathLst>
            </a:custGeom>
            <a:gradFill rotWithShape="1">
              <a:gsLst>
                <a:gs pos="0">
                  <a:srgbClr val="181818">
                    <a:alpha val="0"/>
                  </a:srgbClr>
                </a:gs>
                <a:gs pos="100000">
                  <a:srgbClr val="1C1C1C"/>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9223" name="Freeform 8">
              <a:extLst>
                <a:ext uri="{FF2B5EF4-FFF2-40B4-BE49-F238E27FC236}">
                  <a16:creationId xmlns:a16="http://schemas.microsoft.com/office/drawing/2014/main" id="{6AC020C9-5EA5-4EDE-B5C4-A84D755FABA4}"/>
                </a:ext>
              </a:extLst>
            </p:cNvPr>
            <p:cNvSpPr>
              <a:spLocks noChangeArrowheads="1"/>
            </p:cNvSpPr>
            <p:nvPr/>
          </p:nvSpPr>
          <p:spPr bwMode="auto">
            <a:xfrm>
              <a:off x="482" y="2066"/>
              <a:ext cx="224" cy="569"/>
            </a:xfrm>
            <a:custGeom>
              <a:avLst/>
              <a:gdLst>
                <a:gd name="T0" fmla="*/ 103 w 224"/>
                <a:gd name="T1" fmla="*/ 101 h 569"/>
                <a:gd name="T2" fmla="*/ 74 w 224"/>
                <a:gd name="T3" fmla="*/ 50 h 569"/>
                <a:gd name="T4" fmla="*/ 121 w 224"/>
                <a:gd name="T5" fmla="*/ 1 h 569"/>
                <a:gd name="T6" fmla="*/ 171 w 224"/>
                <a:gd name="T7" fmla="*/ 52 h 569"/>
                <a:gd name="T8" fmla="*/ 135 w 224"/>
                <a:gd name="T9" fmla="*/ 101 h 569"/>
                <a:gd name="T10" fmla="*/ 134 w 224"/>
                <a:gd name="T11" fmla="*/ 124 h 569"/>
                <a:gd name="T12" fmla="*/ 209 w 224"/>
                <a:gd name="T13" fmla="*/ 145 h 569"/>
                <a:gd name="T14" fmla="*/ 221 w 224"/>
                <a:gd name="T15" fmla="*/ 204 h 569"/>
                <a:gd name="T16" fmla="*/ 218 w 224"/>
                <a:gd name="T17" fmla="*/ 321 h 569"/>
                <a:gd name="T18" fmla="*/ 209 w 224"/>
                <a:gd name="T19" fmla="*/ 365 h 569"/>
                <a:gd name="T20" fmla="*/ 196 w 224"/>
                <a:gd name="T21" fmla="*/ 308 h 569"/>
                <a:gd name="T22" fmla="*/ 187 w 224"/>
                <a:gd name="T23" fmla="*/ 202 h 569"/>
                <a:gd name="T24" fmla="*/ 170 w 224"/>
                <a:gd name="T25" fmla="*/ 321 h 569"/>
                <a:gd name="T26" fmla="*/ 144 w 224"/>
                <a:gd name="T27" fmla="*/ 569 h 569"/>
                <a:gd name="T28" fmla="*/ 78 w 224"/>
                <a:gd name="T29" fmla="*/ 565 h 569"/>
                <a:gd name="T30" fmla="*/ 50 w 224"/>
                <a:gd name="T31" fmla="*/ 325 h 569"/>
                <a:gd name="T32" fmla="*/ 33 w 224"/>
                <a:gd name="T33" fmla="*/ 208 h 569"/>
                <a:gd name="T34" fmla="*/ 25 w 224"/>
                <a:gd name="T35" fmla="*/ 310 h 569"/>
                <a:gd name="T36" fmla="*/ 12 w 224"/>
                <a:gd name="T37" fmla="*/ 365 h 569"/>
                <a:gd name="T38" fmla="*/ 1 w 224"/>
                <a:gd name="T39" fmla="*/ 305 h 569"/>
                <a:gd name="T40" fmla="*/ 7 w 224"/>
                <a:gd name="T41" fmla="*/ 184 h 569"/>
                <a:gd name="T42" fmla="*/ 23 w 224"/>
                <a:gd name="T43" fmla="*/ 140 h 569"/>
                <a:gd name="T44" fmla="*/ 102 w 224"/>
                <a:gd name="T45" fmla="*/ 124 h 569"/>
                <a:gd name="T46" fmla="*/ 103 w 224"/>
                <a:gd name="T47" fmla="*/ 101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FFFFFF"/>
                </a:gs>
                <a:gs pos="100000">
                  <a:srgbClr val="767676"/>
                </a:gs>
              </a:gsLst>
              <a:lin ang="5400000" scaled="1"/>
            </a:gradFill>
            <a:ln>
              <a:noFill/>
            </a:ln>
            <a:scene3d>
              <a:camera prst="legacyPerspectiveTopRight">
                <a:rot lat="0" lon="840000" rev="0"/>
              </a:camera>
              <a:lightRig rig="legacyFlat1" dir="t"/>
            </a:scene3d>
            <a:sp3d extrusionH="36500" prstMaterial="legacyMetal">
              <a:bevelT w="13500" h="13500" prst="angle"/>
              <a:bevelB w="13500" h="13500" prst="angle"/>
              <a:extrusionClr>
                <a:srgbClr val="333333"/>
              </a:extrusionClr>
              <a:contourClr>
                <a:srgbClr val="FFFFFF"/>
              </a:contourClr>
            </a:sp3d>
            <a:extLst>
              <a:ext uri="{91240B29-F687-4F45-9708-019B960494DF}">
                <a14:hiddenLine xmlns:a14="http://schemas.microsoft.com/office/drawing/2010/main" w="9525">
                  <a:noFill/>
                  <a:round/>
                  <a:headEnd/>
                  <a:tailEnd/>
                </a14:hiddenLine>
              </a:ext>
            </a:extLst>
          </p:spPr>
          <p:txBody>
            <a:bodyPr>
              <a:flatTx/>
            </a:bodyPr>
            <a:lstStyle/>
            <a:p>
              <a:endParaRPr lang="zh-CN" altLang="en-US" sz="2400"/>
            </a:p>
          </p:txBody>
        </p:sp>
        <p:sp>
          <p:nvSpPr>
            <p:cNvPr id="9224" name="Freeform 9">
              <a:extLst>
                <a:ext uri="{FF2B5EF4-FFF2-40B4-BE49-F238E27FC236}">
                  <a16:creationId xmlns:a16="http://schemas.microsoft.com/office/drawing/2014/main" id="{8D27FF1C-76A0-4EC1-9FD0-0C83749E8FBA}"/>
                </a:ext>
              </a:extLst>
            </p:cNvPr>
            <p:cNvSpPr>
              <a:spLocks noChangeArrowheads="1"/>
            </p:cNvSpPr>
            <p:nvPr/>
          </p:nvSpPr>
          <p:spPr bwMode="auto">
            <a:xfrm>
              <a:off x="698" y="1851"/>
              <a:ext cx="282" cy="716"/>
            </a:xfrm>
            <a:custGeom>
              <a:avLst/>
              <a:gdLst>
                <a:gd name="T0" fmla="*/ 103 w 224"/>
                <a:gd name="T1" fmla="*/ 101 h 569"/>
                <a:gd name="T2" fmla="*/ 74 w 224"/>
                <a:gd name="T3" fmla="*/ 50 h 569"/>
                <a:gd name="T4" fmla="*/ 121 w 224"/>
                <a:gd name="T5" fmla="*/ 1 h 569"/>
                <a:gd name="T6" fmla="*/ 171 w 224"/>
                <a:gd name="T7" fmla="*/ 52 h 569"/>
                <a:gd name="T8" fmla="*/ 135 w 224"/>
                <a:gd name="T9" fmla="*/ 101 h 569"/>
                <a:gd name="T10" fmla="*/ 134 w 224"/>
                <a:gd name="T11" fmla="*/ 124 h 569"/>
                <a:gd name="T12" fmla="*/ 209 w 224"/>
                <a:gd name="T13" fmla="*/ 145 h 569"/>
                <a:gd name="T14" fmla="*/ 221 w 224"/>
                <a:gd name="T15" fmla="*/ 204 h 569"/>
                <a:gd name="T16" fmla="*/ 218 w 224"/>
                <a:gd name="T17" fmla="*/ 321 h 569"/>
                <a:gd name="T18" fmla="*/ 209 w 224"/>
                <a:gd name="T19" fmla="*/ 365 h 569"/>
                <a:gd name="T20" fmla="*/ 196 w 224"/>
                <a:gd name="T21" fmla="*/ 308 h 569"/>
                <a:gd name="T22" fmla="*/ 187 w 224"/>
                <a:gd name="T23" fmla="*/ 202 h 569"/>
                <a:gd name="T24" fmla="*/ 170 w 224"/>
                <a:gd name="T25" fmla="*/ 321 h 569"/>
                <a:gd name="T26" fmla="*/ 144 w 224"/>
                <a:gd name="T27" fmla="*/ 569 h 569"/>
                <a:gd name="T28" fmla="*/ 78 w 224"/>
                <a:gd name="T29" fmla="*/ 565 h 569"/>
                <a:gd name="T30" fmla="*/ 50 w 224"/>
                <a:gd name="T31" fmla="*/ 325 h 569"/>
                <a:gd name="T32" fmla="*/ 33 w 224"/>
                <a:gd name="T33" fmla="*/ 208 h 569"/>
                <a:gd name="T34" fmla="*/ 25 w 224"/>
                <a:gd name="T35" fmla="*/ 310 h 569"/>
                <a:gd name="T36" fmla="*/ 12 w 224"/>
                <a:gd name="T37" fmla="*/ 365 h 569"/>
                <a:gd name="T38" fmla="*/ 1 w 224"/>
                <a:gd name="T39" fmla="*/ 305 h 569"/>
                <a:gd name="T40" fmla="*/ 7 w 224"/>
                <a:gd name="T41" fmla="*/ 184 h 569"/>
                <a:gd name="T42" fmla="*/ 23 w 224"/>
                <a:gd name="T43" fmla="*/ 140 h 569"/>
                <a:gd name="T44" fmla="*/ 102 w 224"/>
                <a:gd name="T45" fmla="*/ 124 h 569"/>
                <a:gd name="T46" fmla="*/ 103 w 224"/>
                <a:gd name="T47" fmla="*/ 101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FFFFFF"/>
                </a:gs>
                <a:gs pos="100000">
                  <a:srgbClr val="767676"/>
                </a:gs>
              </a:gsLst>
              <a:lin ang="5400000" scaled="1"/>
            </a:gradFill>
            <a:ln>
              <a:noFill/>
            </a:ln>
            <a:scene3d>
              <a:camera prst="legacyPerspectiveTopRight">
                <a:rot lat="0" lon="840000" rev="0"/>
              </a:camera>
              <a:lightRig rig="legacyFlat1" dir="t"/>
            </a:scene3d>
            <a:sp3d extrusionH="36500" prstMaterial="legacyMetal">
              <a:bevelT w="13500" h="13500" prst="angle"/>
              <a:bevelB w="13500" h="13500" prst="angle"/>
              <a:extrusionClr>
                <a:srgbClr val="333333"/>
              </a:extrusionClr>
              <a:contourClr>
                <a:srgbClr val="FFFFFF"/>
              </a:contourClr>
            </a:sp3d>
            <a:extLst>
              <a:ext uri="{91240B29-F687-4F45-9708-019B960494DF}">
                <a14:hiddenLine xmlns:a14="http://schemas.microsoft.com/office/drawing/2010/main" w="9525">
                  <a:noFill/>
                  <a:round/>
                  <a:headEnd/>
                  <a:tailEnd/>
                </a14:hiddenLine>
              </a:ext>
            </a:extLst>
          </p:spPr>
          <p:txBody>
            <a:bodyPr>
              <a:flatTx/>
            </a:bodyPr>
            <a:lstStyle/>
            <a:p>
              <a:endParaRPr lang="zh-CN" altLang="en-US" sz="2400"/>
            </a:p>
          </p:txBody>
        </p:sp>
        <p:sp>
          <p:nvSpPr>
            <p:cNvPr id="9225" name="Freeform 10">
              <a:extLst>
                <a:ext uri="{FF2B5EF4-FFF2-40B4-BE49-F238E27FC236}">
                  <a16:creationId xmlns:a16="http://schemas.microsoft.com/office/drawing/2014/main" id="{62A1FCC6-1499-4DD2-BBE8-5A782612FA9B}"/>
                </a:ext>
              </a:extLst>
            </p:cNvPr>
            <p:cNvSpPr>
              <a:spLocks noChangeArrowheads="1"/>
            </p:cNvSpPr>
            <p:nvPr/>
          </p:nvSpPr>
          <p:spPr bwMode="auto">
            <a:xfrm>
              <a:off x="956" y="2078"/>
              <a:ext cx="224" cy="569"/>
            </a:xfrm>
            <a:custGeom>
              <a:avLst/>
              <a:gdLst>
                <a:gd name="T0" fmla="*/ 103 w 224"/>
                <a:gd name="T1" fmla="*/ 101 h 569"/>
                <a:gd name="T2" fmla="*/ 74 w 224"/>
                <a:gd name="T3" fmla="*/ 50 h 569"/>
                <a:gd name="T4" fmla="*/ 121 w 224"/>
                <a:gd name="T5" fmla="*/ 1 h 569"/>
                <a:gd name="T6" fmla="*/ 171 w 224"/>
                <a:gd name="T7" fmla="*/ 52 h 569"/>
                <a:gd name="T8" fmla="*/ 135 w 224"/>
                <a:gd name="T9" fmla="*/ 101 h 569"/>
                <a:gd name="T10" fmla="*/ 134 w 224"/>
                <a:gd name="T11" fmla="*/ 124 h 569"/>
                <a:gd name="T12" fmla="*/ 209 w 224"/>
                <a:gd name="T13" fmla="*/ 145 h 569"/>
                <a:gd name="T14" fmla="*/ 221 w 224"/>
                <a:gd name="T15" fmla="*/ 204 h 569"/>
                <a:gd name="T16" fmla="*/ 218 w 224"/>
                <a:gd name="T17" fmla="*/ 321 h 569"/>
                <a:gd name="T18" fmla="*/ 209 w 224"/>
                <a:gd name="T19" fmla="*/ 365 h 569"/>
                <a:gd name="T20" fmla="*/ 196 w 224"/>
                <a:gd name="T21" fmla="*/ 308 h 569"/>
                <a:gd name="T22" fmla="*/ 187 w 224"/>
                <a:gd name="T23" fmla="*/ 202 h 569"/>
                <a:gd name="T24" fmla="*/ 170 w 224"/>
                <a:gd name="T25" fmla="*/ 321 h 569"/>
                <a:gd name="T26" fmla="*/ 144 w 224"/>
                <a:gd name="T27" fmla="*/ 569 h 569"/>
                <a:gd name="T28" fmla="*/ 78 w 224"/>
                <a:gd name="T29" fmla="*/ 565 h 569"/>
                <a:gd name="T30" fmla="*/ 50 w 224"/>
                <a:gd name="T31" fmla="*/ 325 h 569"/>
                <a:gd name="T32" fmla="*/ 33 w 224"/>
                <a:gd name="T33" fmla="*/ 208 h 569"/>
                <a:gd name="T34" fmla="*/ 25 w 224"/>
                <a:gd name="T35" fmla="*/ 310 h 569"/>
                <a:gd name="T36" fmla="*/ 12 w 224"/>
                <a:gd name="T37" fmla="*/ 365 h 569"/>
                <a:gd name="T38" fmla="*/ 1 w 224"/>
                <a:gd name="T39" fmla="*/ 305 h 569"/>
                <a:gd name="T40" fmla="*/ 7 w 224"/>
                <a:gd name="T41" fmla="*/ 184 h 569"/>
                <a:gd name="T42" fmla="*/ 23 w 224"/>
                <a:gd name="T43" fmla="*/ 140 h 569"/>
                <a:gd name="T44" fmla="*/ 102 w 224"/>
                <a:gd name="T45" fmla="*/ 124 h 569"/>
                <a:gd name="T46" fmla="*/ 103 w 224"/>
                <a:gd name="T47" fmla="*/ 101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4" h="569">
                  <a:moveTo>
                    <a:pt x="103" y="101"/>
                  </a:moveTo>
                  <a:cubicBezTo>
                    <a:pt x="87" y="94"/>
                    <a:pt x="75" y="75"/>
                    <a:pt x="74" y="50"/>
                  </a:cubicBezTo>
                  <a:cubicBezTo>
                    <a:pt x="72" y="26"/>
                    <a:pt x="90" y="0"/>
                    <a:pt x="121" y="1"/>
                  </a:cubicBezTo>
                  <a:cubicBezTo>
                    <a:pt x="152" y="2"/>
                    <a:pt x="172" y="18"/>
                    <a:pt x="171" y="52"/>
                  </a:cubicBezTo>
                  <a:cubicBezTo>
                    <a:pt x="170" y="85"/>
                    <a:pt x="151" y="96"/>
                    <a:pt x="135" y="101"/>
                  </a:cubicBezTo>
                  <a:cubicBezTo>
                    <a:pt x="132" y="111"/>
                    <a:pt x="132" y="118"/>
                    <a:pt x="134" y="124"/>
                  </a:cubicBezTo>
                  <a:cubicBezTo>
                    <a:pt x="151" y="131"/>
                    <a:pt x="194" y="132"/>
                    <a:pt x="209" y="145"/>
                  </a:cubicBezTo>
                  <a:cubicBezTo>
                    <a:pt x="224" y="156"/>
                    <a:pt x="219" y="175"/>
                    <a:pt x="221" y="204"/>
                  </a:cubicBezTo>
                  <a:lnTo>
                    <a:pt x="218" y="321"/>
                  </a:lnTo>
                  <a:cubicBezTo>
                    <a:pt x="216" y="348"/>
                    <a:pt x="212" y="367"/>
                    <a:pt x="209" y="365"/>
                  </a:cubicBezTo>
                  <a:cubicBezTo>
                    <a:pt x="199" y="370"/>
                    <a:pt x="200" y="335"/>
                    <a:pt x="196" y="308"/>
                  </a:cubicBezTo>
                  <a:lnTo>
                    <a:pt x="187" y="202"/>
                  </a:lnTo>
                  <a:cubicBezTo>
                    <a:pt x="182" y="204"/>
                    <a:pt x="177" y="260"/>
                    <a:pt x="170" y="321"/>
                  </a:cubicBezTo>
                  <a:lnTo>
                    <a:pt x="144" y="569"/>
                  </a:lnTo>
                  <a:lnTo>
                    <a:pt x="78" y="565"/>
                  </a:lnTo>
                  <a:lnTo>
                    <a:pt x="50" y="325"/>
                  </a:lnTo>
                  <a:cubicBezTo>
                    <a:pt x="39" y="255"/>
                    <a:pt x="37" y="211"/>
                    <a:pt x="33" y="208"/>
                  </a:cubicBezTo>
                  <a:lnTo>
                    <a:pt x="25" y="310"/>
                  </a:lnTo>
                  <a:cubicBezTo>
                    <a:pt x="22" y="336"/>
                    <a:pt x="16" y="366"/>
                    <a:pt x="12" y="365"/>
                  </a:cubicBezTo>
                  <a:cubicBezTo>
                    <a:pt x="4" y="365"/>
                    <a:pt x="2" y="335"/>
                    <a:pt x="1" y="305"/>
                  </a:cubicBezTo>
                  <a:cubicBezTo>
                    <a:pt x="0" y="275"/>
                    <a:pt x="3" y="212"/>
                    <a:pt x="7" y="184"/>
                  </a:cubicBezTo>
                  <a:cubicBezTo>
                    <a:pt x="12" y="157"/>
                    <a:pt x="7" y="150"/>
                    <a:pt x="23" y="140"/>
                  </a:cubicBezTo>
                  <a:cubicBezTo>
                    <a:pt x="39" y="131"/>
                    <a:pt x="89" y="131"/>
                    <a:pt x="102" y="124"/>
                  </a:cubicBezTo>
                  <a:cubicBezTo>
                    <a:pt x="106" y="120"/>
                    <a:pt x="108" y="108"/>
                    <a:pt x="103" y="101"/>
                  </a:cubicBezTo>
                  <a:close/>
                </a:path>
              </a:pathLst>
            </a:custGeom>
            <a:gradFill rotWithShape="1">
              <a:gsLst>
                <a:gs pos="0">
                  <a:srgbClr val="FFFFFF"/>
                </a:gs>
                <a:gs pos="100000">
                  <a:srgbClr val="767676"/>
                </a:gs>
              </a:gsLst>
              <a:lin ang="5400000" scaled="1"/>
            </a:gradFill>
            <a:ln>
              <a:noFill/>
            </a:ln>
            <a:scene3d>
              <a:camera prst="legacyPerspectiveTopRight">
                <a:rot lat="0" lon="840000" rev="0"/>
              </a:camera>
              <a:lightRig rig="legacyFlat1" dir="t"/>
            </a:scene3d>
            <a:sp3d extrusionH="36500" prstMaterial="legacyMetal">
              <a:bevelT w="13500" h="13500" prst="angle"/>
              <a:bevelB w="13500" h="13500" prst="angle"/>
              <a:extrusionClr>
                <a:srgbClr val="333333"/>
              </a:extrusionClr>
              <a:contourClr>
                <a:srgbClr val="FFFFFF"/>
              </a:contourClr>
            </a:sp3d>
            <a:extLst>
              <a:ext uri="{91240B29-F687-4F45-9708-019B960494DF}">
                <a14:hiddenLine xmlns:a14="http://schemas.microsoft.com/office/drawing/2010/main" w="9525">
                  <a:noFill/>
                  <a:round/>
                  <a:headEnd/>
                  <a:tailEnd/>
                </a14:hiddenLine>
              </a:ext>
            </a:extLst>
          </p:spPr>
          <p:txBody>
            <a:bodyPr>
              <a:flatTx/>
            </a:bodyPr>
            <a:lstStyle/>
            <a:p>
              <a:endParaRPr lang="zh-CN" altLang="en-US" sz="2400"/>
            </a:p>
          </p:txBody>
        </p:sp>
      </p:grpSp>
      <p:pic>
        <p:nvPicPr>
          <p:cNvPr id="230421" name="Picture 12" descr="232">
            <a:extLst>
              <a:ext uri="{FF2B5EF4-FFF2-40B4-BE49-F238E27FC236}">
                <a16:creationId xmlns:a16="http://schemas.microsoft.com/office/drawing/2014/main" id="{EE77B00A-85E0-4A57-AC6F-8CE6E7045B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0016" y="2684497"/>
            <a:ext cx="1128066"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0422" name="Picture 13" descr="133">
            <a:extLst>
              <a:ext uri="{FF2B5EF4-FFF2-40B4-BE49-F238E27FC236}">
                <a16:creationId xmlns:a16="http://schemas.microsoft.com/office/drawing/2014/main" id="{0FB57FA1-6664-4EE1-BBD0-7CF80F73D2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6138" y="3239507"/>
            <a:ext cx="1080852"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0423" name="Group 14">
            <a:extLst>
              <a:ext uri="{FF2B5EF4-FFF2-40B4-BE49-F238E27FC236}">
                <a16:creationId xmlns:a16="http://schemas.microsoft.com/office/drawing/2014/main" id="{F361635D-6AAC-4D0A-B281-5C4B53A0492A}"/>
              </a:ext>
            </a:extLst>
          </p:cNvPr>
          <p:cNvGrpSpPr>
            <a:grpSpLocks/>
          </p:cNvGrpSpPr>
          <p:nvPr/>
        </p:nvGrpSpPr>
        <p:grpSpPr bwMode="auto">
          <a:xfrm>
            <a:off x="1055257" y="5394342"/>
            <a:ext cx="1920579" cy="314325"/>
            <a:chOff x="406" y="980"/>
            <a:chExt cx="2330" cy="294"/>
          </a:xfrm>
        </p:grpSpPr>
        <p:sp>
          <p:nvSpPr>
            <p:cNvPr id="24591" name="AutoShape 15">
              <a:extLst>
                <a:ext uri="{FF2B5EF4-FFF2-40B4-BE49-F238E27FC236}">
                  <a16:creationId xmlns:a16="http://schemas.microsoft.com/office/drawing/2014/main" id="{495D2B77-D030-4627-9A36-5AAB530BC932}"/>
                </a:ext>
              </a:extLst>
            </p:cNvPr>
            <p:cNvSpPr>
              <a:spLocks noChangeArrowheads="1"/>
            </p:cNvSpPr>
            <p:nvPr/>
          </p:nvSpPr>
          <p:spPr bwMode="gray">
            <a:xfrm>
              <a:off x="406" y="980"/>
              <a:ext cx="2330" cy="294"/>
            </a:xfrm>
            <a:prstGeom prst="roundRect">
              <a:avLst>
                <a:gd name="adj" fmla="val 50000"/>
              </a:avLst>
            </a:prstGeom>
            <a:gradFill rotWithShape="1">
              <a:gsLst>
                <a:gs pos="0">
                  <a:schemeClr val="hlink"/>
                </a:gs>
                <a:gs pos="50000">
                  <a:schemeClr val="hlink">
                    <a:gamma/>
                    <a:tint val="72941"/>
                    <a:invGamma/>
                  </a:schemeClr>
                </a:gs>
                <a:gs pos="100000">
                  <a:schemeClr val="hlink"/>
                </a:gs>
              </a:gsLst>
              <a:lin ang="0" scaled="1"/>
            </a:gradFill>
            <a:ln w="12700">
              <a:noFill/>
              <a:round/>
            </a:ln>
            <a:effectLst>
              <a:outerShdw dist="35921" dir="2700000" algn="ctr" rotWithShape="0">
                <a:srgbClr val="080808">
                  <a:alpha val="50000"/>
                </a:srgbClr>
              </a:outerShdw>
            </a:effectLst>
          </p:spPr>
          <p:txBody>
            <a:bodyPr wrap="none" anchor="ctr"/>
            <a:lstStyle/>
            <a:p>
              <a:pPr>
                <a:defRPr/>
              </a:pPr>
              <a:endParaRPr lang="zh-CN" altLang="en-US" sz="2400" b="0">
                <a:ea typeface="+mn-ea"/>
              </a:endParaRPr>
            </a:p>
          </p:txBody>
        </p:sp>
        <p:sp>
          <p:nvSpPr>
            <p:cNvPr id="24592" name="AutoShape 16">
              <a:extLst>
                <a:ext uri="{FF2B5EF4-FFF2-40B4-BE49-F238E27FC236}">
                  <a16:creationId xmlns:a16="http://schemas.microsoft.com/office/drawing/2014/main" id="{00596C85-659D-4C55-89B6-2C01F1484082}"/>
                </a:ext>
              </a:extLst>
            </p:cNvPr>
            <p:cNvSpPr>
              <a:spLocks noChangeArrowheads="1"/>
            </p:cNvSpPr>
            <p:nvPr/>
          </p:nvSpPr>
          <p:spPr bwMode="gray">
            <a:xfrm flipH="1">
              <a:off x="2619" y="1005"/>
              <a:ext cx="104" cy="246"/>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ln>
            <a:effectLst/>
          </p:spPr>
          <p:txBody>
            <a:bodyPr wrap="none" anchor="ctr"/>
            <a:lstStyle/>
            <a:p>
              <a:pPr>
                <a:defRPr/>
              </a:pPr>
              <a:endParaRPr lang="zh-CN" altLang="en-US" sz="2400" b="0">
                <a:ea typeface="+mn-ea"/>
              </a:endParaRPr>
            </a:p>
          </p:txBody>
        </p:sp>
        <p:sp>
          <p:nvSpPr>
            <p:cNvPr id="24593" name="AutoShape 17">
              <a:extLst>
                <a:ext uri="{FF2B5EF4-FFF2-40B4-BE49-F238E27FC236}">
                  <a16:creationId xmlns:a16="http://schemas.microsoft.com/office/drawing/2014/main" id="{11A9E95D-A648-4568-9EA4-79124AA64AF8}"/>
                </a:ext>
              </a:extLst>
            </p:cNvPr>
            <p:cNvSpPr>
              <a:spLocks noChangeArrowheads="1"/>
            </p:cNvSpPr>
            <p:nvPr/>
          </p:nvSpPr>
          <p:spPr bwMode="gray">
            <a:xfrm>
              <a:off x="420" y="1007"/>
              <a:ext cx="104" cy="241"/>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ln>
            <a:effectLst/>
          </p:spPr>
          <p:txBody>
            <a:bodyPr wrap="none" anchor="ctr"/>
            <a:lstStyle/>
            <a:p>
              <a:pPr>
                <a:defRPr/>
              </a:pPr>
              <a:endParaRPr lang="zh-CN" altLang="en-US" sz="2400" b="0">
                <a:ea typeface="+mn-ea"/>
              </a:endParaRPr>
            </a:p>
          </p:txBody>
        </p:sp>
      </p:grpSp>
      <p:sp>
        <p:nvSpPr>
          <p:cNvPr id="24594" name="Text Box 18">
            <a:extLst>
              <a:ext uri="{FF2B5EF4-FFF2-40B4-BE49-F238E27FC236}">
                <a16:creationId xmlns:a16="http://schemas.microsoft.com/office/drawing/2014/main" id="{B09A062D-1717-42DF-8C94-AB61EE8DE03D}"/>
              </a:ext>
            </a:extLst>
          </p:cNvPr>
          <p:cNvSpPr txBox="1">
            <a:spLocks noChangeArrowheads="1"/>
          </p:cNvSpPr>
          <p:nvPr/>
        </p:nvSpPr>
        <p:spPr bwMode="auto">
          <a:xfrm>
            <a:off x="1055257" y="5281106"/>
            <a:ext cx="1868306" cy="46166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zh-CN" altLang="en-US" sz="2400" dirty="0">
                <a:solidFill>
                  <a:srgbClr val="0000CC"/>
                </a:solidFill>
              </a:rPr>
              <a:t>第</a:t>
            </a:r>
            <a:r>
              <a:rPr lang="en-US" altLang="zh-CN" sz="2400" dirty="0">
                <a:solidFill>
                  <a:srgbClr val="0000CC"/>
                </a:solidFill>
              </a:rPr>
              <a:t>1</a:t>
            </a:r>
            <a:r>
              <a:rPr lang="zh-CN" altLang="en-US" sz="2400" dirty="0">
                <a:solidFill>
                  <a:srgbClr val="0000CC"/>
                </a:solidFill>
              </a:rPr>
              <a:t>代</a:t>
            </a:r>
          </a:p>
        </p:txBody>
      </p:sp>
      <p:sp>
        <p:nvSpPr>
          <p:cNvPr id="230432" name="Rectangle 20">
            <a:extLst>
              <a:ext uri="{FF2B5EF4-FFF2-40B4-BE49-F238E27FC236}">
                <a16:creationId xmlns:a16="http://schemas.microsoft.com/office/drawing/2014/main" id="{E0C88698-48E3-4071-9CCA-816DFE42B994}"/>
              </a:ext>
            </a:extLst>
          </p:cNvPr>
          <p:cNvSpPr/>
          <p:nvPr/>
        </p:nvSpPr>
        <p:spPr>
          <a:xfrm>
            <a:off x="979017" y="5817301"/>
            <a:ext cx="2294913" cy="461665"/>
          </a:xfrm>
          <a:prstGeom prst="rect">
            <a:avLst/>
          </a:prstGeom>
          <a:noFill/>
          <a:ln w="9525">
            <a:noFill/>
          </a:ln>
        </p:spPr>
        <p:txBody>
          <a:bodyPr wrap="square">
            <a:spAutoFit/>
          </a:bodyPr>
          <a:lstStyle/>
          <a:p>
            <a:r>
              <a:rPr lang="zh-CN" altLang="en-US" sz="2400" noProof="1">
                <a:solidFill>
                  <a:srgbClr val="FF0000"/>
                </a:solidFill>
                <a:effectLst>
                  <a:outerShdw blurRad="38100" dist="38100" dir="2700000">
                    <a:srgbClr val="C0C0C0"/>
                  </a:outerShdw>
                </a:effectLst>
              </a:rPr>
              <a:t>人工操作方式</a:t>
            </a:r>
            <a:endParaRPr lang="en-US" altLang="zh-CN" sz="2400" noProof="1">
              <a:solidFill>
                <a:srgbClr val="FF0000"/>
              </a:solidFill>
              <a:effectLst>
                <a:outerShdw blurRad="38100" dist="38100" dir="2700000">
                  <a:srgbClr val="C0C0C0"/>
                </a:outerShdw>
              </a:effectLst>
            </a:endParaRPr>
          </a:p>
        </p:txBody>
      </p:sp>
      <p:sp>
        <p:nvSpPr>
          <p:cNvPr id="230433" name="Rectangle 21">
            <a:extLst>
              <a:ext uri="{FF2B5EF4-FFF2-40B4-BE49-F238E27FC236}">
                <a16:creationId xmlns:a16="http://schemas.microsoft.com/office/drawing/2014/main" id="{B841A4ED-F521-460E-A2D9-CF38BEFB6D17}"/>
              </a:ext>
            </a:extLst>
          </p:cNvPr>
          <p:cNvSpPr/>
          <p:nvPr/>
        </p:nvSpPr>
        <p:spPr>
          <a:xfrm>
            <a:off x="3215680" y="5251617"/>
            <a:ext cx="2802459" cy="1015663"/>
          </a:xfrm>
          <a:prstGeom prst="rect">
            <a:avLst/>
          </a:prstGeom>
          <a:noFill/>
          <a:ln w="9525">
            <a:noFill/>
          </a:ln>
        </p:spPr>
        <p:txBody>
          <a:bodyPr wrap="square">
            <a:spAutoFit/>
          </a:bodyPr>
          <a:lstStyle/>
          <a:p>
            <a:pPr>
              <a:spcBef>
                <a:spcPct val="50000"/>
              </a:spcBef>
            </a:pPr>
            <a:r>
              <a:rPr lang="zh-CN" altLang="en-US" sz="2400" noProof="1">
                <a:solidFill>
                  <a:srgbClr val="FF0000"/>
                </a:solidFill>
                <a:effectLst>
                  <a:outerShdw blurRad="38100" dist="38100" dir="2700000">
                    <a:srgbClr val="C0C0C0"/>
                  </a:outerShdw>
                </a:effectLst>
              </a:rPr>
              <a:t>脱机输入输出技术</a:t>
            </a:r>
          </a:p>
          <a:p>
            <a:pPr>
              <a:spcBef>
                <a:spcPct val="50000"/>
              </a:spcBef>
            </a:pPr>
            <a:r>
              <a:rPr lang="zh-CN" altLang="en-US" sz="2400" noProof="1">
                <a:solidFill>
                  <a:srgbClr val="FF0000"/>
                </a:solidFill>
                <a:effectLst>
                  <a:outerShdw blurRad="38100" dist="38100" dir="2700000">
                    <a:srgbClr val="C0C0C0"/>
                  </a:outerShdw>
                </a:effectLst>
              </a:rPr>
              <a:t>批处理技术</a:t>
            </a:r>
          </a:p>
        </p:txBody>
      </p:sp>
      <p:sp>
        <p:nvSpPr>
          <p:cNvPr id="230434" name="Rectangle 22">
            <a:extLst>
              <a:ext uri="{FF2B5EF4-FFF2-40B4-BE49-F238E27FC236}">
                <a16:creationId xmlns:a16="http://schemas.microsoft.com/office/drawing/2014/main" id="{2CAAA8D0-6F8B-4B63-A0DD-C52247E935DF}"/>
              </a:ext>
            </a:extLst>
          </p:cNvPr>
          <p:cNvSpPr/>
          <p:nvPr/>
        </p:nvSpPr>
        <p:spPr>
          <a:xfrm>
            <a:off x="5868488" y="4297322"/>
            <a:ext cx="2456372" cy="1569660"/>
          </a:xfrm>
          <a:prstGeom prst="rect">
            <a:avLst/>
          </a:prstGeom>
          <a:noFill/>
          <a:ln w="9525">
            <a:noFill/>
          </a:ln>
        </p:spPr>
        <p:txBody>
          <a:bodyPr wrap="square">
            <a:spAutoFit/>
          </a:bodyPr>
          <a:lstStyle/>
          <a:p>
            <a:pPr>
              <a:spcBef>
                <a:spcPct val="50000"/>
              </a:spcBef>
            </a:pPr>
            <a:r>
              <a:rPr lang="zh-CN" altLang="en-US" sz="2400" noProof="1">
                <a:solidFill>
                  <a:srgbClr val="FF0000"/>
                </a:solidFill>
                <a:effectLst>
                  <a:outerShdw blurRad="38100" dist="38100" dir="2700000">
                    <a:srgbClr val="C0C0C0"/>
                  </a:outerShdw>
                </a:effectLst>
              </a:rPr>
              <a:t>多道程序技术</a:t>
            </a:r>
          </a:p>
          <a:p>
            <a:pPr>
              <a:spcBef>
                <a:spcPct val="50000"/>
              </a:spcBef>
            </a:pPr>
            <a:r>
              <a:rPr lang="zh-CN" altLang="en-US" sz="2400" noProof="1">
                <a:solidFill>
                  <a:srgbClr val="FF0000"/>
                </a:solidFill>
                <a:effectLst>
                  <a:outerShdw blurRad="38100" dist="38100" dir="2700000">
                    <a:srgbClr val="C0C0C0"/>
                  </a:outerShdw>
                </a:effectLst>
              </a:rPr>
              <a:t>分时系统</a:t>
            </a:r>
          </a:p>
          <a:p>
            <a:pPr>
              <a:spcBef>
                <a:spcPct val="50000"/>
              </a:spcBef>
            </a:pPr>
            <a:r>
              <a:rPr lang="zh-CN" altLang="en-US" sz="2400" noProof="1">
                <a:solidFill>
                  <a:srgbClr val="FF0000"/>
                </a:solidFill>
                <a:effectLst>
                  <a:outerShdw blurRad="38100" dist="38100" dir="2700000">
                    <a:srgbClr val="C0C0C0"/>
                  </a:outerShdw>
                </a:effectLst>
              </a:rPr>
              <a:t>实时系统</a:t>
            </a:r>
          </a:p>
        </p:txBody>
      </p:sp>
      <p:sp>
        <p:nvSpPr>
          <p:cNvPr id="230435" name="Rectangle 23">
            <a:extLst>
              <a:ext uri="{FF2B5EF4-FFF2-40B4-BE49-F238E27FC236}">
                <a16:creationId xmlns:a16="http://schemas.microsoft.com/office/drawing/2014/main" id="{5B09FC90-B018-45B6-B7EB-6110329A27A5}"/>
              </a:ext>
            </a:extLst>
          </p:cNvPr>
          <p:cNvSpPr/>
          <p:nvPr/>
        </p:nvSpPr>
        <p:spPr>
          <a:xfrm>
            <a:off x="8460705" y="3428649"/>
            <a:ext cx="2188425" cy="2308324"/>
          </a:xfrm>
          <a:prstGeom prst="rect">
            <a:avLst/>
          </a:prstGeom>
          <a:noFill/>
          <a:ln w="9525">
            <a:noFill/>
          </a:ln>
        </p:spPr>
        <p:txBody>
          <a:bodyPr wrap="square">
            <a:spAutoFit/>
          </a:bodyPr>
          <a:lstStyle/>
          <a:p>
            <a:r>
              <a:rPr lang="zh-CN" altLang="en-US" sz="2400" noProof="1">
                <a:solidFill>
                  <a:srgbClr val="FF0000"/>
                </a:solidFill>
                <a:effectLst>
                  <a:outerShdw blurRad="38100" dist="38100" dir="2700000">
                    <a:srgbClr val="C0C0C0"/>
                  </a:outerShdw>
                </a:effectLst>
              </a:rPr>
              <a:t>通用系统</a:t>
            </a:r>
          </a:p>
          <a:p>
            <a:r>
              <a:rPr lang="zh-CN" altLang="en-US" sz="2400" noProof="1">
                <a:solidFill>
                  <a:srgbClr val="FF0000"/>
                </a:solidFill>
                <a:effectLst>
                  <a:outerShdw blurRad="38100" dist="38100" dir="2700000">
                    <a:srgbClr val="C0C0C0"/>
                  </a:outerShdw>
                </a:effectLst>
              </a:rPr>
              <a:t>多处理机系统</a:t>
            </a:r>
          </a:p>
          <a:p>
            <a:r>
              <a:rPr lang="zh-CN" altLang="en-US" sz="2400" noProof="1">
                <a:solidFill>
                  <a:srgbClr val="FF0000"/>
                </a:solidFill>
                <a:effectLst>
                  <a:outerShdw blurRad="38100" dist="38100" dir="2700000">
                    <a:srgbClr val="C0C0C0"/>
                  </a:outerShdw>
                </a:effectLst>
              </a:rPr>
              <a:t>网络系统</a:t>
            </a:r>
          </a:p>
          <a:p>
            <a:r>
              <a:rPr lang="zh-CN" altLang="en-US" sz="2400" noProof="1">
                <a:solidFill>
                  <a:srgbClr val="FF0000"/>
                </a:solidFill>
                <a:effectLst>
                  <a:outerShdw blurRad="38100" dist="38100" dir="2700000">
                    <a:srgbClr val="C0C0C0"/>
                  </a:outerShdw>
                </a:effectLst>
              </a:rPr>
              <a:t>分布式系统</a:t>
            </a:r>
          </a:p>
          <a:p>
            <a:r>
              <a:rPr lang="zh-CN" altLang="en-US" sz="2400" noProof="1">
                <a:solidFill>
                  <a:srgbClr val="FF0000"/>
                </a:solidFill>
                <a:effectLst>
                  <a:outerShdw blurRad="38100" dist="38100" dir="2700000">
                    <a:srgbClr val="C0C0C0"/>
                  </a:outerShdw>
                </a:effectLst>
              </a:rPr>
              <a:t>集群系统</a:t>
            </a:r>
          </a:p>
          <a:p>
            <a:r>
              <a:rPr lang="zh-CN" altLang="en-US" sz="2400" noProof="1">
                <a:solidFill>
                  <a:srgbClr val="FF0000"/>
                </a:solidFill>
                <a:effectLst>
                  <a:outerShdw blurRad="38100" dist="38100" dir="2700000">
                    <a:srgbClr val="C0C0C0"/>
                  </a:outerShdw>
                </a:effectLst>
              </a:rPr>
              <a:t>嵌入式系统</a:t>
            </a:r>
          </a:p>
        </p:txBody>
      </p:sp>
      <p:grpSp>
        <p:nvGrpSpPr>
          <p:cNvPr id="230436" name="Group 24">
            <a:extLst>
              <a:ext uri="{FF2B5EF4-FFF2-40B4-BE49-F238E27FC236}">
                <a16:creationId xmlns:a16="http://schemas.microsoft.com/office/drawing/2014/main" id="{E6B0425E-753D-4AA0-B78D-54F536151F11}"/>
              </a:ext>
            </a:extLst>
          </p:cNvPr>
          <p:cNvGrpSpPr>
            <a:grpSpLocks/>
          </p:cNvGrpSpPr>
          <p:nvPr/>
        </p:nvGrpSpPr>
        <p:grpSpPr bwMode="auto">
          <a:xfrm>
            <a:off x="3493141" y="4636130"/>
            <a:ext cx="1920579" cy="312737"/>
            <a:chOff x="406" y="980"/>
            <a:chExt cx="2330" cy="294"/>
          </a:xfrm>
        </p:grpSpPr>
        <p:sp>
          <p:nvSpPr>
            <p:cNvPr id="24601" name="AutoShape 25">
              <a:extLst>
                <a:ext uri="{FF2B5EF4-FFF2-40B4-BE49-F238E27FC236}">
                  <a16:creationId xmlns:a16="http://schemas.microsoft.com/office/drawing/2014/main" id="{BC8EF1C0-CAF5-4C10-A9CE-1C279BD24663}"/>
                </a:ext>
              </a:extLst>
            </p:cNvPr>
            <p:cNvSpPr>
              <a:spLocks noChangeArrowheads="1"/>
            </p:cNvSpPr>
            <p:nvPr/>
          </p:nvSpPr>
          <p:spPr bwMode="gray">
            <a:xfrm>
              <a:off x="406" y="980"/>
              <a:ext cx="2330" cy="294"/>
            </a:xfrm>
            <a:prstGeom prst="roundRect">
              <a:avLst>
                <a:gd name="adj" fmla="val 50000"/>
              </a:avLst>
            </a:prstGeom>
            <a:gradFill rotWithShape="1">
              <a:gsLst>
                <a:gs pos="0">
                  <a:schemeClr val="hlink"/>
                </a:gs>
                <a:gs pos="50000">
                  <a:schemeClr val="hlink">
                    <a:gamma/>
                    <a:tint val="72941"/>
                    <a:invGamma/>
                  </a:schemeClr>
                </a:gs>
                <a:gs pos="100000">
                  <a:schemeClr val="hlink"/>
                </a:gs>
              </a:gsLst>
              <a:lin ang="0" scaled="1"/>
            </a:gradFill>
            <a:ln w="12700">
              <a:noFill/>
              <a:round/>
            </a:ln>
            <a:effectLst>
              <a:outerShdw dist="35921" dir="2700000" algn="ctr" rotWithShape="0">
                <a:srgbClr val="080808">
                  <a:alpha val="50000"/>
                </a:srgbClr>
              </a:outerShdw>
            </a:effectLst>
          </p:spPr>
          <p:txBody>
            <a:bodyPr wrap="none" anchor="ctr"/>
            <a:lstStyle/>
            <a:p>
              <a:pPr>
                <a:defRPr/>
              </a:pPr>
              <a:endParaRPr lang="zh-CN" altLang="en-US" sz="2400" b="0">
                <a:ea typeface="+mn-ea"/>
              </a:endParaRPr>
            </a:p>
          </p:txBody>
        </p:sp>
        <p:sp>
          <p:nvSpPr>
            <p:cNvPr id="24602" name="AutoShape 26">
              <a:extLst>
                <a:ext uri="{FF2B5EF4-FFF2-40B4-BE49-F238E27FC236}">
                  <a16:creationId xmlns:a16="http://schemas.microsoft.com/office/drawing/2014/main" id="{0031F06E-21ED-4926-812D-964EE88BFB4B}"/>
                </a:ext>
              </a:extLst>
            </p:cNvPr>
            <p:cNvSpPr>
              <a:spLocks noChangeArrowheads="1"/>
            </p:cNvSpPr>
            <p:nvPr/>
          </p:nvSpPr>
          <p:spPr bwMode="gray">
            <a:xfrm flipH="1">
              <a:off x="2619" y="1005"/>
              <a:ext cx="104" cy="246"/>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ln>
            <a:effectLst/>
          </p:spPr>
          <p:txBody>
            <a:bodyPr wrap="none" anchor="ctr"/>
            <a:lstStyle/>
            <a:p>
              <a:pPr>
                <a:defRPr/>
              </a:pPr>
              <a:endParaRPr lang="zh-CN" altLang="en-US" sz="2400" b="0">
                <a:ea typeface="+mn-ea"/>
              </a:endParaRPr>
            </a:p>
          </p:txBody>
        </p:sp>
        <p:sp>
          <p:nvSpPr>
            <p:cNvPr id="24603" name="AutoShape 27">
              <a:extLst>
                <a:ext uri="{FF2B5EF4-FFF2-40B4-BE49-F238E27FC236}">
                  <a16:creationId xmlns:a16="http://schemas.microsoft.com/office/drawing/2014/main" id="{AA87F415-C2BF-4027-A3E3-21F2BE1CE159}"/>
                </a:ext>
              </a:extLst>
            </p:cNvPr>
            <p:cNvSpPr>
              <a:spLocks noChangeArrowheads="1"/>
            </p:cNvSpPr>
            <p:nvPr/>
          </p:nvSpPr>
          <p:spPr bwMode="gray">
            <a:xfrm>
              <a:off x="420" y="1005"/>
              <a:ext cx="104" cy="243"/>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ln>
            <a:effectLst/>
          </p:spPr>
          <p:txBody>
            <a:bodyPr wrap="none" anchor="ctr"/>
            <a:lstStyle/>
            <a:p>
              <a:pPr>
                <a:defRPr/>
              </a:pPr>
              <a:endParaRPr lang="zh-CN" altLang="en-US" sz="2400" b="0">
                <a:ea typeface="+mn-ea"/>
              </a:endParaRPr>
            </a:p>
          </p:txBody>
        </p:sp>
      </p:grpSp>
      <p:sp>
        <p:nvSpPr>
          <p:cNvPr id="24604" name="Text Box 18">
            <a:extLst>
              <a:ext uri="{FF2B5EF4-FFF2-40B4-BE49-F238E27FC236}">
                <a16:creationId xmlns:a16="http://schemas.microsoft.com/office/drawing/2014/main" id="{6761B916-4E2A-42FB-9FA5-9C61BE23F91C}"/>
              </a:ext>
            </a:extLst>
          </p:cNvPr>
          <p:cNvSpPr txBox="1">
            <a:spLocks noChangeArrowheads="1"/>
          </p:cNvSpPr>
          <p:nvPr/>
        </p:nvSpPr>
        <p:spPr bwMode="auto">
          <a:xfrm>
            <a:off x="3541794" y="4551160"/>
            <a:ext cx="1713176" cy="46166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zh-CN" altLang="en-US" sz="2400" dirty="0">
                <a:solidFill>
                  <a:srgbClr val="0000CC"/>
                </a:solidFill>
              </a:rPr>
              <a:t>第</a:t>
            </a:r>
            <a:r>
              <a:rPr lang="en-US" altLang="zh-CN" sz="2400" dirty="0">
                <a:solidFill>
                  <a:srgbClr val="0000CC"/>
                </a:solidFill>
              </a:rPr>
              <a:t>2</a:t>
            </a:r>
            <a:r>
              <a:rPr lang="zh-CN" altLang="en-US" sz="2400" dirty="0">
                <a:solidFill>
                  <a:srgbClr val="0000CC"/>
                </a:solidFill>
              </a:rPr>
              <a:t>代</a:t>
            </a:r>
          </a:p>
        </p:txBody>
      </p:sp>
      <p:grpSp>
        <p:nvGrpSpPr>
          <p:cNvPr id="230445" name="Group 29">
            <a:extLst>
              <a:ext uri="{FF2B5EF4-FFF2-40B4-BE49-F238E27FC236}">
                <a16:creationId xmlns:a16="http://schemas.microsoft.com/office/drawing/2014/main" id="{8EDEAF93-0887-4887-A81C-B73363225231}"/>
              </a:ext>
            </a:extLst>
          </p:cNvPr>
          <p:cNvGrpSpPr>
            <a:grpSpLocks/>
          </p:cNvGrpSpPr>
          <p:nvPr/>
        </p:nvGrpSpPr>
        <p:grpSpPr bwMode="auto">
          <a:xfrm>
            <a:off x="5885930" y="3830597"/>
            <a:ext cx="1920578" cy="314325"/>
            <a:chOff x="406" y="980"/>
            <a:chExt cx="2330" cy="294"/>
          </a:xfrm>
        </p:grpSpPr>
        <p:sp>
          <p:nvSpPr>
            <p:cNvPr id="24606" name="AutoShape 30">
              <a:extLst>
                <a:ext uri="{FF2B5EF4-FFF2-40B4-BE49-F238E27FC236}">
                  <a16:creationId xmlns:a16="http://schemas.microsoft.com/office/drawing/2014/main" id="{246EBCE4-EB56-4981-B1DA-7629F80CFDAB}"/>
                </a:ext>
              </a:extLst>
            </p:cNvPr>
            <p:cNvSpPr>
              <a:spLocks noChangeArrowheads="1"/>
            </p:cNvSpPr>
            <p:nvPr/>
          </p:nvSpPr>
          <p:spPr bwMode="gray">
            <a:xfrm>
              <a:off x="406" y="980"/>
              <a:ext cx="2330" cy="294"/>
            </a:xfrm>
            <a:prstGeom prst="roundRect">
              <a:avLst>
                <a:gd name="adj" fmla="val 50000"/>
              </a:avLst>
            </a:prstGeom>
            <a:gradFill rotWithShape="1">
              <a:gsLst>
                <a:gs pos="0">
                  <a:schemeClr val="hlink"/>
                </a:gs>
                <a:gs pos="50000">
                  <a:schemeClr val="hlink">
                    <a:gamma/>
                    <a:tint val="72941"/>
                    <a:invGamma/>
                  </a:schemeClr>
                </a:gs>
                <a:gs pos="100000">
                  <a:schemeClr val="hlink"/>
                </a:gs>
              </a:gsLst>
              <a:lin ang="0" scaled="1"/>
            </a:gradFill>
            <a:ln w="12700">
              <a:noFill/>
              <a:round/>
            </a:ln>
            <a:effectLst>
              <a:outerShdw dist="35921" dir="2700000" algn="ctr" rotWithShape="0">
                <a:srgbClr val="080808">
                  <a:alpha val="50000"/>
                </a:srgbClr>
              </a:outerShdw>
            </a:effectLst>
          </p:spPr>
          <p:txBody>
            <a:bodyPr wrap="none" anchor="ctr"/>
            <a:lstStyle/>
            <a:p>
              <a:pPr>
                <a:defRPr/>
              </a:pPr>
              <a:endParaRPr lang="zh-CN" altLang="en-US" sz="2400" b="0">
                <a:ea typeface="+mn-ea"/>
              </a:endParaRPr>
            </a:p>
          </p:txBody>
        </p:sp>
        <p:sp>
          <p:nvSpPr>
            <p:cNvPr id="24607" name="AutoShape 31">
              <a:extLst>
                <a:ext uri="{FF2B5EF4-FFF2-40B4-BE49-F238E27FC236}">
                  <a16:creationId xmlns:a16="http://schemas.microsoft.com/office/drawing/2014/main" id="{E39DBEE3-C602-4102-B433-63DCC9FB4E76}"/>
                </a:ext>
              </a:extLst>
            </p:cNvPr>
            <p:cNvSpPr>
              <a:spLocks noChangeArrowheads="1"/>
            </p:cNvSpPr>
            <p:nvPr/>
          </p:nvSpPr>
          <p:spPr bwMode="gray">
            <a:xfrm flipH="1">
              <a:off x="2619" y="1005"/>
              <a:ext cx="104" cy="246"/>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ln>
            <a:effectLst/>
          </p:spPr>
          <p:txBody>
            <a:bodyPr wrap="none" anchor="ctr"/>
            <a:lstStyle/>
            <a:p>
              <a:pPr>
                <a:defRPr/>
              </a:pPr>
              <a:endParaRPr lang="zh-CN" altLang="en-US" sz="2400" b="0">
                <a:ea typeface="+mn-ea"/>
              </a:endParaRPr>
            </a:p>
          </p:txBody>
        </p:sp>
        <p:sp>
          <p:nvSpPr>
            <p:cNvPr id="24608" name="AutoShape 32">
              <a:extLst>
                <a:ext uri="{FF2B5EF4-FFF2-40B4-BE49-F238E27FC236}">
                  <a16:creationId xmlns:a16="http://schemas.microsoft.com/office/drawing/2014/main" id="{1E54102B-4829-4B4D-9126-A74BC562F150}"/>
                </a:ext>
              </a:extLst>
            </p:cNvPr>
            <p:cNvSpPr>
              <a:spLocks noChangeArrowheads="1"/>
            </p:cNvSpPr>
            <p:nvPr/>
          </p:nvSpPr>
          <p:spPr bwMode="gray">
            <a:xfrm>
              <a:off x="420" y="1007"/>
              <a:ext cx="104" cy="241"/>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ln>
            <a:effectLst/>
          </p:spPr>
          <p:txBody>
            <a:bodyPr wrap="none" anchor="ctr"/>
            <a:lstStyle/>
            <a:p>
              <a:pPr>
                <a:defRPr/>
              </a:pPr>
              <a:endParaRPr lang="zh-CN" altLang="en-US" sz="2400" b="0">
                <a:ea typeface="+mn-ea"/>
              </a:endParaRPr>
            </a:p>
          </p:txBody>
        </p:sp>
      </p:grpSp>
      <p:sp>
        <p:nvSpPr>
          <p:cNvPr id="24609" name="Text Box 18">
            <a:extLst>
              <a:ext uri="{FF2B5EF4-FFF2-40B4-BE49-F238E27FC236}">
                <a16:creationId xmlns:a16="http://schemas.microsoft.com/office/drawing/2014/main" id="{036696A6-C12D-4F00-BDEA-BBF607A601A7}"/>
              </a:ext>
            </a:extLst>
          </p:cNvPr>
          <p:cNvSpPr txBox="1">
            <a:spLocks noChangeArrowheads="1"/>
          </p:cNvSpPr>
          <p:nvPr/>
        </p:nvSpPr>
        <p:spPr bwMode="auto">
          <a:xfrm>
            <a:off x="6017375" y="3756865"/>
            <a:ext cx="1770507" cy="46166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zh-CN" altLang="en-US" sz="2400" dirty="0">
                <a:solidFill>
                  <a:srgbClr val="0000CC"/>
                </a:solidFill>
              </a:rPr>
              <a:t>第</a:t>
            </a:r>
            <a:r>
              <a:rPr lang="en-US" altLang="zh-CN" sz="2400" dirty="0">
                <a:solidFill>
                  <a:srgbClr val="0000CC"/>
                </a:solidFill>
              </a:rPr>
              <a:t>3</a:t>
            </a:r>
            <a:r>
              <a:rPr lang="zh-CN" altLang="en-US" sz="2400" dirty="0">
                <a:solidFill>
                  <a:srgbClr val="0000CC"/>
                </a:solidFill>
              </a:rPr>
              <a:t>代</a:t>
            </a:r>
          </a:p>
        </p:txBody>
      </p:sp>
      <p:grpSp>
        <p:nvGrpSpPr>
          <p:cNvPr id="230454" name="Group 34">
            <a:extLst>
              <a:ext uri="{FF2B5EF4-FFF2-40B4-BE49-F238E27FC236}">
                <a16:creationId xmlns:a16="http://schemas.microsoft.com/office/drawing/2014/main" id="{8945CAB5-70FF-4453-B6F6-F08AF3A93337}"/>
              </a:ext>
            </a:extLst>
          </p:cNvPr>
          <p:cNvGrpSpPr>
            <a:grpSpLocks/>
          </p:cNvGrpSpPr>
          <p:nvPr/>
        </p:nvGrpSpPr>
        <p:grpSpPr bwMode="auto">
          <a:xfrm>
            <a:off x="8403502" y="3043238"/>
            <a:ext cx="1920578" cy="314325"/>
            <a:chOff x="406" y="980"/>
            <a:chExt cx="2330" cy="294"/>
          </a:xfrm>
        </p:grpSpPr>
        <p:sp>
          <p:nvSpPr>
            <p:cNvPr id="24611" name="AutoShape 35">
              <a:extLst>
                <a:ext uri="{FF2B5EF4-FFF2-40B4-BE49-F238E27FC236}">
                  <a16:creationId xmlns:a16="http://schemas.microsoft.com/office/drawing/2014/main" id="{19B0B83E-4421-4477-AC3F-4035D8A3B8CF}"/>
                </a:ext>
              </a:extLst>
            </p:cNvPr>
            <p:cNvSpPr>
              <a:spLocks noChangeArrowheads="1"/>
            </p:cNvSpPr>
            <p:nvPr/>
          </p:nvSpPr>
          <p:spPr bwMode="gray">
            <a:xfrm>
              <a:off x="406" y="980"/>
              <a:ext cx="2330" cy="294"/>
            </a:xfrm>
            <a:prstGeom prst="roundRect">
              <a:avLst>
                <a:gd name="adj" fmla="val 50000"/>
              </a:avLst>
            </a:prstGeom>
            <a:gradFill rotWithShape="1">
              <a:gsLst>
                <a:gs pos="0">
                  <a:schemeClr val="hlink"/>
                </a:gs>
                <a:gs pos="50000">
                  <a:schemeClr val="hlink">
                    <a:gamma/>
                    <a:tint val="72941"/>
                    <a:invGamma/>
                  </a:schemeClr>
                </a:gs>
                <a:gs pos="100000">
                  <a:schemeClr val="hlink"/>
                </a:gs>
              </a:gsLst>
              <a:lin ang="0" scaled="1"/>
            </a:gradFill>
            <a:ln w="12700">
              <a:noFill/>
              <a:round/>
            </a:ln>
            <a:effectLst>
              <a:outerShdw dist="35921" dir="2700000" algn="ctr" rotWithShape="0">
                <a:srgbClr val="080808">
                  <a:alpha val="50000"/>
                </a:srgbClr>
              </a:outerShdw>
            </a:effectLst>
          </p:spPr>
          <p:txBody>
            <a:bodyPr wrap="none" anchor="ctr"/>
            <a:lstStyle/>
            <a:p>
              <a:pPr>
                <a:defRPr/>
              </a:pPr>
              <a:endParaRPr lang="zh-CN" altLang="en-US" sz="2400" b="0">
                <a:ea typeface="+mn-ea"/>
              </a:endParaRPr>
            </a:p>
          </p:txBody>
        </p:sp>
        <p:sp>
          <p:nvSpPr>
            <p:cNvPr id="24612" name="AutoShape 36">
              <a:extLst>
                <a:ext uri="{FF2B5EF4-FFF2-40B4-BE49-F238E27FC236}">
                  <a16:creationId xmlns:a16="http://schemas.microsoft.com/office/drawing/2014/main" id="{F31355E0-62D7-4C15-98E1-741C08074F85}"/>
                </a:ext>
              </a:extLst>
            </p:cNvPr>
            <p:cNvSpPr>
              <a:spLocks noChangeArrowheads="1"/>
            </p:cNvSpPr>
            <p:nvPr/>
          </p:nvSpPr>
          <p:spPr bwMode="gray">
            <a:xfrm flipH="1">
              <a:off x="2619" y="1005"/>
              <a:ext cx="104" cy="246"/>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ln>
            <a:effectLst/>
          </p:spPr>
          <p:txBody>
            <a:bodyPr wrap="none" anchor="ctr"/>
            <a:lstStyle/>
            <a:p>
              <a:pPr>
                <a:defRPr/>
              </a:pPr>
              <a:endParaRPr lang="zh-CN" altLang="en-US" sz="2400" b="0">
                <a:ea typeface="+mn-ea"/>
              </a:endParaRPr>
            </a:p>
          </p:txBody>
        </p:sp>
        <p:sp>
          <p:nvSpPr>
            <p:cNvPr id="24613" name="AutoShape 37">
              <a:extLst>
                <a:ext uri="{FF2B5EF4-FFF2-40B4-BE49-F238E27FC236}">
                  <a16:creationId xmlns:a16="http://schemas.microsoft.com/office/drawing/2014/main" id="{C2EADD5C-2447-478E-97D4-8845D1F72275}"/>
                </a:ext>
              </a:extLst>
            </p:cNvPr>
            <p:cNvSpPr>
              <a:spLocks noChangeArrowheads="1"/>
            </p:cNvSpPr>
            <p:nvPr/>
          </p:nvSpPr>
          <p:spPr bwMode="gray">
            <a:xfrm>
              <a:off x="420" y="1007"/>
              <a:ext cx="104" cy="241"/>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ln>
            <a:effectLst/>
          </p:spPr>
          <p:txBody>
            <a:bodyPr wrap="none" anchor="ctr"/>
            <a:lstStyle/>
            <a:p>
              <a:pPr>
                <a:defRPr/>
              </a:pPr>
              <a:endParaRPr lang="zh-CN" altLang="en-US" sz="2400" b="0">
                <a:ea typeface="+mn-ea"/>
              </a:endParaRPr>
            </a:p>
          </p:txBody>
        </p:sp>
      </p:grpSp>
      <p:sp>
        <p:nvSpPr>
          <p:cNvPr id="24614" name="Text Box 18">
            <a:extLst>
              <a:ext uri="{FF2B5EF4-FFF2-40B4-BE49-F238E27FC236}">
                <a16:creationId xmlns:a16="http://schemas.microsoft.com/office/drawing/2014/main" id="{243C6B30-3033-4D35-A99D-00B369C86A1B}"/>
              </a:ext>
            </a:extLst>
          </p:cNvPr>
          <p:cNvSpPr txBox="1">
            <a:spLocks noChangeArrowheads="1"/>
          </p:cNvSpPr>
          <p:nvPr/>
        </p:nvSpPr>
        <p:spPr bwMode="auto">
          <a:xfrm>
            <a:off x="8468233" y="2966984"/>
            <a:ext cx="1804231" cy="46166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zh-CN" altLang="en-US" sz="2400">
                <a:solidFill>
                  <a:srgbClr val="0000CC"/>
                </a:solidFill>
              </a:rPr>
              <a:t>第</a:t>
            </a:r>
            <a:r>
              <a:rPr lang="en-US" altLang="zh-CN" sz="2400">
                <a:solidFill>
                  <a:srgbClr val="0000CC"/>
                </a:solidFill>
              </a:rPr>
              <a:t>4</a:t>
            </a:r>
            <a:r>
              <a:rPr lang="zh-CN" altLang="en-US" sz="2400">
                <a:solidFill>
                  <a:srgbClr val="0000CC"/>
                </a:solidFill>
              </a:rPr>
              <a:t>代</a:t>
            </a:r>
          </a:p>
        </p:txBody>
      </p:sp>
      <p:pic>
        <p:nvPicPr>
          <p:cNvPr id="230463" name="Picture 11" descr="161">
            <a:extLst>
              <a:ext uri="{FF2B5EF4-FFF2-40B4-BE49-F238E27FC236}">
                <a16:creationId xmlns:a16="http://schemas.microsoft.com/office/drawing/2014/main" id="{B8735D77-D072-4712-AD99-967D5179CB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91020" y="1955800"/>
            <a:ext cx="849843"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0464" name="文本框 230463">
            <a:extLst>
              <a:ext uri="{FF2B5EF4-FFF2-40B4-BE49-F238E27FC236}">
                <a16:creationId xmlns:a16="http://schemas.microsoft.com/office/drawing/2014/main" id="{E9C0AD6E-A5C2-4B43-8819-6EC225E669B1}"/>
              </a:ext>
            </a:extLst>
          </p:cNvPr>
          <p:cNvSpPr txBox="1"/>
          <p:nvPr/>
        </p:nvSpPr>
        <p:spPr>
          <a:xfrm>
            <a:off x="10750800" y="2045022"/>
            <a:ext cx="478880" cy="2308324"/>
          </a:xfrm>
          <a:prstGeom prst="rect">
            <a:avLst/>
          </a:prstGeom>
          <a:noFill/>
          <a:ln w="9525">
            <a:noFill/>
          </a:ln>
          <a:effectLst>
            <a:prstShdw prst="shdw17" dist="17961" dir="2699999">
              <a:schemeClr val="accent1">
                <a:gamma/>
                <a:shade val="60000"/>
                <a:invGamma/>
              </a:schemeClr>
            </a:prstShdw>
          </a:effectLst>
        </p:spPr>
        <p:txBody>
          <a:bodyPr wrap="square">
            <a:spAutoFit/>
          </a:bodyPr>
          <a:lstStyle/>
          <a:p>
            <a:pPr>
              <a:spcBef>
                <a:spcPct val="50000"/>
              </a:spcBef>
            </a:pPr>
            <a:r>
              <a:rPr lang="zh-CN" altLang="en-US" sz="2400" noProof="1">
                <a:solidFill>
                  <a:srgbClr val="0F06BA"/>
                </a:solidFill>
                <a:effectLst>
                  <a:outerShdw blurRad="38100" dist="38100" dir="2700000">
                    <a:srgbClr val="C0C0C0"/>
                  </a:outerShdw>
                </a:effectLst>
              </a:rPr>
              <a:t>操作系统形成</a:t>
            </a:r>
          </a:p>
        </p:txBody>
      </p:sp>
      <p:sp>
        <p:nvSpPr>
          <p:cNvPr id="42" name="矩形 41">
            <a:extLst>
              <a:ext uri="{FF2B5EF4-FFF2-40B4-BE49-F238E27FC236}">
                <a16:creationId xmlns:a16="http://schemas.microsoft.com/office/drawing/2014/main" id="{64EC1EE8-2D2A-4746-A919-FA1E882265B8}"/>
              </a:ext>
            </a:extLst>
          </p:cNvPr>
          <p:cNvSpPr>
            <a:spLocks noChangeArrowheads="1" noChangeShapeType="1" noTextEdit="1"/>
          </p:cNvSpPr>
          <p:nvPr/>
        </p:nvSpPr>
        <p:spPr bwMode="auto">
          <a:xfrm>
            <a:off x="316940" y="183603"/>
            <a:ext cx="3960813"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1.2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操作系统的形成</a:t>
            </a:r>
          </a:p>
        </p:txBody>
      </p:sp>
    </p:spTree>
    <p:custDataLst>
      <p:tags r:id="rId1"/>
    </p:custDataLst>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30402"/>
                                        </p:tgtEl>
                                        <p:attrNameLst>
                                          <p:attrName>style.visibility</p:attrName>
                                        </p:attrNameLst>
                                      </p:cBhvr>
                                      <p:to>
                                        <p:strVal val="visible"/>
                                      </p:to>
                                    </p:set>
                                    <p:anim calcmode="lin" valueType="num">
                                      <p:cBhvr additive="base">
                                        <p:cTn id="7" dur="500" fill="hold"/>
                                        <p:tgtEl>
                                          <p:spTgt spid="230402"/>
                                        </p:tgtEl>
                                        <p:attrNameLst>
                                          <p:attrName>ppt_x</p:attrName>
                                        </p:attrNameLst>
                                      </p:cBhvr>
                                      <p:tavLst>
                                        <p:tav tm="0">
                                          <p:val>
                                            <p:strVal val="#ppt_x"/>
                                          </p:val>
                                        </p:tav>
                                        <p:tav tm="100000">
                                          <p:val>
                                            <p:strVal val="#ppt_x"/>
                                          </p:val>
                                        </p:tav>
                                      </p:tavLst>
                                    </p:anim>
                                    <p:anim calcmode="lin" valueType="num">
                                      <p:cBhvr additive="base">
                                        <p:cTn id="8" dur="500" fill="hold"/>
                                        <p:tgtEl>
                                          <p:spTgt spid="23040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4579"/>
                                        </p:tgtEl>
                                        <p:attrNameLst>
                                          <p:attrName>style.visibility</p:attrName>
                                        </p:attrNameLst>
                                      </p:cBhvr>
                                      <p:to>
                                        <p:strVal val="visible"/>
                                      </p:to>
                                    </p:set>
                                    <p:anim calcmode="lin" valueType="num">
                                      <p:cBhvr additive="base">
                                        <p:cTn id="12" dur="500" fill="hold"/>
                                        <p:tgtEl>
                                          <p:spTgt spid="24579"/>
                                        </p:tgtEl>
                                        <p:attrNameLst>
                                          <p:attrName>ppt_x</p:attrName>
                                        </p:attrNameLst>
                                      </p:cBhvr>
                                      <p:tavLst>
                                        <p:tav tm="0">
                                          <p:val>
                                            <p:strVal val="#ppt_x"/>
                                          </p:val>
                                        </p:tav>
                                        <p:tav tm="100000">
                                          <p:val>
                                            <p:strVal val="#ppt_x"/>
                                          </p:val>
                                        </p:tav>
                                      </p:tavLst>
                                    </p:anim>
                                    <p:anim calcmode="lin" valueType="num">
                                      <p:cBhvr additive="base">
                                        <p:cTn id="13" dur="500" fill="hold"/>
                                        <p:tgtEl>
                                          <p:spTgt spid="24579"/>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230414"/>
                                        </p:tgtEl>
                                        <p:attrNameLst>
                                          <p:attrName>style.visibility</p:attrName>
                                        </p:attrNameLst>
                                      </p:cBhvr>
                                      <p:to>
                                        <p:strVal val="visible"/>
                                      </p:to>
                                    </p:set>
                                    <p:anim calcmode="lin" valueType="num">
                                      <p:cBhvr additive="base">
                                        <p:cTn id="17" dur="500" fill="hold"/>
                                        <p:tgtEl>
                                          <p:spTgt spid="230414"/>
                                        </p:tgtEl>
                                        <p:attrNameLst>
                                          <p:attrName>ppt_x</p:attrName>
                                        </p:attrNameLst>
                                      </p:cBhvr>
                                      <p:tavLst>
                                        <p:tav tm="0">
                                          <p:val>
                                            <p:strVal val="#ppt_x"/>
                                          </p:val>
                                        </p:tav>
                                        <p:tav tm="100000">
                                          <p:val>
                                            <p:strVal val="#ppt_x"/>
                                          </p:val>
                                        </p:tav>
                                      </p:tavLst>
                                    </p:anim>
                                    <p:anim calcmode="lin" valueType="num">
                                      <p:cBhvr additive="base">
                                        <p:cTn id="18" dur="500" fill="hold"/>
                                        <p:tgtEl>
                                          <p:spTgt spid="230414"/>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230422"/>
                                        </p:tgtEl>
                                        <p:attrNameLst>
                                          <p:attrName>style.visibility</p:attrName>
                                        </p:attrNameLst>
                                      </p:cBhvr>
                                      <p:to>
                                        <p:strVal val="visible"/>
                                      </p:to>
                                    </p:set>
                                    <p:anim calcmode="lin" valueType="num">
                                      <p:cBhvr additive="base">
                                        <p:cTn id="22" dur="500" fill="hold"/>
                                        <p:tgtEl>
                                          <p:spTgt spid="230422"/>
                                        </p:tgtEl>
                                        <p:attrNameLst>
                                          <p:attrName>ppt_x</p:attrName>
                                        </p:attrNameLst>
                                      </p:cBhvr>
                                      <p:tavLst>
                                        <p:tav tm="0">
                                          <p:val>
                                            <p:strVal val="#ppt_x"/>
                                          </p:val>
                                        </p:tav>
                                        <p:tav tm="100000">
                                          <p:val>
                                            <p:strVal val="#ppt_x"/>
                                          </p:val>
                                        </p:tav>
                                      </p:tavLst>
                                    </p:anim>
                                    <p:anim calcmode="lin" valueType="num">
                                      <p:cBhvr additive="base">
                                        <p:cTn id="23" dur="500" fill="hold"/>
                                        <p:tgtEl>
                                          <p:spTgt spid="230422"/>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nodeType="afterEffect">
                                  <p:stCondLst>
                                    <p:cond delay="0"/>
                                  </p:stCondLst>
                                  <p:childTnLst>
                                    <p:set>
                                      <p:cBhvr>
                                        <p:cTn id="26" dur="1" fill="hold">
                                          <p:stCondLst>
                                            <p:cond delay="0"/>
                                          </p:stCondLst>
                                        </p:cTn>
                                        <p:tgtEl>
                                          <p:spTgt spid="230421"/>
                                        </p:tgtEl>
                                        <p:attrNameLst>
                                          <p:attrName>style.visibility</p:attrName>
                                        </p:attrNameLst>
                                      </p:cBhvr>
                                      <p:to>
                                        <p:strVal val="visible"/>
                                      </p:to>
                                    </p:set>
                                    <p:anim calcmode="lin" valueType="num">
                                      <p:cBhvr additive="base">
                                        <p:cTn id="27" dur="500" fill="hold"/>
                                        <p:tgtEl>
                                          <p:spTgt spid="230421"/>
                                        </p:tgtEl>
                                        <p:attrNameLst>
                                          <p:attrName>ppt_x</p:attrName>
                                        </p:attrNameLst>
                                      </p:cBhvr>
                                      <p:tavLst>
                                        <p:tav tm="0">
                                          <p:val>
                                            <p:strVal val="#ppt_x"/>
                                          </p:val>
                                        </p:tav>
                                        <p:tav tm="100000">
                                          <p:val>
                                            <p:strVal val="#ppt_x"/>
                                          </p:val>
                                        </p:tav>
                                      </p:tavLst>
                                    </p:anim>
                                    <p:anim calcmode="lin" valueType="num">
                                      <p:cBhvr additive="base">
                                        <p:cTn id="28" dur="500" fill="hold"/>
                                        <p:tgtEl>
                                          <p:spTgt spid="230421"/>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nodeType="afterEffect">
                                  <p:stCondLst>
                                    <p:cond delay="0"/>
                                  </p:stCondLst>
                                  <p:childTnLst>
                                    <p:set>
                                      <p:cBhvr>
                                        <p:cTn id="31" dur="1" fill="hold">
                                          <p:stCondLst>
                                            <p:cond delay="0"/>
                                          </p:stCondLst>
                                        </p:cTn>
                                        <p:tgtEl>
                                          <p:spTgt spid="230463"/>
                                        </p:tgtEl>
                                        <p:attrNameLst>
                                          <p:attrName>style.visibility</p:attrName>
                                        </p:attrNameLst>
                                      </p:cBhvr>
                                      <p:to>
                                        <p:strVal val="visible"/>
                                      </p:to>
                                    </p:set>
                                    <p:anim calcmode="lin" valueType="num">
                                      <p:cBhvr additive="base">
                                        <p:cTn id="32" dur="500" fill="hold"/>
                                        <p:tgtEl>
                                          <p:spTgt spid="230463"/>
                                        </p:tgtEl>
                                        <p:attrNameLst>
                                          <p:attrName>ppt_x</p:attrName>
                                        </p:attrNameLst>
                                      </p:cBhvr>
                                      <p:tavLst>
                                        <p:tav tm="0">
                                          <p:val>
                                            <p:strVal val="#ppt_x"/>
                                          </p:val>
                                        </p:tav>
                                        <p:tav tm="100000">
                                          <p:val>
                                            <p:strVal val="#ppt_x"/>
                                          </p:val>
                                        </p:tav>
                                      </p:tavLst>
                                    </p:anim>
                                    <p:anim calcmode="lin" valueType="num">
                                      <p:cBhvr additive="base">
                                        <p:cTn id="33" dur="500" fill="hold"/>
                                        <p:tgtEl>
                                          <p:spTgt spid="230463"/>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000"/>
                            </p:stCondLst>
                            <p:childTnLst>
                              <p:par>
                                <p:cTn id="35" presetID="2" presetClass="entr" presetSubtype="4" fill="hold" nodeType="afterEffect">
                                  <p:stCondLst>
                                    <p:cond delay="0"/>
                                  </p:stCondLst>
                                  <p:childTnLst>
                                    <p:set>
                                      <p:cBhvr>
                                        <p:cTn id="36" dur="1" fill="hold">
                                          <p:stCondLst>
                                            <p:cond delay="0"/>
                                          </p:stCondLst>
                                        </p:cTn>
                                        <p:tgtEl>
                                          <p:spTgt spid="230423"/>
                                        </p:tgtEl>
                                        <p:attrNameLst>
                                          <p:attrName>style.visibility</p:attrName>
                                        </p:attrNameLst>
                                      </p:cBhvr>
                                      <p:to>
                                        <p:strVal val="visible"/>
                                      </p:to>
                                    </p:set>
                                    <p:anim calcmode="lin" valueType="num">
                                      <p:cBhvr additive="base">
                                        <p:cTn id="37" dur="500" fill="hold"/>
                                        <p:tgtEl>
                                          <p:spTgt spid="230423"/>
                                        </p:tgtEl>
                                        <p:attrNameLst>
                                          <p:attrName>ppt_x</p:attrName>
                                        </p:attrNameLst>
                                      </p:cBhvr>
                                      <p:tavLst>
                                        <p:tav tm="0">
                                          <p:val>
                                            <p:strVal val="#ppt_x"/>
                                          </p:val>
                                        </p:tav>
                                        <p:tav tm="100000">
                                          <p:val>
                                            <p:strVal val="#ppt_x"/>
                                          </p:val>
                                        </p:tav>
                                      </p:tavLst>
                                    </p:anim>
                                    <p:anim calcmode="lin" valueType="num">
                                      <p:cBhvr additive="base">
                                        <p:cTn id="38" dur="500" fill="hold"/>
                                        <p:tgtEl>
                                          <p:spTgt spid="230423"/>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500"/>
                            </p:stCondLst>
                            <p:childTnLst>
                              <p:par>
                                <p:cTn id="40" presetID="2" presetClass="entr" presetSubtype="4" fill="hold" nodeType="afterEffect">
                                  <p:stCondLst>
                                    <p:cond delay="0"/>
                                  </p:stCondLst>
                                  <p:childTnLst>
                                    <p:set>
                                      <p:cBhvr>
                                        <p:cTn id="41" dur="1" fill="hold">
                                          <p:stCondLst>
                                            <p:cond delay="0"/>
                                          </p:stCondLst>
                                        </p:cTn>
                                        <p:tgtEl>
                                          <p:spTgt spid="230436"/>
                                        </p:tgtEl>
                                        <p:attrNameLst>
                                          <p:attrName>style.visibility</p:attrName>
                                        </p:attrNameLst>
                                      </p:cBhvr>
                                      <p:to>
                                        <p:strVal val="visible"/>
                                      </p:to>
                                    </p:set>
                                    <p:anim calcmode="lin" valueType="num">
                                      <p:cBhvr additive="base">
                                        <p:cTn id="42" dur="500" fill="hold"/>
                                        <p:tgtEl>
                                          <p:spTgt spid="230436"/>
                                        </p:tgtEl>
                                        <p:attrNameLst>
                                          <p:attrName>ppt_x</p:attrName>
                                        </p:attrNameLst>
                                      </p:cBhvr>
                                      <p:tavLst>
                                        <p:tav tm="0">
                                          <p:val>
                                            <p:strVal val="#ppt_x"/>
                                          </p:val>
                                        </p:tav>
                                        <p:tav tm="100000">
                                          <p:val>
                                            <p:strVal val="#ppt_x"/>
                                          </p:val>
                                        </p:tav>
                                      </p:tavLst>
                                    </p:anim>
                                    <p:anim calcmode="lin" valueType="num">
                                      <p:cBhvr additive="base">
                                        <p:cTn id="43" dur="500" fill="hold"/>
                                        <p:tgtEl>
                                          <p:spTgt spid="230436"/>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4000"/>
                            </p:stCondLst>
                            <p:childTnLst>
                              <p:par>
                                <p:cTn id="45" presetID="2" presetClass="entr" presetSubtype="4" fill="hold" nodeType="afterEffect">
                                  <p:stCondLst>
                                    <p:cond delay="0"/>
                                  </p:stCondLst>
                                  <p:childTnLst>
                                    <p:set>
                                      <p:cBhvr>
                                        <p:cTn id="46" dur="1" fill="hold">
                                          <p:stCondLst>
                                            <p:cond delay="0"/>
                                          </p:stCondLst>
                                        </p:cTn>
                                        <p:tgtEl>
                                          <p:spTgt spid="230445"/>
                                        </p:tgtEl>
                                        <p:attrNameLst>
                                          <p:attrName>style.visibility</p:attrName>
                                        </p:attrNameLst>
                                      </p:cBhvr>
                                      <p:to>
                                        <p:strVal val="visible"/>
                                      </p:to>
                                    </p:set>
                                    <p:anim calcmode="lin" valueType="num">
                                      <p:cBhvr additive="base">
                                        <p:cTn id="47" dur="500" fill="hold"/>
                                        <p:tgtEl>
                                          <p:spTgt spid="230445"/>
                                        </p:tgtEl>
                                        <p:attrNameLst>
                                          <p:attrName>ppt_x</p:attrName>
                                        </p:attrNameLst>
                                      </p:cBhvr>
                                      <p:tavLst>
                                        <p:tav tm="0">
                                          <p:val>
                                            <p:strVal val="#ppt_x"/>
                                          </p:val>
                                        </p:tav>
                                        <p:tav tm="100000">
                                          <p:val>
                                            <p:strVal val="#ppt_x"/>
                                          </p:val>
                                        </p:tav>
                                      </p:tavLst>
                                    </p:anim>
                                    <p:anim calcmode="lin" valueType="num">
                                      <p:cBhvr additive="base">
                                        <p:cTn id="48" dur="500" fill="hold"/>
                                        <p:tgtEl>
                                          <p:spTgt spid="230445"/>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4500"/>
                            </p:stCondLst>
                            <p:childTnLst>
                              <p:par>
                                <p:cTn id="50" presetID="2" presetClass="entr" presetSubtype="4" fill="hold" nodeType="afterEffect">
                                  <p:stCondLst>
                                    <p:cond delay="0"/>
                                  </p:stCondLst>
                                  <p:childTnLst>
                                    <p:set>
                                      <p:cBhvr>
                                        <p:cTn id="51" dur="1" fill="hold">
                                          <p:stCondLst>
                                            <p:cond delay="0"/>
                                          </p:stCondLst>
                                        </p:cTn>
                                        <p:tgtEl>
                                          <p:spTgt spid="230454"/>
                                        </p:tgtEl>
                                        <p:attrNameLst>
                                          <p:attrName>style.visibility</p:attrName>
                                        </p:attrNameLst>
                                      </p:cBhvr>
                                      <p:to>
                                        <p:strVal val="visible"/>
                                      </p:to>
                                    </p:set>
                                    <p:anim calcmode="lin" valueType="num">
                                      <p:cBhvr additive="base">
                                        <p:cTn id="52" dur="500" fill="hold"/>
                                        <p:tgtEl>
                                          <p:spTgt spid="230454"/>
                                        </p:tgtEl>
                                        <p:attrNameLst>
                                          <p:attrName>ppt_x</p:attrName>
                                        </p:attrNameLst>
                                      </p:cBhvr>
                                      <p:tavLst>
                                        <p:tav tm="0">
                                          <p:val>
                                            <p:strVal val="#ppt_x"/>
                                          </p:val>
                                        </p:tav>
                                        <p:tav tm="100000">
                                          <p:val>
                                            <p:strVal val="#ppt_x"/>
                                          </p:val>
                                        </p:tav>
                                      </p:tavLst>
                                    </p:anim>
                                    <p:anim calcmode="lin" valueType="num">
                                      <p:cBhvr additive="base">
                                        <p:cTn id="53" dur="500" fill="hold"/>
                                        <p:tgtEl>
                                          <p:spTgt spid="230454"/>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24594"/>
                                        </p:tgtEl>
                                        <p:attrNameLst>
                                          <p:attrName>style.visibility</p:attrName>
                                        </p:attrNameLst>
                                      </p:cBhvr>
                                      <p:to>
                                        <p:strVal val="visible"/>
                                      </p:to>
                                    </p:set>
                                    <p:anim calcmode="lin" valueType="num">
                                      <p:cBhvr additive="base">
                                        <p:cTn id="57" dur="500" fill="hold"/>
                                        <p:tgtEl>
                                          <p:spTgt spid="24594"/>
                                        </p:tgtEl>
                                        <p:attrNameLst>
                                          <p:attrName>ppt_x</p:attrName>
                                        </p:attrNameLst>
                                      </p:cBhvr>
                                      <p:tavLst>
                                        <p:tav tm="0">
                                          <p:val>
                                            <p:strVal val="#ppt_x"/>
                                          </p:val>
                                        </p:tav>
                                        <p:tav tm="100000">
                                          <p:val>
                                            <p:strVal val="#ppt_x"/>
                                          </p:val>
                                        </p:tav>
                                      </p:tavLst>
                                    </p:anim>
                                    <p:anim calcmode="lin" valueType="num">
                                      <p:cBhvr additive="base">
                                        <p:cTn id="58" dur="500" fill="hold"/>
                                        <p:tgtEl>
                                          <p:spTgt spid="24594"/>
                                        </p:tgtEl>
                                        <p:attrNameLst>
                                          <p:attrName>ppt_y</p:attrName>
                                        </p:attrNameLst>
                                      </p:cBhvr>
                                      <p:tavLst>
                                        <p:tav tm="0">
                                          <p:val>
                                            <p:strVal val="1+#ppt_h/2"/>
                                          </p:val>
                                        </p:tav>
                                        <p:tav tm="100000">
                                          <p:val>
                                            <p:strVal val="#ppt_y"/>
                                          </p:val>
                                        </p:tav>
                                      </p:tavLst>
                                    </p:anim>
                                  </p:childTnLst>
                                </p:cTn>
                              </p:par>
                            </p:childTnLst>
                          </p:cTn>
                        </p:par>
                        <p:par>
                          <p:cTn id="59" fill="hold" nodeType="afterGroup">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24604"/>
                                        </p:tgtEl>
                                        <p:attrNameLst>
                                          <p:attrName>style.visibility</p:attrName>
                                        </p:attrNameLst>
                                      </p:cBhvr>
                                      <p:to>
                                        <p:strVal val="visible"/>
                                      </p:to>
                                    </p:set>
                                    <p:anim calcmode="lin" valueType="num">
                                      <p:cBhvr additive="base">
                                        <p:cTn id="62" dur="500" fill="hold"/>
                                        <p:tgtEl>
                                          <p:spTgt spid="24604"/>
                                        </p:tgtEl>
                                        <p:attrNameLst>
                                          <p:attrName>ppt_x</p:attrName>
                                        </p:attrNameLst>
                                      </p:cBhvr>
                                      <p:tavLst>
                                        <p:tav tm="0">
                                          <p:val>
                                            <p:strVal val="#ppt_x"/>
                                          </p:val>
                                        </p:tav>
                                        <p:tav tm="100000">
                                          <p:val>
                                            <p:strVal val="#ppt_x"/>
                                          </p:val>
                                        </p:tav>
                                      </p:tavLst>
                                    </p:anim>
                                    <p:anim calcmode="lin" valueType="num">
                                      <p:cBhvr additive="base">
                                        <p:cTn id="63" dur="500" fill="hold"/>
                                        <p:tgtEl>
                                          <p:spTgt spid="24604"/>
                                        </p:tgtEl>
                                        <p:attrNameLst>
                                          <p:attrName>ppt_y</p:attrName>
                                        </p:attrNameLst>
                                      </p:cBhvr>
                                      <p:tavLst>
                                        <p:tav tm="0">
                                          <p:val>
                                            <p:strVal val="1+#ppt_h/2"/>
                                          </p:val>
                                        </p:tav>
                                        <p:tav tm="100000">
                                          <p:val>
                                            <p:strVal val="#ppt_y"/>
                                          </p:val>
                                        </p:tav>
                                      </p:tavLst>
                                    </p:anim>
                                  </p:childTnLst>
                                </p:cTn>
                              </p:par>
                            </p:childTnLst>
                          </p:cTn>
                        </p:par>
                        <p:par>
                          <p:cTn id="64" fill="hold" nodeType="afterGroup">
                            <p:stCondLst>
                              <p:cond delay="6000"/>
                            </p:stCondLst>
                            <p:childTnLst>
                              <p:par>
                                <p:cTn id="65" presetID="2" presetClass="entr" presetSubtype="4" fill="hold" grpId="0" nodeType="afterEffect">
                                  <p:stCondLst>
                                    <p:cond delay="0"/>
                                  </p:stCondLst>
                                  <p:childTnLst>
                                    <p:set>
                                      <p:cBhvr>
                                        <p:cTn id="66" dur="1" fill="hold">
                                          <p:stCondLst>
                                            <p:cond delay="0"/>
                                          </p:stCondLst>
                                        </p:cTn>
                                        <p:tgtEl>
                                          <p:spTgt spid="24609"/>
                                        </p:tgtEl>
                                        <p:attrNameLst>
                                          <p:attrName>style.visibility</p:attrName>
                                        </p:attrNameLst>
                                      </p:cBhvr>
                                      <p:to>
                                        <p:strVal val="visible"/>
                                      </p:to>
                                    </p:set>
                                    <p:anim calcmode="lin" valueType="num">
                                      <p:cBhvr additive="base">
                                        <p:cTn id="67" dur="500" fill="hold"/>
                                        <p:tgtEl>
                                          <p:spTgt spid="24609"/>
                                        </p:tgtEl>
                                        <p:attrNameLst>
                                          <p:attrName>ppt_x</p:attrName>
                                        </p:attrNameLst>
                                      </p:cBhvr>
                                      <p:tavLst>
                                        <p:tav tm="0">
                                          <p:val>
                                            <p:strVal val="#ppt_x"/>
                                          </p:val>
                                        </p:tav>
                                        <p:tav tm="100000">
                                          <p:val>
                                            <p:strVal val="#ppt_x"/>
                                          </p:val>
                                        </p:tav>
                                      </p:tavLst>
                                    </p:anim>
                                    <p:anim calcmode="lin" valueType="num">
                                      <p:cBhvr additive="base">
                                        <p:cTn id="68" dur="500" fill="hold"/>
                                        <p:tgtEl>
                                          <p:spTgt spid="24609"/>
                                        </p:tgtEl>
                                        <p:attrNameLst>
                                          <p:attrName>ppt_y</p:attrName>
                                        </p:attrNameLst>
                                      </p:cBhvr>
                                      <p:tavLst>
                                        <p:tav tm="0">
                                          <p:val>
                                            <p:strVal val="1+#ppt_h/2"/>
                                          </p:val>
                                        </p:tav>
                                        <p:tav tm="100000">
                                          <p:val>
                                            <p:strVal val="#ppt_y"/>
                                          </p:val>
                                        </p:tav>
                                      </p:tavLst>
                                    </p:anim>
                                  </p:childTnLst>
                                </p:cTn>
                              </p:par>
                            </p:childTnLst>
                          </p:cTn>
                        </p:par>
                        <p:par>
                          <p:cTn id="69" fill="hold" nodeType="afterGroup">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24614"/>
                                        </p:tgtEl>
                                        <p:attrNameLst>
                                          <p:attrName>style.visibility</p:attrName>
                                        </p:attrNameLst>
                                      </p:cBhvr>
                                      <p:to>
                                        <p:strVal val="visible"/>
                                      </p:to>
                                    </p:set>
                                    <p:anim calcmode="lin" valueType="num">
                                      <p:cBhvr additive="base">
                                        <p:cTn id="72" dur="500" fill="hold"/>
                                        <p:tgtEl>
                                          <p:spTgt spid="24614"/>
                                        </p:tgtEl>
                                        <p:attrNameLst>
                                          <p:attrName>ppt_x</p:attrName>
                                        </p:attrNameLst>
                                      </p:cBhvr>
                                      <p:tavLst>
                                        <p:tav tm="0">
                                          <p:val>
                                            <p:strVal val="#ppt_x"/>
                                          </p:val>
                                        </p:tav>
                                        <p:tav tm="100000">
                                          <p:val>
                                            <p:strVal val="#ppt_x"/>
                                          </p:val>
                                        </p:tav>
                                      </p:tavLst>
                                    </p:anim>
                                    <p:anim calcmode="lin" valueType="num">
                                      <p:cBhvr additive="base">
                                        <p:cTn id="73" dur="500" fill="hold"/>
                                        <p:tgtEl>
                                          <p:spTgt spid="24614"/>
                                        </p:tgtEl>
                                        <p:attrNameLst>
                                          <p:attrName>ppt_y</p:attrName>
                                        </p:attrNameLst>
                                      </p:cBhvr>
                                      <p:tavLst>
                                        <p:tav tm="0">
                                          <p:val>
                                            <p:strVal val="1+#ppt_h/2"/>
                                          </p:val>
                                        </p:tav>
                                        <p:tav tm="100000">
                                          <p:val>
                                            <p:strVal val="#ppt_y"/>
                                          </p:val>
                                        </p:tav>
                                      </p:tavLst>
                                    </p:anim>
                                  </p:childTnLst>
                                </p:cTn>
                              </p:par>
                            </p:childTnLst>
                          </p:cTn>
                        </p:par>
                        <p:par>
                          <p:cTn id="74" fill="hold" nodeType="afterGroup">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230464"/>
                                        </p:tgtEl>
                                        <p:attrNameLst>
                                          <p:attrName>style.visibility</p:attrName>
                                        </p:attrNameLst>
                                      </p:cBhvr>
                                      <p:to>
                                        <p:strVal val="visible"/>
                                      </p:to>
                                    </p:set>
                                    <p:anim calcmode="lin" valueType="num">
                                      <p:cBhvr additive="base">
                                        <p:cTn id="77" dur="500" fill="hold"/>
                                        <p:tgtEl>
                                          <p:spTgt spid="230464"/>
                                        </p:tgtEl>
                                        <p:attrNameLst>
                                          <p:attrName>ppt_x</p:attrName>
                                        </p:attrNameLst>
                                      </p:cBhvr>
                                      <p:tavLst>
                                        <p:tav tm="0">
                                          <p:val>
                                            <p:strVal val="#ppt_x"/>
                                          </p:val>
                                        </p:tav>
                                        <p:tav tm="100000">
                                          <p:val>
                                            <p:strVal val="#ppt_x"/>
                                          </p:val>
                                        </p:tav>
                                      </p:tavLst>
                                    </p:anim>
                                    <p:anim calcmode="lin" valueType="num">
                                      <p:cBhvr additive="base">
                                        <p:cTn id="78" dur="500" fill="hold"/>
                                        <p:tgtEl>
                                          <p:spTgt spid="230464"/>
                                        </p:tgtEl>
                                        <p:attrNameLst>
                                          <p:attrName>ppt_y</p:attrName>
                                        </p:attrNameLst>
                                      </p:cBhvr>
                                      <p:tavLst>
                                        <p:tav tm="0">
                                          <p:val>
                                            <p:strVal val="1+#ppt_h/2"/>
                                          </p:val>
                                        </p:tav>
                                        <p:tav tm="100000">
                                          <p:val>
                                            <p:strVal val="#ppt_y"/>
                                          </p:val>
                                        </p:tav>
                                      </p:tavLst>
                                    </p:anim>
                                  </p:childTnLst>
                                </p:cTn>
                              </p:par>
                            </p:childTnLst>
                          </p:cTn>
                        </p:par>
                        <p:par>
                          <p:cTn id="79" fill="hold" nodeType="afterGroup">
                            <p:stCondLst>
                              <p:cond delay="7500"/>
                            </p:stCondLst>
                            <p:childTnLst>
                              <p:par>
                                <p:cTn id="80" presetID="2" presetClass="entr" presetSubtype="4" fill="hold" grpId="0" nodeType="afterEffect">
                                  <p:stCondLst>
                                    <p:cond delay="0"/>
                                  </p:stCondLst>
                                  <p:childTnLst>
                                    <p:set>
                                      <p:cBhvr>
                                        <p:cTn id="81" dur="1" fill="hold">
                                          <p:stCondLst>
                                            <p:cond delay="0"/>
                                          </p:stCondLst>
                                        </p:cTn>
                                        <p:tgtEl>
                                          <p:spTgt spid="230432"/>
                                        </p:tgtEl>
                                        <p:attrNameLst>
                                          <p:attrName>style.visibility</p:attrName>
                                        </p:attrNameLst>
                                      </p:cBhvr>
                                      <p:to>
                                        <p:strVal val="visible"/>
                                      </p:to>
                                    </p:set>
                                    <p:anim calcmode="lin" valueType="num">
                                      <p:cBhvr additive="base">
                                        <p:cTn id="82" dur="500" fill="hold"/>
                                        <p:tgtEl>
                                          <p:spTgt spid="230432"/>
                                        </p:tgtEl>
                                        <p:attrNameLst>
                                          <p:attrName>ppt_x</p:attrName>
                                        </p:attrNameLst>
                                      </p:cBhvr>
                                      <p:tavLst>
                                        <p:tav tm="0">
                                          <p:val>
                                            <p:strVal val="#ppt_x"/>
                                          </p:val>
                                        </p:tav>
                                        <p:tav tm="100000">
                                          <p:val>
                                            <p:strVal val="#ppt_x"/>
                                          </p:val>
                                        </p:tav>
                                      </p:tavLst>
                                    </p:anim>
                                    <p:anim calcmode="lin" valueType="num">
                                      <p:cBhvr additive="base">
                                        <p:cTn id="83" dur="500" fill="hold"/>
                                        <p:tgtEl>
                                          <p:spTgt spid="230432"/>
                                        </p:tgtEl>
                                        <p:attrNameLst>
                                          <p:attrName>ppt_y</p:attrName>
                                        </p:attrNameLst>
                                      </p:cBhvr>
                                      <p:tavLst>
                                        <p:tav tm="0">
                                          <p:val>
                                            <p:strVal val="1+#ppt_h/2"/>
                                          </p:val>
                                        </p:tav>
                                        <p:tav tm="100000">
                                          <p:val>
                                            <p:strVal val="#ppt_y"/>
                                          </p:val>
                                        </p:tav>
                                      </p:tavLst>
                                    </p:anim>
                                  </p:childTnLst>
                                </p:cTn>
                              </p:par>
                            </p:childTnLst>
                          </p:cTn>
                        </p:par>
                        <p:par>
                          <p:cTn id="84" fill="hold" nodeType="afterGroup">
                            <p:stCondLst>
                              <p:cond delay="8000"/>
                            </p:stCondLst>
                            <p:childTnLst>
                              <p:par>
                                <p:cTn id="85" presetID="2" presetClass="entr" presetSubtype="4" fill="hold" grpId="0" nodeType="afterEffect">
                                  <p:stCondLst>
                                    <p:cond delay="0"/>
                                  </p:stCondLst>
                                  <p:childTnLst>
                                    <p:set>
                                      <p:cBhvr>
                                        <p:cTn id="86" dur="1" fill="hold">
                                          <p:stCondLst>
                                            <p:cond delay="0"/>
                                          </p:stCondLst>
                                        </p:cTn>
                                        <p:tgtEl>
                                          <p:spTgt spid="230433"/>
                                        </p:tgtEl>
                                        <p:attrNameLst>
                                          <p:attrName>style.visibility</p:attrName>
                                        </p:attrNameLst>
                                      </p:cBhvr>
                                      <p:to>
                                        <p:strVal val="visible"/>
                                      </p:to>
                                    </p:set>
                                    <p:anim calcmode="lin" valueType="num">
                                      <p:cBhvr additive="base">
                                        <p:cTn id="87" dur="500" fill="hold"/>
                                        <p:tgtEl>
                                          <p:spTgt spid="230433"/>
                                        </p:tgtEl>
                                        <p:attrNameLst>
                                          <p:attrName>ppt_x</p:attrName>
                                        </p:attrNameLst>
                                      </p:cBhvr>
                                      <p:tavLst>
                                        <p:tav tm="0">
                                          <p:val>
                                            <p:strVal val="#ppt_x"/>
                                          </p:val>
                                        </p:tav>
                                        <p:tav tm="100000">
                                          <p:val>
                                            <p:strVal val="#ppt_x"/>
                                          </p:val>
                                        </p:tav>
                                      </p:tavLst>
                                    </p:anim>
                                    <p:anim calcmode="lin" valueType="num">
                                      <p:cBhvr additive="base">
                                        <p:cTn id="88" dur="500" fill="hold"/>
                                        <p:tgtEl>
                                          <p:spTgt spid="230433"/>
                                        </p:tgtEl>
                                        <p:attrNameLst>
                                          <p:attrName>ppt_y</p:attrName>
                                        </p:attrNameLst>
                                      </p:cBhvr>
                                      <p:tavLst>
                                        <p:tav tm="0">
                                          <p:val>
                                            <p:strVal val="1+#ppt_h/2"/>
                                          </p:val>
                                        </p:tav>
                                        <p:tav tm="100000">
                                          <p:val>
                                            <p:strVal val="#ppt_y"/>
                                          </p:val>
                                        </p:tav>
                                      </p:tavLst>
                                    </p:anim>
                                  </p:childTnLst>
                                </p:cTn>
                              </p:par>
                            </p:childTnLst>
                          </p:cTn>
                        </p:par>
                        <p:par>
                          <p:cTn id="89" fill="hold" nodeType="afterGroup">
                            <p:stCondLst>
                              <p:cond delay="8500"/>
                            </p:stCondLst>
                            <p:childTnLst>
                              <p:par>
                                <p:cTn id="90" presetID="2" presetClass="entr" presetSubtype="4" fill="hold" grpId="0" nodeType="afterEffect">
                                  <p:stCondLst>
                                    <p:cond delay="0"/>
                                  </p:stCondLst>
                                  <p:childTnLst>
                                    <p:set>
                                      <p:cBhvr>
                                        <p:cTn id="91" dur="1" fill="hold">
                                          <p:stCondLst>
                                            <p:cond delay="0"/>
                                          </p:stCondLst>
                                        </p:cTn>
                                        <p:tgtEl>
                                          <p:spTgt spid="230434"/>
                                        </p:tgtEl>
                                        <p:attrNameLst>
                                          <p:attrName>style.visibility</p:attrName>
                                        </p:attrNameLst>
                                      </p:cBhvr>
                                      <p:to>
                                        <p:strVal val="visible"/>
                                      </p:to>
                                    </p:set>
                                    <p:anim calcmode="lin" valueType="num">
                                      <p:cBhvr additive="base">
                                        <p:cTn id="92" dur="500" fill="hold"/>
                                        <p:tgtEl>
                                          <p:spTgt spid="230434"/>
                                        </p:tgtEl>
                                        <p:attrNameLst>
                                          <p:attrName>ppt_x</p:attrName>
                                        </p:attrNameLst>
                                      </p:cBhvr>
                                      <p:tavLst>
                                        <p:tav tm="0">
                                          <p:val>
                                            <p:strVal val="#ppt_x"/>
                                          </p:val>
                                        </p:tav>
                                        <p:tav tm="100000">
                                          <p:val>
                                            <p:strVal val="#ppt_x"/>
                                          </p:val>
                                        </p:tav>
                                      </p:tavLst>
                                    </p:anim>
                                    <p:anim calcmode="lin" valueType="num">
                                      <p:cBhvr additive="base">
                                        <p:cTn id="93" dur="500" fill="hold"/>
                                        <p:tgtEl>
                                          <p:spTgt spid="230434"/>
                                        </p:tgtEl>
                                        <p:attrNameLst>
                                          <p:attrName>ppt_y</p:attrName>
                                        </p:attrNameLst>
                                      </p:cBhvr>
                                      <p:tavLst>
                                        <p:tav tm="0">
                                          <p:val>
                                            <p:strVal val="1+#ppt_h/2"/>
                                          </p:val>
                                        </p:tav>
                                        <p:tav tm="100000">
                                          <p:val>
                                            <p:strVal val="#ppt_y"/>
                                          </p:val>
                                        </p:tav>
                                      </p:tavLst>
                                    </p:anim>
                                  </p:childTnLst>
                                </p:cTn>
                              </p:par>
                            </p:childTnLst>
                          </p:cTn>
                        </p:par>
                        <p:par>
                          <p:cTn id="94" fill="hold" nodeType="afterGroup">
                            <p:stCondLst>
                              <p:cond delay="9000"/>
                            </p:stCondLst>
                            <p:childTnLst>
                              <p:par>
                                <p:cTn id="95" presetID="2" presetClass="entr" presetSubtype="4" fill="hold" grpId="0" nodeType="afterEffect">
                                  <p:stCondLst>
                                    <p:cond delay="0"/>
                                  </p:stCondLst>
                                  <p:childTnLst>
                                    <p:set>
                                      <p:cBhvr>
                                        <p:cTn id="96" dur="1" fill="hold">
                                          <p:stCondLst>
                                            <p:cond delay="0"/>
                                          </p:stCondLst>
                                        </p:cTn>
                                        <p:tgtEl>
                                          <p:spTgt spid="230435"/>
                                        </p:tgtEl>
                                        <p:attrNameLst>
                                          <p:attrName>style.visibility</p:attrName>
                                        </p:attrNameLst>
                                      </p:cBhvr>
                                      <p:to>
                                        <p:strVal val="visible"/>
                                      </p:to>
                                    </p:set>
                                    <p:anim calcmode="lin" valueType="num">
                                      <p:cBhvr additive="base">
                                        <p:cTn id="97" dur="500" fill="hold"/>
                                        <p:tgtEl>
                                          <p:spTgt spid="230435"/>
                                        </p:tgtEl>
                                        <p:attrNameLst>
                                          <p:attrName>ppt_x</p:attrName>
                                        </p:attrNameLst>
                                      </p:cBhvr>
                                      <p:tavLst>
                                        <p:tav tm="0">
                                          <p:val>
                                            <p:strVal val="#ppt_x"/>
                                          </p:val>
                                        </p:tav>
                                        <p:tav tm="100000">
                                          <p:val>
                                            <p:strVal val="#ppt_x"/>
                                          </p:val>
                                        </p:tav>
                                      </p:tavLst>
                                    </p:anim>
                                    <p:anim calcmode="lin" valueType="num">
                                      <p:cBhvr additive="base">
                                        <p:cTn id="98" dur="500" fill="hold"/>
                                        <p:tgtEl>
                                          <p:spTgt spid="2304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2" grpId="0"/>
      <p:bldP spid="24594" grpId="0" bldLvl="0" animBg="1"/>
      <p:bldP spid="230432" grpId="0"/>
      <p:bldP spid="230433" grpId="0"/>
      <p:bldP spid="230434" grpId="0"/>
      <p:bldP spid="230435" grpId="0"/>
      <p:bldP spid="24604" grpId="0" bldLvl="0" animBg="1"/>
      <p:bldP spid="24609" grpId="0" bldLvl="0" animBg="1"/>
      <p:bldP spid="24614" grpId="0" bldLvl="0" animBg="1"/>
      <p:bldP spid="230464" grpId="0" bldLvl="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AutoShape 5">
            <a:extLst>
              <a:ext uri="{FF2B5EF4-FFF2-40B4-BE49-F238E27FC236}">
                <a16:creationId xmlns:a16="http://schemas.microsoft.com/office/drawing/2014/main" id="{51355CC1-FA14-45A7-B800-CC90F081EC30}"/>
              </a:ext>
            </a:extLst>
          </p:cNvPr>
          <p:cNvSpPr>
            <a:spLocks noChangeArrowheads="1"/>
          </p:cNvSpPr>
          <p:nvPr/>
        </p:nvSpPr>
        <p:spPr bwMode="auto">
          <a:xfrm>
            <a:off x="1271588" y="1100965"/>
            <a:ext cx="4248150" cy="647700"/>
          </a:xfrm>
          <a:prstGeom prst="roundRect">
            <a:avLst>
              <a:gd name="adj" fmla="val 16667"/>
            </a:avLst>
          </a:prstGeom>
          <a:solidFill>
            <a:srgbClr val="FFFFFF">
              <a:alpha val="89803"/>
            </a:srgbClr>
          </a:solidFill>
          <a:ln w="28575">
            <a:solidFill>
              <a:schemeClr val="accent1"/>
            </a:solidFill>
            <a:round/>
            <a:headEnd/>
            <a:tailEnd/>
          </a:ln>
        </p:spPr>
        <p:txBody>
          <a:bodyPr wrap="none" anchor="ctr"/>
          <a:lstStyle/>
          <a:p>
            <a:endParaRPr lang="zh-CN" altLang="en-US" b="0"/>
          </a:p>
        </p:txBody>
      </p:sp>
      <p:sp>
        <p:nvSpPr>
          <p:cNvPr id="232451" name="Text Box 38">
            <a:extLst>
              <a:ext uri="{FF2B5EF4-FFF2-40B4-BE49-F238E27FC236}">
                <a16:creationId xmlns:a16="http://schemas.microsoft.com/office/drawing/2014/main" id="{703393E8-9341-4972-AD2D-BE3ADC6C6DAA}"/>
              </a:ext>
            </a:extLst>
          </p:cNvPr>
          <p:cNvSpPr txBox="1"/>
          <p:nvPr/>
        </p:nvSpPr>
        <p:spPr>
          <a:xfrm>
            <a:off x="1344613" y="1172402"/>
            <a:ext cx="4248150" cy="522288"/>
          </a:xfrm>
          <a:prstGeom prst="rect">
            <a:avLst/>
          </a:prstGeom>
          <a:noFill/>
          <a:ln w="9525">
            <a:noFill/>
          </a:ln>
        </p:spPr>
        <p:txBody>
          <a:bodyPr>
            <a:spAutoFit/>
          </a:bodyPr>
          <a:lstStyle/>
          <a:p>
            <a:pPr>
              <a:spcBef>
                <a:spcPct val="50000"/>
              </a:spcBef>
            </a:pPr>
            <a:r>
              <a:rPr lang="zh-CN" altLang="en-US" sz="2800" noProof="1">
                <a:solidFill>
                  <a:srgbClr val="FF0000"/>
                </a:solidFill>
                <a:effectLst>
                  <a:outerShdw blurRad="38100" dist="38100" dir="2700000">
                    <a:srgbClr val="C0C0C0"/>
                  </a:outerShdw>
                </a:effectLst>
              </a:rPr>
              <a:t>一、人工操作方式</a:t>
            </a:r>
          </a:p>
        </p:txBody>
      </p:sp>
      <p:pic>
        <p:nvPicPr>
          <p:cNvPr id="232452" name="图片 232451" descr="rgczfs">
            <a:extLst>
              <a:ext uri="{FF2B5EF4-FFF2-40B4-BE49-F238E27FC236}">
                <a16:creationId xmlns:a16="http://schemas.microsoft.com/office/drawing/2014/main" id="{72AE7936-43BC-4AC9-AA45-CC282D753B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7209" y="3046852"/>
            <a:ext cx="4321175"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453" name="AutoShape 13">
            <a:extLst>
              <a:ext uri="{FF2B5EF4-FFF2-40B4-BE49-F238E27FC236}">
                <a16:creationId xmlns:a16="http://schemas.microsoft.com/office/drawing/2014/main" id="{7FA0C6AD-B810-42C9-9DCA-14F42E1BAF44}"/>
              </a:ext>
            </a:extLst>
          </p:cNvPr>
          <p:cNvSpPr>
            <a:spLocks noChangeArrowheads="1"/>
          </p:cNvSpPr>
          <p:nvPr/>
        </p:nvSpPr>
        <p:spPr bwMode="auto">
          <a:xfrm>
            <a:off x="1416050" y="1891540"/>
            <a:ext cx="3960813" cy="4176712"/>
          </a:xfrm>
          <a:prstGeom prst="roundRect">
            <a:avLst>
              <a:gd name="adj" fmla="val 8014"/>
            </a:avLst>
          </a:prstGeom>
          <a:solidFill>
            <a:srgbClr val="F8F8F8"/>
          </a:solidFill>
          <a:ln w="9525">
            <a:solidFill>
              <a:schemeClr val="accent2"/>
            </a:solidFill>
            <a:round/>
            <a:headEnd/>
            <a:tailEnd/>
          </a:ln>
        </p:spPr>
        <p:txBody>
          <a:bodyPr wrap="none" anchor="ctr"/>
          <a:lstStyle/>
          <a:p>
            <a:endParaRPr lang="zh-CN" altLang="en-US" b="0"/>
          </a:p>
        </p:txBody>
      </p:sp>
      <p:sp>
        <p:nvSpPr>
          <p:cNvPr id="232454" name="流程图: 可选过程 232453">
            <a:extLst>
              <a:ext uri="{FF2B5EF4-FFF2-40B4-BE49-F238E27FC236}">
                <a16:creationId xmlns:a16="http://schemas.microsoft.com/office/drawing/2014/main" id="{7A05FCA0-2A4D-4036-9EF4-B98FD58A8AE6}"/>
              </a:ext>
            </a:extLst>
          </p:cNvPr>
          <p:cNvSpPr>
            <a:spLocks noChangeArrowheads="1"/>
          </p:cNvSpPr>
          <p:nvPr/>
        </p:nvSpPr>
        <p:spPr bwMode="auto">
          <a:xfrm>
            <a:off x="1487488" y="1964565"/>
            <a:ext cx="3816350" cy="4032250"/>
          </a:xfrm>
          <a:prstGeom prst="flowChartAlternateProcess">
            <a:avLst/>
          </a:prstGeom>
          <a:solidFill>
            <a:srgbClr val="CCFFCC"/>
          </a:solidFill>
          <a:ln>
            <a:noFill/>
          </a:ln>
          <a:effectLst>
            <a:prstShdw prst="shdw17" dist="17961" dir="2700000">
              <a:srgbClr val="7A997A"/>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32455" name="Rectangle 31">
            <a:extLst>
              <a:ext uri="{FF2B5EF4-FFF2-40B4-BE49-F238E27FC236}">
                <a16:creationId xmlns:a16="http://schemas.microsoft.com/office/drawing/2014/main" id="{0034093E-67B8-435A-8149-DA9C332D6BDF}"/>
              </a:ext>
            </a:extLst>
          </p:cNvPr>
          <p:cNvSpPr>
            <a:spLocks noChangeArrowheads="1"/>
          </p:cNvSpPr>
          <p:nvPr/>
        </p:nvSpPr>
        <p:spPr bwMode="auto">
          <a:xfrm>
            <a:off x="1631950" y="2036002"/>
            <a:ext cx="3455988"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solidFill>
                  <a:srgbClr val="000000"/>
                </a:solidFill>
              </a:rPr>
              <a:t>      计算机操作是由用户</a:t>
            </a:r>
            <a:r>
              <a:rPr lang="en-US" altLang="zh-CN" sz="2000">
                <a:solidFill>
                  <a:srgbClr val="000000"/>
                </a:solidFill>
              </a:rPr>
              <a:t>(</a:t>
            </a:r>
            <a:r>
              <a:rPr lang="zh-CN" altLang="en-US" sz="2000">
                <a:solidFill>
                  <a:srgbClr val="000000"/>
                </a:solidFill>
              </a:rPr>
              <a:t>即程序员</a:t>
            </a:r>
            <a:r>
              <a:rPr lang="en-US" altLang="zh-CN" sz="2000">
                <a:solidFill>
                  <a:srgbClr val="000000"/>
                </a:solidFill>
              </a:rPr>
              <a:t>)</a:t>
            </a:r>
            <a:r>
              <a:rPr lang="zh-CN" altLang="en-US" sz="2000">
                <a:solidFill>
                  <a:srgbClr val="000000"/>
                </a:solidFill>
              </a:rPr>
              <a:t>采用人工操作方式直接使用计算机硬件系统，即由程序员将事先已穿孔</a:t>
            </a:r>
            <a:r>
              <a:rPr lang="en-US" altLang="zh-CN" sz="2000">
                <a:solidFill>
                  <a:srgbClr val="000000"/>
                </a:solidFill>
              </a:rPr>
              <a:t>(</a:t>
            </a:r>
            <a:r>
              <a:rPr lang="zh-CN" altLang="en-US" sz="2000">
                <a:solidFill>
                  <a:srgbClr val="000000"/>
                </a:solidFill>
              </a:rPr>
              <a:t>对应于程序和数据</a:t>
            </a:r>
            <a:r>
              <a:rPr lang="en-US" altLang="zh-CN" sz="2000">
                <a:solidFill>
                  <a:srgbClr val="000000"/>
                </a:solidFill>
              </a:rPr>
              <a:t>)</a:t>
            </a:r>
            <a:r>
              <a:rPr lang="zh-CN" altLang="en-US" sz="2000">
                <a:solidFill>
                  <a:srgbClr val="000000"/>
                </a:solidFill>
              </a:rPr>
              <a:t>的纸带</a:t>
            </a:r>
            <a:r>
              <a:rPr lang="en-US" altLang="zh-CN" sz="2000">
                <a:solidFill>
                  <a:srgbClr val="000000"/>
                </a:solidFill>
              </a:rPr>
              <a:t>(</a:t>
            </a:r>
            <a:r>
              <a:rPr lang="zh-CN" altLang="en-US" sz="2000">
                <a:solidFill>
                  <a:srgbClr val="000000"/>
                </a:solidFill>
              </a:rPr>
              <a:t>或卡片</a:t>
            </a:r>
            <a:r>
              <a:rPr lang="en-US" altLang="zh-CN" sz="2000">
                <a:solidFill>
                  <a:srgbClr val="000000"/>
                </a:solidFill>
              </a:rPr>
              <a:t>)</a:t>
            </a:r>
            <a:r>
              <a:rPr lang="zh-CN" altLang="en-US" sz="2000">
                <a:solidFill>
                  <a:srgbClr val="000000"/>
                </a:solidFill>
              </a:rPr>
              <a:t>装入纸带输入机</a:t>
            </a:r>
            <a:r>
              <a:rPr lang="en-US" altLang="zh-CN" sz="2000">
                <a:solidFill>
                  <a:srgbClr val="000000"/>
                </a:solidFill>
              </a:rPr>
              <a:t>(</a:t>
            </a:r>
            <a:r>
              <a:rPr lang="zh-CN" altLang="en-US" sz="2000">
                <a:solidFill>
                  <a:srgbClr val="000000"/>
                </a:solidFill>
              </a:rPr>
              <a:t>或卡片输入机</a:t>
            </a:r>
            <a:r>
              <a:rPr lang="en-US" altLang="zh-CN" sz="2000">
                <a:solidFill>
                  <a:srgbClr val="000000"/>
                </a:solidFill>
              </a:rPr>
              <a:t>)</a:t>
            </a:r>
            <a:r>
              <a:rPr lang="zh-CN" altLang="en-US" sz="2000">
                <a:solidFill>
                  <a:srgbClr val="000000"/>
                </a:solidFill>
              </a:rPr>
              <a:t>，再启动它们将程序和数据输入计算机， 然后启动计算机运行。这种人工操作方式有以下两方面的缺点：</a:t>
            </a:r>
          </a:p>
          <a:p>
            <a:r>
              <a:rPr lang="zh-CN" altLang="en-US" sz="2000">
                <a:solidFill>
                  <a:srgbClr val="000000"/>
                </a:solidFill>
              </a:rPr>
              <a:t>       资源独占方式；</a:t>
            </a:r>
            <a:endParaRPr lang="en-US" altLang="zh-CN" sz="2000">
              <a:solidFill>
                <a:srgbClr val="000000"/>
              </a:solidFill>
            </a:endParaRPr>
          </a:p>
          <a:p>
            <a:r>
              <a:rPr lang="zh-CN" altLang="en-US" sz="2000">
                <a:solidFill>
                  <a:srgbClr val="000000"/>
                </a:solidFill>
              </a:rPr>
              <a:t>       串行工作方式。 </a:t>
            </a:r>
          </a:p>
        </p:txBody>
      </p:sp>
      <p:grpSp>
        <p:nvGrpSpPr>
          <p:cNvPr id="232456" name="Group 21">
            <a:extLst>
              <a:ext uri="{FF2B5EF4-FFF2-40B4-BE49-F238E27FC236}">
                <a16:creationId xmlns:a16="http://schemas.microsoft.com/office/drawing/2014/main" id="{F29BB903-C45C-4B91-8B8A-10A3F5A4AE17}"/>
              </a:ext>
            </a:extLst>
          </p:cNvPr>
          <p:cNvGrpSpPr>
            <a:grpSpLocks/>
          </p:cNvGrpSpPr>
          <p:nvPr/>
        </p:nvGrpSpPr>
        <p:grpSpPr bwMode="auto">
          <a:xfrm>
            <a:off x="1919288" y="5204652"/>
            <a:ext cx="168275" cy="168275"/>
            <a:chOff x="2928" y="2208"/>
            <a:chExt cx="262" cy="262"/>
          </a:xfrm>
        </p:grpSpPr>
        <p:sp>
          <p:nvSpPr>
            <p:cNvPr id="11272" name="Oval 22">
              <a:extLst>
                <a:ext uri="{FF2B5EF4-FFF2-40B4-BE49-F238E27FC236}">
                  <a16:creationId xmlns:a16="http://schemas.microsoft.com/office/drawing/2014/main" id="{E9E4952C-0588-445C-8D74-8F2EB0B9A895}"/>
                </a:ext>
              </a:extLst>
            </p:cNvPr>
            <p:cNvSpPr>
              <a:spLocks noChangeArrowheads="1"/>
            </p:cNvSpPr>
            <p:nvPr/>
          </p:nvSpPr>
          <p:spPr bwMode="auto">
            <a:xfrm>
              <a:off x="2928" y="2208"/>
              <a:ext cx="262" cy="262"/>
            </a:xfrm>
            <a:prstGeom prst="ellipse">
              <a:avLst/>
            </a:prstGeom>
            <a:gradFill rotWithShape="1">
              <a:gsLst>
                <a:gs pos="0">
                  <a:srgbClr val="C0C6D3"/>
                </a:gs>
                <a:gs pos="100000">
                  <a:srgbClr val="223864"/>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zh-CN" altLang="en-US" b="0"/>
            </a:p>
          </p:txBody>
        </p:sp>
        <p:sp>
          <p:nvSpPr>
            <p:cNvPr id="11273" name="Oval 23">
              <a:extLst>
                <a:ext uri="{FF2B5EF4-FFF2-40B4-BE49-F238E27FC236}">
                  <a16:creationId xmlns:a16="http://schemas.microsoft.com/office/drawing/2014/main" id="{D5E3AF12-F5FE-449D-A4E0-FE691BCDDDDA}"/>
                </a:ext>
              </a:extLst>
            </p:cNvPr>
            <p:cNvSpPr>
              <a:spLocks noChangeArrowheads="1"/>
            </p:cNvSpPr>
            <p:nvPr/>
          </p:nvSpPr>
          <p:spPr bwMode="auto">
            <a:xfrm>
              <a:off x="2949" y="2230"/>
              <a:ext cx="218" cy="218"/>
            </a:xfrm>
            <a:prstGeom prst="ellipse">
              <a:avLst/>
            </a:prstGeom>
            <a:gradFill rotWithShape="1">
              <a:gsLst>
                <a:gs pos="0">
                  <a:schemeClr val="accent1"/>
                </a:gs>
                <a:gs pos="100000">
                  <a:srgbClr val="AEDE7F"/>
                </a:gs>
              </a:gsLst>
              <a:lin ang="2700000" scaled="1"/>
            </a:gra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b="0"/>
            </a:p>
          </p:txBody>
        </p:sp>
      </p:grpSp>
      <p:grpSp>
        <p:nvGrpSpPr>
          <p:cNvPr id="232459" name="Group 21">
            <a:extLst>
              <a:ext uri="{FF2B5EF4-FFF2-40B4-BE49-F238E27FC236}">
                <a16:creationId xmlns:a16="http://schemas.microsoft.com/office/drawing/2014/main" id="{37F97FA7-A726-495F-BC3F-61EA5D52BF55}"/>
              </a:ext>
            </a:extLst>
          </p:cNvPr>
          <p:cNvGrpSpPr>
            <a:grpSpLocks/>
          </p:cNvGrpSpPr>
          <p:nvPr/>
        </p:nvGrpSpPr>
        <p:grpSpPr bwMode="auto">
          <a:xfrm>
            <a:off x="1919288" y="5491990"/>
            <a:ext cx="168275" cy="168275"/>
            <a:chOff x="2928" y="2208"/>
            <a:chExt cx="262" cy="262"/>
          </a:xfrm>
        </p:grpSpPr>
        <p:sp>
          <p:nvSpPr>
            <p:cNvPr id="11275" name="Oval 22">
              <a:extLst>
                <a:ext uri="{FF2B5EF4-FFF2-40B4-BE49-F238E27FC236}">
                  <a16:creationId xmlns:a16="http://schemas.microsoft.com/office/drawing/2014/main" id="{5DFE01F9-7AE0-4D80-8670-F024B0BF9273}"/>
                </a:ext>
              </a:extLst>
            </p:cNvPr>
            <p:cNvSpPr>
              <a:spLocks noChangeArrowheads="1"/>
            </p:cNvSpPr>
            <p:nvPr/>
          </p:nvSpPr>
          <p:spPr bwMode="auto">
            <a:xfrm>
              <a:off x="2928" y="2208"/>
              <a:ext cx="262" cy="262"/>
            </a:xfrm>
            <a:prstGeom prst="ellipse">
              <a:avLst/>
            </a:prstGeom>
            <a:gradFill rotWithShape="1">
              <a:gsLst>
                <a:gs pos="0">
                  <a:srgbClr val="C0C6D3"/>
                </a:gs>
                <a:gs pos="100000">
                  <a:srgbClr val="223864"/>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zh-CN" altLang="en-US" b="0"/>
            </a:p>
          </p:txBody>
        </p:sp>
        <p:sp>
          <p:nvSpPr>
            <p:cNvPr id="11276" name="Oval 23">
              <a:extLst>
                <a:ext uri="{FF2B5EF4-FFF2-40B4-BE49-F238E27FC236}">
                  <a16:creationId xmlns:a16="http://schemas.microsoft.com/office/drawing/2014/main" id="{7E1940A0-3746-4E75-8FF5-C47D7340F924}"/>
                </a:ext>
              </a:extLst>
            </p:cNvPr>
            <p:cNvSpPr>
              <a:spLocks noChangeArrowheads="1"/>
            </p:cNvSpPr>
            <p:nvPr/>
          </p:nvSpPr>
          <p:spPr bwMode="auto">
            <a:xfrm>
              <a:off x="2949" y="2230"/>
              <a:ext cx="218" cy="218"/>
            </a:xfrm>
            <a:prstGeom prst="ellipse">
              <a:avLst/>
            </a:prstGeom>
            <a:gradFill rotWithShape="1">
              <a:gsLst>
                <a:gs pos="0">
                  <a:schemeClr val="accent1"/>
                </a:gs>
                <a:gs pos="100000">
                  <a:srgbClr val="AEDE7F"/>
                </a:gs>
              </a:gsLst>
              <a:lin ang="2700000" scaled="1"/>
            </a:gra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b="0"/>
            </a:p>
          </p:txBody>
        </p:sp>
      </p:grpSp>
      <p:pic>
        <p:nvPicPr>
          <p:cNvPr id="232462" name="图片 232461" descr="czxtylj">
            <a:extLst>
              <a:ext uri="{FF2B5EF4-FFF2-40B4-BE49-F238E27FC236}">
                <a16:creationId xmlns:a16="http://schemas.microsoft.com/office/drawing/2014/main" id="{21757E2E-62D4-4697-9DFB-FFE48458D8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3472" y="1175189"/>
            <a:ext cx="2857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463" name="文本框 232462">
            <a:extLst>
              <a:ext uri="{FF2B5EF4-FFF2-40B4-BE49-F238E27FC236}">
                <a16:creationId xmlns:a16="http://schemas.microsoft.com/office/drawing/2014/main" id="{ECF6E5F6-C88B-431F-8D3D-53C6910ED699}"/>
              </a:ext>
            </a:extLst>
          </p:cNvPr>
          <p:cNvSpPr txBox="1"/>
          <p:nvPr/>
        </p:nvSpPr>
        <p:spPr>
          <a:xfrm>
            <a:off x="7420809" y="5855139"/>
            <a:ext cx="2233613" cy="368300"/>
          </a:xfrm>
          <a:prstGeom prst="rect">
            <a:avLst/>
          </a:prstGeom>
          <a:noFill/>
          <a:ln w="9525">
            <a:noFill/>
          </a:ln>
          <a:effectLst>
            <a:prstShdw prst="shdw17" dist="17961" dir="2699999">
              <a:schemeClr val="accent1">
                <a:gamma/>
                <a:shade val="60000"/>
                <a:invGamma/>
              </a:schemeClr>
            </a:prstShdw>
          </a:effectLst>
        </p:spPr>
        <p:txBody>
          <a:bodyPr>
            <a:spAutoFit/>
          </a:bodyPr>
          <a:lstStyle/>
          <a:p>
            <a:pPr algn="ctr">
              <a:spcBef>
                <a:spcPct val="50000"/>
              </a:spcBef>
            </a:pPr>
            <a:r>
              <a:rPr lang="zh-CN" altLang="en-US" noProof="1">
                <a:solidFill>
                  <a:srgbClr val="9900CC"/>
                </a:solidFill>
                <a:effectLst>
                  <a:outerShdw blurRad="38100" dist="38100" dir="2700000">
                    <a:srgbClr val="C0C0C0"/>
                  </a:outerShdw>
                </a:effectLst>
              </a:rPr>
              <a:t>人工操作方式</a:t>
            </a:r>
          </a:p>
        </p:txBody>
      </p:sp>
      <p:sp>
        <p:nvSpPr>
          <p:cNvPr id="19" name="矩形 18">
            <a:extLst>
              <a:ext uri="{FF2B5EF4-FFF2-40B4-BE49-F238E27FC236}">
                <a16:creationId xmlns:a16="http://schemas.microsoft.com/office/drawing/2014/main" id="{D7586E47-CC83-4BC7-B5AB-22A5682DA4FE}"/>
              </a:ext>
            </a:extLst>
          </p:cNvPr>
          <p:cNvSpPr>
            <a:spLocks noChangeArrowheads="1" noChangeShapeType="1" noTextEdit="1"/>
          </p:cNvSpPr>
          <p:nvPr/>
        </p:nvSpPr>
        <p:spPr bwMode="auto">
          <a:xfrm>
            <a:off x="316940" y="183603"/>
            <a:ext cx="3960813"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1.2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操作系统的形成</a:t>
            </a:r>
          </a:p>
        </p:txBody>
      </p:sp>
    </p:spTree>
    <p:custDataLst>
      <p:tags r:id="rId1"/>
    </p:custDataLst>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32450"/>
                                        </p:tgtEl>
                                        <p:attrNameLst>
                                          <p:attrName>style.visibility</p:attrName>
                                        </p:attrNameLst>
                                      </p:cBhvr>
                                      <p:to>
                                        <p:strVal val="visible"/>
                                      </p:to>
                                    </p:set>
                                    <p:anim calcmode="lin" valueType="num">
                                      <p:cBhvr additive="base">
                                        <p:cTn id="7" dur="500" fill="hold"/>
                                        <p:tgtEl>
                                          <p:spTgt spid="232450"/>
                                        </p:tgtEl>
                                        <p:attrNameLst>
                                          <p:attrName>ppt_x</p:attrName>
                                        </p:attrNameLst>
                                      </p:cBhvr>
                                      <p:tavLst>
                                        <p:tav tm="0">
                                          <p:val>
                                            <p:strVal val="#ppt_x"/>
                                          </p:val>
                                        </p:tav>
                                        <p:tav tm="100000">
                                          <p:val>
                                            <p:strVal val="#ppt_x"/>
                                          </p:val>
                                        </p:tav>
                                      </p:tavLst>
                                    </p:anim>
                                    <p:anim calcmode="lin" valueType="num">
                                      <p:cBhvr additive="base">
                                        <p:cTn id="8" dur="500" fill="hold"/>
                                        <p:tgtEl>
                                          <p:spTgt spid="232450"/>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32451"/>
                                        </p:tgtEl>
                                        <p:attrNameLst>
                                          <p:attrName>style.visibility</p:attrName>
                                        </p:attrNameLst>
                                      </p:cBhvr>
                                      <p:to>
                                        <p:strVal val="visible"/>
                                      </p:to>
                                    </p:set>
                                    <p:anim calcmode="lin" valueType="num">
                                      <p:cBhvr additive="base">
                                        <p:cTn id="12" dur="500" fill="hold"/>
                                        <p:tgtEl>
                                          <p:spTgt spid="232451"/>
                                        </p:tgtEl>
                                        <p:attrNameLst>
                                          <p:attrName>ppt_x</p:attrName>
                                        </p:attrNameLst>
                                      </p:cBhvr>
                                      <p:tavLst>
                                        <p:tav tm="0">
                                          <p:val>
                                            <p:strVal val="#ppt_x"/>
                                          </p:val>
                                        </p:tav>
                                        <p:tav tm="100000">
                                          <p:val>
                                            <p:strVal val="#ppt_x"/>
                                          </p:val>
                                        </p:tav>
                                      </p:tavLst>
                                    </p:anim>
                                    <p:anim calcmode="lin" valueType="num">
                                      <p:cBhvr additive="base">
                                        <p:cTn id="13" dur="500" fill="hold"/>
                                        <p:tgtEl>
                                          <p:spTgt spid="232451"/>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232454"/>
                                        </p:tgtEl>
                                        <p:attrNameLst>
                                          <p:attrName>style.visibility</p:attrName>
                                        </p:attrNameLst>
                                      </p:cBhvr>
                                      <p:to>
                                        <p:strVal val="visible"/>
                                      </p:to>
                                    </p:set>
                                    <p:anim calcmode="lin" valueType="num">
                                      <p:cBhvr additive="base">
                                        <p:cTn id="17" dur="500" fill="hold"/>
                                        <p:tgtEl>
                                          <p:spTgt spid="232454"/>
                                        </p:tgtEl>
                                        <p:attrNameLst>
                                          <p:attrName>ppt_x</p:attrName>
                                        </p:attrNameLst>
                                      </p:cBhvr>
                                      <p:tavLst>
                                        <p:tav tm="0">
                                          <p:val>
                                            <p:strVal val="#ppt_x"/>
                                          </p:val>
                                        </p:tav>
                                        <p:tav tm="100000">
                                          <p:val>
                                            <p:strVal val="#ppt_x"/>
                                          </p:val>
                                        </p:tav>
                                      </p:tavLst>
                                    </p:anim>
                                    <p:anim calcmode="lin" valueType="num">
                                      <p:cBhvr additive="base">
                                        <p:cTn id="18" dur="500" fill="hold"/>
                                        <p:tgtEl>
                                          <p:spTgt spid="232454"/>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32453"/>
                                        </p:tgtEl>
                                        <p:attrNameLst>
                                          <p:attrName>style.visibility</p:attrName>
                                        </p:attrNameLst>
                                      </p:cBhvr>
                                      <p:to>
                                        <p:strVal val="visible"/>
                                      </p:to>
                                    </p:set>
                                    <p:anim calcmode="lin" valueType="num">
                                      <p:cBhvr additive="base">
                                        <p:cTn id="22" dur="500" fill="hold"/>
                                        <p:tgtEl>
                                          <p:spTgt spid="232453"/>
                                        </p:tgtEl>
                                        <p:attrNameLst>
                                          <p:attrName>ppt_x</p:attrName>
                                        </p:attrNameLst>
                                      </p:cBhvr>
                                      <p:tavLst>
                                        <p:tav tm="0">
                                          <p:val>
                                            <p:strVal val="#ppt_x"/>
                                          </p:val>
                                        </p:tav>
                                        <p:tav tm="100000">
                                          <p:val>
                                            <p:strVal val="#ppt_x"/>
                                          </p:val>
                                        </p:tav>
                                      </p:tavLst>
                                    </p:anim>
                                    <p:anim calcmode="lin" valueType="num">
                                      <p:cBhvr additive="base">
                                        <p:cTn id="23" dur="500" fill="hold"/>
                                        <p:tgtEl>
                                          <p:spTgt spid="232453"/>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nodeType="afterEffect">
                                  <p:stCondLst>
                                    <p:cond delay="0"/>
                                  </p:stCondLst>
                                  <p:childTnLst>
                                    <p:set>
                                      <p:cBhvr>
                                        <p:cTn id="26" dur="1" fill="hold">
                                          <p:stCondLst>
                                            <p:cond delay="0"/>
                                          </p:stCondLst>
                                        </p:cTn>
                                        <p:tgtEl>
                                          <p:spTgt spid="232455">
                                            <p:txEl>
                                              <p:pRg st="0" end="0"/>
                                            </p:txEl>
                                          </p:spTgt>
                                        </p:tgtEl>
                                        <p:attrNameLst>
                                          <p:attrName>style.visibility</p:attrName>
                                        </p:attrNameLst>
                                      </p:cBhvr>
                                      <p:to>
                                        <p:strVal val="visible"/>
                                      </p:to>
                                    </p:set>
                                    <p:anim calcmode="lin" valueType="num">
                                      <p:cBhvr additive="base">
                                        <p:cTn id="27" dur="500" fill="hold"/>
                                        <p:tgtEl>
                                          <p:spTgt spid="232455">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32455">
                                            <p:txEl>
                                              <p:pRg st="0" end="0"/>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nodeType="afterEffect">
                                  <p:stCondLst>
                                    <p:cond delay="0"/>
                                  </p:stCondLst>
                                  <p:childTnLst>
                                    <p:set>
                                      <p:cBhvr>
                                        <p:cTn id="31" dur="1" fill="hold">
                                          <p:stCondLst>
                                            <p:cond delay="0"/>
                                          </p:stCondLst>
                                        </p:cTn>
                                        <p:tgtEl>
                                          <p:spTgt spid="232456"/>
                                        </p:tgtEl>
                                        <p:attrNameLst>
                                          <p:attrName>style.visibility</p:attrName>
                                        </p:attrNameLst>
                                      </p:cBhvr>
                                      <p:to>
                                        <p:strVal val="visible"/>
                                      </p:to>
                                    </p:set>
                                    <p:anim calcmode="lin" valueType="num">
                                      <p:cBhvr additive="base">
                                        <p:cTn id="32" dur="500" fill="hold"/>
                                        <p:tgtEl>
                                          <p:spTgt spid="232456"/>
                                        </p:tgtEl>
                                        <p:attrNameLst>
                                          <p:attrName>ppt_x</p:attrName>
                                        </p:attrNameLst>
                                      </p:cBhvr>
                                      <p:tavLst>
                                        <p:tav tm="0">
                                          <p:val>
                                            <p:strVal val="#ppt_x"/>
                                          </p:val>
                                        </p:tav>
                                        <p:tav tm="100000">
                                          <p:val>
                                            <p:strVal val="#ppt_x"/>
                                          </p:val>
                                        </p:tav>
                                      </p:tavLst>
                                    </p:anim>
                                    <p:anim calcmode="lin" valueType="num">
                                      <p:cBhvr additive="base">
                                        <p:cTn id="33" dur="500" fill="hold"/>
                                        <p:tgtEl>
                                          <p:spTgt spid="232456"/>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000"/>
                            </p:stCondLst>
                            <p:childTnLst>
                              <p:par>
                                <p:cTn id="35" presetID="2" presetClass="entr" presetSubtype="4" fill="hold" nodeType="afterEffect">
                                  <p:stCondLst>
                                    <p:cond delay="0"/>
                                  </p:stCondLst>
                                  <p:childTnLst>
                                    <p:set>
                                      <p:cBhvr>
                                        <p:cTn id="36" dur="1" fill="hold">
                                          <p:stCondLst>
                                            <p:cond delay="0"/>
                                          </p:stCondLst>
                                        </p:cTn>
                                        <p:tgtEl>
                                          <p:spTgt spid="232455">
                                            <p:txEl>
                                              <p:pRg st="1" end="1"/>
                                            </p:txEl>
                                          </p:spTgt>
                                        </p:tgtEl>
                                        <p:attrNameLst>
                                          <p:attrName>style.visibility</p:attrName>
                                        </p:attrNameLst>
                                      </p:cBhvr>
                                      <p:to>
                                        <p:strVal val="visible"/>
                                      </p:to>
                                    </p:set>
                                    <p:anim calcmode="lin" valueType="num">
                                      <p:cBhvr additive="base">
                                        <p:cTn id="37" dur="500" fill="hold"/>
                                        <p:tgtEl>
                                          <p:spTgt spid="232455">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2455">
                                            <p:txEl>
                                              <p:pRg st="1" end="1"/>
                                            </p:txEl>
                                          </p:spTgt>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500"/>
                            </p:stCondLst>
                            <p:childTnLst>
                              <p:par>
                                <p:cTn id="40" presetID="2" presetClass="entr" presetSubtype="4" fill="hold" nodeType="afterEffect">
                                  <p:stCondLst>
                                    <p:cond delay="0"/>
                                  </p:stCondLst>
                                  <p:childTnLst>
                                    <p:set>
                                      <p:cBhvr>
                                        <p:cTn id="41" dur="1" fill="hold">
                                          <p:stCondLst>
                                            <p:cond delay="0"/>
                                          </p:stCondLst>
                                        </p:cTn>
                                        <p:tgtEl>
                                          <p:spTgt spid="232459"/>
                                        </p:tgtEl>
                                        <p:attrNameLst>
                                          <p:attrName>style.visibility</p:attrName>
                                        </p:attrNameLst>
                                      </p:cBhvr>
                                      <p:to>
                                        <p:strVal val="visible"/>
                                      </p:to>
                                    </p:set>
                                    <p:anim calcmode="lin" valueType="num">
                                      <p:cBhvr additive="base">
                                        <p:cTn id="42" dur="500" fill="hold"/>
                                        <p:tgtEl>
                                          <p:spTgt spid="232459"/>
                                        </p:tgtEl>
                                        <p:attrNameLst>
                                          <p:attrName>ppt_x</p:attrName>
                                        </p:attrNameLst>
                                      </p:cBhvr>
                                      <p:tavLst>
                                        <p:tav tm="0">
                                          <p:val>
                                            <p:strVal val="#ppt_x"/>
                                          </p:val>
                                        </p:tav>
                                        <p:tav tm="100000">
                                          <p:val>
                                            <p:strVal val="#ppt_x"/>
                                          </p:val>
                                        </p:tav>
                                      </p:tavLst>
                                    </p:anim>
                                    <p:anim calcmode="lin" valueType="num">
                                      <p:cBhvr additive="base">
                                        <p:cTn id="43" dur="500" fill="hold"/>
                                        <p:tgtEl>
                                          <p:spTgt spid="232459"/>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4000"/>
                            </p:stCondLst>
                            <p:childTnLst>
                              <p:par>
                                <p:cTn id="45" presetID="2" presetClass="entr" presetSubtype="4" fill="hold" nodeType="afterEffect">
                                  <p:stCondLst>
                                    <p:cond delay="0"/>
                                  </p:stCondLst>
                                  <p:childTnLst>
                                    <p:set>
                                      <p:cBhvr>
                                        <p:cTn id="46" dur="1" fill="hold">
                                          <p:stCondLst>
                                            <p:cond delay="0"/>
                                          </p:stCondLst>
                                        </p:cTn>
                                        <p:tgtEl>
                                          <p:spTgt spid="232455">
                                            <p:txEl>
                                              <p:pRg st="2" end="2"/>
                                            </p:txEl>
                                          </p:spTgt>
                                        </p:tgtEl>
                                        <p:attrNameLst>
                                          <p:attrName>style.visibility</p:attrName>
                                        </p:attrNameLst>
                                      </p:cBhvr>
                                      <p:to>
                                        <p:strVal val="visible"/>
                                      </p:to>
                                    </p:set>
                                    <p:anim calcmode="lin" valueType="num">
                                      <p:cBhvr additive="base">
                                        <p:cTn id="47" dur="500" fill="hold"/>
                                        <p:tgtEl>
                                          <p:spTgt spid="232455">
                                            <p:txEl>
                                              <p:pRg st="2" end="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32455">
                                            <p:txEl>
                                              <p:pRg st="2" end="2"/>
                                            </p:txEl>
                                          </p:spTgt>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4500"/>
                            </p:stCondLst>
                            <p:childTnLst>
                              <p:par>
                                <p:cTn id="50" presetID="10" presetClass="entr" presetSubtype="0" fill="hold" nodeType="afterEffect">
                                  <p:stCondLst>
                                    <p:cond delay="0"/>
                                  </p:stCondLst>
                                  <p:childTnLst>
                                    <p:set>
                                      <p:cBhvr>
                                        <p:cTn id="51" dur="1" fill="hold">
                                          <p:stCondLst>
                                            <p:cond delay="0"/>
                                          </p:stCondLst>
                                        </p:cTn>
                                        <p:tgtEl>
                                          <p:spTgt spid="232462"/>
                                        </p:tgtEl>
                                        <p:attrNameLst>
                                          <p:attrName>style.visibility</p:attrName>
                                        </p:attrNameLst>
                                      </p:cBhvr>
                                      <p:to>
                                        <p:strVal val="visible"/>
                                      </p:to>
                                    </p:set>
                                    <p:animEffect transition="in" filter="fade">
                                      <p:cBhvr>
                                        <p:cTn id="52" dur="2000"/>
                                        <p:tgtEl>
                                          <p:spTgt spid="232462"/>
                                        </p:tgtEl>
                                      </p:cBhvr>
                                    </p:animEffect>
                                  </p:childTnLst>
                                </p:cTn>
                              </p:par>
                            </p:childTnLst>
                          </p:cTn>
                        </p:par>
                        <p:par>
                          <p:cTn id="53" fill="hold" nodeType="afterGroup">
                            <p:stCondLst>
                              <p:cond delay="6500"/>
                            </p:stCondLst>
                            <p:childTnLst>
                              <p:par>
                                <p:cTn id="54" presetID="10" presetClass="entr" presetSubtype="0" fill="hold" nodeType="afterEffect">
                                  <p:stCondLst>
                                    <p:cond delay="0"/>
                                  </p:stCondLst>
                                  <p:childTnLst>
                                    <p:set>
                                      <p:cBhvr>
                                        <p:cTn id="55" dur="1" fill="hold">
                                          <p:stCondLst>
                                            <p:cond delay="0"/>
                                          </p:stCondLst>
                                        </p:cTn>
                                        <p:tgtEl>
                                          <p:spTgt spid="232452"/>
                                        </p:tgtEl>
                                        <p:attrNameLst>
                                          <p:attrName>style.visibility</p:attrName>
                                        </p:attrNameLst>
                                      </p:cBhvr>
                                      <p:to>
                                        <p:strVal val="visible"/>
                                      </p:to>
                                    </p:set>
                                    <p:animEffect transition="in" filter="fade">
                                      <p:cBhvr>
                                        <p:cTn id="56" dur="2000"/>
                                        <p:tgtEl>
                                          <p:spTgt spid="232452"/>
                                        </p:tgtEl>
                                      </p:cBhvr>
                                    </p:animEffect>
                                  </p:childTnLst>
                                </p:cTn>
                              </p:par>
                            </p:childTnLst>
                          </p:cTn>
                        </p:par>
                        <p:par>
                          <p:cTn id="57" fill="hold" nodeType="afterGroup">
                            <p:stCondLst>
                              <p:cond delay="8500"/>
                            </p:stCondLst>
                            <p:childTnLst>
                              <p:par>
                                <p:cTn id="58" presetID="2" presetClass="entr" presetSubtype="4" fill="hold" grpId="0" nodeType="afterEffect">
                                  <p:stCondLst>
                                    <p:cond delay="0"/>
                                  </p:stCondLst>
                                  <p:childTnLst>
                                    <p:set>
                                      <p:cBhvr>
                                        <p:cTn id="59" dur="1" fill="hold">
                                          <p:stCondLst>
                                            <p:cond delay="0"/>
                                          </p:stCondLst>
                                        </p:cTn>
                                        <p:tgtEl>
                                          <p:spTgt spid="232463"/>
                                        </p:tgtEl>
                                        <p:attrNameLst>
                                          <p:attrName>style.visibility</p:attrName>
                                        </p:attrNameLst>
                                      </p:cBhvr>
                                      <p:to>
                                        <p:strVal val="visible"/>
                                      </p:to>
                                    </p:set>
                                    <p:anim calcmode="lin" valueType="num">
                                      <p:cBhvr additive="base">
                                        <p:cTn id="60" dur="500" fill="hold"/>
                                        <p:tgtEl>
                                          <p:spTgt spid="232463"/>
                                        </p:tgtEl>
                                        <p:attrNameLst>
                                          <p:attrName>ppt_x</p:attrName>
                                        </p:attrNameLst>
                                      </p:cBhvr>
                                      <p:tavLst>
                                        <p:tav tm="0">
                                          <p:val>
                                            <p:strVal val="#ppt_x"/>
                                          </p:val>
                                        </p:tav>
                                        <p:tav tm="100000">
                                          <p:val>
                                            <p:strVal val="#ppt_x"/>
                                          </p:val>
                                        </p:tav>
                                      </p:tavLst>
                                    </p:anim>
                                    <p:anim calcmode="lin" valueType="num">
                                      <p:cBhvr additive="base">
                                        <p:cTn id="61" dur="500" fill="hold"/>
                                        <p:tgtEl>
                                          <p:spTgt spid="2324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0" grpId="0" bldLvl="0" animBg="1"/>
      <p:bldP spid="232451" grpId="0"/>
      <p:bldP spid="232453" grpId="0" bldLvl="0" animBg="1"/>
      <p:bldP spid="232463"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AutoShape 5">
            <a:extLst>
              <a:ext uri="{FF2B5EF4-FFF2-40B4-BE49-F238E27FC236}">
                <a16:creationId xmlns:a16="http://schemas.microsoft.com/office/drawing/2014/main" id="{351B23C9-D016-4ACF-AD1C-C5E01F3799F1}"/>
              </a:ext>
            </a:extLst>
          </p:cNvPr>
          <p:cNvSpPr>
            <a:spLocks noChangeArrowheads="1"/>
          </p:cNvSpPr>
          <p:nvPr/>
        </p:nvSpPr>
        <p:spPr bwMode="auto">
          <a:xfrm>
            <a:off x="1141413" y="998538"/>
            <a:ext cx="4248150" cy="647700"/>
          </a:xfrm>
          <a:prstGeom prst="roundRect">
            <a:avLst>
              <a:gd name="adj" fmla="val 16667"/>
            </a:avLst>
          </a:prstGeom>
          <a:solidFill>
            <a:srgbClr val="FFFFFF">
              <a:alpha val="89803"/>
            </a:srgbClr>
          </a:solidFill>
          <a:ln w="28575">
            <a:solidFill>
              <a:schemeClr val="accent1"/>
            </a:solidFill>
            <a:round/>
            <a:headEnd/>
            <a:tailEnd/>
          </a:ln>
        </p:spPr>
        <p:txBody>
          <a:bodyPr wrap="none" anchor="ctr"/>
          <a:lstStyle/>
          <a:p>
            <a:endParaRPr lang="zh-CN" altLang="en-US" b="0"/>
          </a:p>
        </p:txBody>
      </p:sp>
      <p:sp>
        <p:nvSpPr>
          <p:cNvPr id="234499" name="Text Box 38">
            <a:extLst>
              <a:ext uri="{FF2B5EF4-FFF2-40B4-BE49-F238E27FC236}">
                <a16:creationId xmlns:a16="http://schemas.microsoft.com/office/drawing/2014/main" id="{99C07CF2-BBE2-49E2-B2DD-8504FE84EA79}"/>
              </a:ext>
            </a:extLst>
          </p:cNvPr>
          <p:cNvSpPr txBox="1"/>
          <p:nvPr/>
        </p:nvSpPr>
        <p:spPr>
          <a:xfrm>
            <a:off x="1247775" y="1036638"/>
            <a:ext cx="4214813" cy="522287"/>
          </a:xfrm>
          <a:prstGeom prst="rect">
            <a:avLst/>
          </a:prstGeom>
          <a:noFill/>
          <a:ln w="9525">
            <a:noFill/>
          </a:ln>
        </p:spPr>
        <p:txBody>
          <a:bodyPr>
            <a:spAutoFit/>
          </a:bodyPr>
          <a:lstStyle/>
          <a:p>
            <a:pPr>
              <a:spcBef>
                <a:spcPct val="50000"/>
              </a:spcBef>
            </a:pPr>
            <a:r>
              <a:rPr lang="zh-CN" altLang="en-US" sz="2800" noProof="1">
                <a:solidFill>
                  <a:srgbClr val="FF0000"/>
                </a:solidFill>
                <a:effectLst>
                  <a:outerShdw blurRad="38100" dist="38100" dir="2700000">
                    <a:srgbClr val="C0C0C0"/>
                  </a:outerShdw>
                </a:effectLst>
              </a:rPr>
              <a:t>二、脱机输入输出技术</a:t>
            </a:r>
          </a:p>
        </p:txBody>
      </p:sp>
      <p:sp>
        <p:nvSpPr>
          <p:cNvPr id="234500" name="AutoShape 13">
            <a:extLst>
              <a:ext uri="{FF2B5EF4-FFF2-40B4-BE49-F238E27FC236}">
                <a16:creationId xmlns:a16="http://schemas.microsoft.com/office/drawing/2014/main" id="{8B9F28B8-AA9B-44FD-9BB0-3F7B1832452A}"/>
              </a:ext>
            </a:extLst>
          </p:cNvPr>
          <p:cNvSpPr>
            <a:spLocks noChangeArrowheads="1"/>
          </p:cNvSpPr>
          <p:nvPr/>
        </p:nvSpPr>
        <p:spPr bwMode="auto">
          <a:xfrm>
            <a:off x="1161027" y="1799525"/>
            <a:ext cx="10499687" cy="1558038"/>
          </a:xfrm>
          <a:prstGeom prst="roundRect">
            <a:avLst>
              <a:gd name="adj" fmla="val 8014"/>
            </a:avLst>
          </a:prstGeom>
          <a:solidFill>
            <a:srgbClr val="F8F8F8"/>
          </a:solidFill>
          <a:ln w="9525">
            <a:solidFill>
              <a:schemeClr val="accent2"/>
            </a:solidFill>
            <a:round/>
            <a:headEnd/>
            <a:tailEnd/>
          </a:ln>
        </p:spPr>
        <p:txBody>
          <a:bodyPr wrap="none" anchor="ctr"/>
          <a:lstStyle/>
          <a:p>
            <a:endParaRPr lang="zh-CN" altLang="en-US" b="0"/>
          </a:p>
        </p:txBody>
      </p:sp>
      <p:sp>
        <p:nvSpPr>
          <p:cNvPr id="234501" name="流程图: 可选过程 234500">
            <a:extLst>
              <a:ext uri="{FF2B5EF4-FFF2-40B4-BE49-F238E27FC236}">
                <a16:creationId xmlns:a16="http://schemas.microsoft.com/office/drawing/2014/main" id="{267A2DC9-E694-455C-8129-48FD89FEA27A}"/>
              </a:ext>
            </a:extLst>
          </p:cNvPr>
          <p:cNvSpPr>
            <a:spLocks noChangeArrowheads="1"/>
          </p:cNvSpPr>
          <p:nvPr/>
        </p:nvSpPr>
        <p:spPr bwMode="auto">
          <a:xfrm>
            <a:off x="1247776" y="1884363"/>
            <a:ext cx="10321624" cy="1400175"/>
          </a:xfrm>
          <a:prstGeom prst="flowChartAlternateProcess">
            <a:avLst/>
          </a:prstGeom>
          <a:solidFill>
            <a:srgbClr val="CCFFCC"/>
          </a:solidFill>
          <a:ln>
            <a:noFill/>
          </a:ln>
          <a:effectLst>
            <a:prstShdw prst="shdw17" dist="17961" dir="2700000">
              <a:srgbClr val="7A997A"/>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34502" name="Rectangle 31">
            <a:extLst>
              <a:ext uri="{FF2B5EF4-FFF2-40B4-BE49-F238E27FC236}">
                <a16:creationId xmlns:a16="http://schemas.microsoft.com/office/drawing/2014/main" id="{76039372-AF57-4159-B943-BF0013F8E215}"/>
              </a:ext>
            </a:extLst>
          </p:cNvPr>
          <p:cNvSpPr/>
          <p:nvPr/>
        </p:nvSpPr>
        <p:spPr>
          <a:xfrm>
            <a:off x="1314278" y="1994427"/>
            <a:ext cx="10319646" cy="1200329"/>
          </a:xfrm>
          <a:prstGeom prst="rect">
            <a:avLst/>
          </a:prstGeom>
          <a:noFill/>
          <a:ln w="9525">
            <a:noFill/>
          </a:ln>
        </p:spPr>
        <p:txBody>
          <a:bodyPr wrap="square">
            <a:spAutoFit/>
          </a:bodyPr>
          <a:lstStyle/>
          <a:p>
            <a:r>
              <a:rPr lang="zh-CN" altLang="en-US" sz="2400" noProof="1">
                <a:solidFill>
                  <a:srgbClr val="000000"/>
                </a:solidFill>
                <a:effectLst>
                  <a:outerShdw blurRad="38100" dist="38100" dir="2700000">
                    <a:srgbClr val="C0C0C0"/>
                  </a:outerShdw>
                </a:effectLst>
              </a:rPr>
              <a:t>       在采用脱机输入输出方式时，程序和数据的输入输出都是在外围计算机的控制下完成的，或者说它们是脱离主机进行的，故称之为脱机输入输出操作； 反之，由主机控制输入输出的方式称之为联机输入输出。 </a:t>
            </a:r>
          </a:p>
        </p:txBody>
      </p:sp>
      <p:grpSp>
        <p:nvGrpSpPr>
          <p:cNvPr id="234503" name="组合 234502">
            <a:extLst>
              <a:ext uri="{FF2B5EF4-FFF2-40B4-BE49-F238E27FC236}">
                <a16:creationId xmlns:a16="http://schemas.microsoft.com/office/drawing/2014/main" id="{61A83570-90BC-4C2F-AF43-469262F2C374}"/>
              </a:ext>
            </a:extLst>
          </p:cNvPr>
          <p:cNvGrpSpPr>
            <a:grpSpLocks/>
          </p:cNvGrpSpPr>
          <p:nvPr/>
        </p:nvGrpSpPr>
        <p:grpSpPr bwMode="auto">
          <a:xfrm>
            <a:off x="2351088" y="3716338"/>
            <a:ext cx="1127125" cy="647700"/>
            <a:chOff x="385" y="809"/>
            <a:chExt cx="710" cy="408"/>
          </a:xfrm>
        </p:grpSpPr>
        <p:sp>
          <p:nvSpPr>
            <p:cNvPr id="13319" name="流程图: 卡片 234503">
              <a:extLst>
                <a:ext uri="{FF2B5EF4-FFF2-40B4-BE49-F238E27FC236}">
                  <a16:creationId xmlns:a16="http://schemas.microsoft.com/office/drawing/2014/main" id="{80099146-B263-45D8-9AB4-CCB43E7F3614}"/>
                </a:ext>
              </a:extLst>
            </p:cNvPr>
            <p:cNvSpPr>
              <a:spLocks noChangeArrowheads="1"/>
            </p:cNvSpPr>
            <p:nvPr/>
          </p:nvSpPr>
          <p:spPr bwMode="auto">
            <a:xfrm>
              <a:off x="450" y="809"/>
              <a:ext cx="553" cy="408"/>
            </a:xfrm>
            <a:prstGeom prst="flowChartPunchedCard">
              <a:avLst/>
            </a:prstGeom>
            <a:solidFill>
              <a:srgbClr val="6600CC"/>
            </a:solidFill>
            <a:ln>
              <a:noFill/>
            </a:ln>
            <a:scene3d>
              <a:camera prst="legacyObliqueTopRight"/>
              <a:lightRig rig="legacyFlat3" dir="b"/>
            </a:scene3d>
            <a:sp3d extrusionH="430200" prstMaterial="legacyMatte">
              <a:bevelT w="13500" h="13500" prst="angle"/>
              <a:bevelB w="13500" h="13500" prst="angle"/>
              <a:extrusionClr>
                <a:srgbClr val="6600CC"/>
              </a:extrusionClr>
              <a:contourClr>
                <a:srgbClr val="6600CC"/>
              </a:contourClr>
            </a:sp3d>
            <a:extLst>
              <a:ext uri="{91240B29-F687-4F45-9708-019B960494DF}">
                <a14:hiddenLine xmlns:a14="http://schemas.microsoft.com/office/drawing/2010/main" w="9525">
                  <a:noFill/>
                  <a:miter lim="800000"/>
                  <a:headEnd/>
                  <a:tailEnd/>
                </a14:hiddenLine>
              </a:ext>
            </a:extLst>
          </p:spPr>
          <p:txBody>
            <a:bodyPr>
              <a:flatTx/>
            </a:bodyPr>
            <a:lstStyle/>
            <a:p>
              <a:endParaRPr lang="zh-CN" altLang="en-US" sz="100"/>
            </a:p>
          </p:txBody>
        </p:sp>
        <p:sp>
          <p:nvSpPr>
            <p:cNvPr id="13320" name="文本框 234504">
              <a:extLst>
                <a:ext uri="{FF2B5EF4-FFF2-40B4-BE49-F238E27FC236}">
                  <a16:creationId xmlns:a16="http://schemas.microsoft.com/office/drawing/2014/main" id="{20EB1B00-3853-4E29-A3A0-35F49E58DBB0}"/>
                </a:ext>
              </a:extLst>
            </p:cNvPr>
            <p:cNvSpPr txBox="1">
              <a:spLocks noChangeArrowheads="1"/>
            </p:cNvSpPr>
            <p:nvPr/>
          </p:nvSpPr>
          <p:spPr bwMode="auto">
            <a:xfrm>
              <a:off x="385" y="911"/>
              <a:ext cx="71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400">
                  <a:latin typeface="Times New Roman" panose="02020603050405020304" pitchFamily="18" charset="0"/>
                </a:rPr>
                <a:t>卡片输入机</a:t>
              </a:r>
              <a:endParaRPr lang="zh-CN" altLang="en-US" sz="1400" b="0"/>
            </a:p>
          </p:txBody>
        </p:sp>
      </p:grpSp>
      <p:grpSp>
        <p:nvGrpSpPr>
          <p:cNvPr id="234506" name="组合 234505">
            <a:extLst>
              <a:ext uri="{FF2B5EF4-FFF2-40B4-BE49-F238E27FC236}">
                <a16:creationId xmlns:a16="http://schemas.microsoft.com/office/drawing/2014/main" id="{9EAFAB42-6925-4861-9C9E-718C252D5FCF}"/>
              </a:ext>
            </a:extLst>
          </p:cNvPr>
          <p:cNvGrpSpPr>
            <a:grpSpLocks/>
          </p:cNvGrpSpPr>
          <p:nvPr/>
        </p:nvGrpSpPr>
        <p:grpSpPr bwMode="auto">
          <a:xfrm>
            <a:off x="2351088" y="5445125"/>
            <a:ext cx="1057275" cy="649288"/>
            <a:chOff x="558" y="2546"/>
            <a:chExt cx="666" cy="409"/>
          </a:xfrm>
        </p:grpSpPr>
        <p:sp>
          <p:nvSpPr>
            <p:cNvPr id="13322" name="流程图: 文档 234506">
              <a:extLst>
                <a:ext uri="{FF2B5EF4-FFF2-40B4-BE49-F238E27FC236}">
                  <a16:creationId xmlns:a16="http://schemas.microsoft.com/office/drawing/2014/main" id="{1DE24ED6-5B57-4343-B978-E162F70A9EBF}"/>
                </a:ext>
              </a:extLst>
            </p:cNvPr>
            <p:cNvSpPr>
              <a:spLocks noChangeArrowheads="1"/>
            </p:cNvSpPr>
            <p:nvPr/>
          </p:nvSpPr>
          <p:spPr bwMode="auto">
            <a:xfrm>
              <a:off x="558" y="2546"/>
              <a:ext cx="665" cy="409"/>
            </a:xfrm>
            <a:prstGeom prst="flowChartDocument">
              <a:avLst/>
            </a:prstGeom>
            <a:solidFill>
              <a:srgbClr val="6600CC"/>
            </a:solidFill>
            <a:ln>
              <a:noFill/>
            </a:ln>
            <a:scene3d>
              <a:camera prst="legacyPerspectiveTopRight"/>
              <a:lightRig rig="legacyFlat3" dir="b"/>
            </a:scene3d>
            <a:sp3d extrusionH="887400" prstMaterial="legacyMatte">
              <a:bevelT w="13500" h="13500" prst="angle"/>
              <a:bevelB w="13500" h="13500" prst="angle"/>
              <a:extrusionClr>
                <a:srgbClr val="6600CC"/>
              </a:extrusionClr>
              <a:contourClr>
                <a:srgbClr val="6600CC"/>
              </a:contourClr>
            </a:sp3d>
            <a:extLst>
              <a:ext uri="{91240B29-F687-4F45-9708-019B960494DF}">
                <a14:hiddenLine xmlns:a14="http://schemas.microsoft.com/office/drawing/2010/main" w="9525">
                  <a:noFill/>
                  <a:miter lim="800000"/>
                  <a:headEnd/>
                  <a:tailEnd/>
                </a14:hiddenLine>
              </a:ext>
            </a:extLst>
          </p:spPr>
          <p:txBody>
            <a:bodyPr>
              <a:flatTx/>
            </a:bodyPr>
            <a:lstStyle/>
            <a:p>
              <a:endParaRPr lang="zh-CN" altLang="en-US" sz="100"/>
            </a:p>
          </p:txBody>
        </p:sp>
        <p:sp>
          <p:nvSpPr>
            <p:cNvPr id="13323" name="文本框 234507">
              <a:extLst>
                <a:ext uri="{FF2B5EF4-FFF2-40B4-BE49-F238E27FC236}">
                  <a16:creationId xmlns:a16="http://schemas.microsoft.com/office/drawing/2014/main" id="{89F4E8E2-F6E3-4EBF-8DD8-BE0DF4DA5501}"/>
                </a:ext>
              </a:extLst>
            </p:cNvPr>
            <p:cNvSpPr txBox="1">
              <a:spLocks noChangeArrowheads="1"/>
            </p:cNvSpPr>
            <p:nvPr/>
          </p:nvSpPr>
          <p:spPr bwMode="auto">
            <a:xfrm>
              <a:off x="643" y="2627"/>
              <a:ext cx="581"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400">
                  <a:latin typeface="Times New Roman" panose="02020603050405020304" pitchFamily="18" charset="0"/>
                </a:rPr>
                <a:t>打印机</a:t>
              </a:r>
              <a:endParaRPr lang="zh-CN" altLang="en-US" sz="1400" b="0"/>
            </a:p>
          </p:txBody>
        </p:sp>
      </p:grpSp>
      <p:grpSp>
        <p:nvGrpSpPr>
          <p:cNvPr id="234509" name="组合 234508">
            <a:extLst>
              <a:ext uri="{FF2B5EF4-FFF2-40B4-BE49-F238E27FC236}">
                <a16:creationId xmlns:a16="http://schemas.microsoft.com/office/drawing/2014/main" id="{62E546A6-3D6F-4BC1-92A1-4A4E0AC54D7A}"/>
              </a:ext>
            </a:extLst>
          </p:cNvPr>
          <p:cNvGrpSpPr>
            <a:grpSpLocks/>
          </p:cNvGrpSpPr>
          <p:nvPr/>
        </p:nvGrpSpPr>
        <p:grpSpPr bwMode="auto">
          <a:xfrm>
            <a:off x="4511675" y="4508500"/>
            <a:ext cx="1008063" cy="809625"/>
            <a:chOff x="1882" y="2840"/>
            <a:chExt cx="635" cy="510"/>
          </a:xfrm>
        </p:grpSpPr>
        <p:sp>
          <p:nvSpPr>
            <p:cNvPr id="13325" name="八边形 234509">
              <a:extLst>
                <a:ext uri="{FF2B5EF4-FFF2-40B4-BE49-F238E27FC236}">
                  <a16:creationId xmlns:a16="http://schemas.microsoft.com/office/drawing/2014/main" id="{C3DAC3A0-C46A-4140-B379-25EFCDE1EB2B}"/>
                </a:ext>
              </a:extLst>
            </p:cNvPr>
            <p:cNvSpPr>
              <a:spLocks noChangeArrowheads="1"/>
            </p:cNvSpPr>
            <p:nvPr/>
          </p:nvSpPr>
          <p:spPr bwMode="auto">
            <a:xfrm>
              <a:off x="1882" y="2840"/>
              <a:ext cx="553" cy="510"/>
            </a:xfrm>
            <a:prstGeom prst="octagon">
              <a:avLst>
                <a:gd name="adj" fmla="val 29287"/>
              </a:avLst>
            </a:prstGeom>
            <a:solidFill>
              <a:srgbClr val="6600FF"/>
            </a:solidFill>
            <a:ln>
              <a:noFill/>
            </a:ln>
            <a:scene3d>
              <a:camera prst="legacyPerspectiveTopRight"/>
              <a:lightRig rig="legacyFlat3" dir="b"/>
            </a:scene3d>
            <a:sp3d extrusionH="887400" prstMaterial="legacyPlastic">
              <a:bevelT w="13500" h="13500" prst="angle"/>
              <a:bevelB w="13500" h="13500" prst="angle"/>
              <a:extrusionClr>
                <a:srgbClr val="6600FF"/>
              </a:extrusionClr>
              <a:contourClr>
                <a:srgbClr val="6600FF"/>
              </a:contourClr>
            </a:sp3d>
            <a:extLst>
              <a:ext uri="{91240B29-F687-4F45-9708-019B960494DF}">
                <a14:hiddenLine xmlns:a14="http://schemas.microsoft.com/office/drawing/2010/main" w="12700">
                  <a:noFill/>
                  <a:miter lim="800000"/>
                  <a:headEnd/>
                  <a:tailEnd/>
                </a14:hiddenLine>
              </a:ext>
            </a:extLst>
          </p:spPr>
          <p:txBody>
            <a:bodyPr>
              <a:flatTx/>
            </a:bodyPr>
            <a:lstStyle/>
            <a:p>
              <a:endParaRPr lang="zh-CN" altLang="en-US" sz="100"/>
            </a:p>
          </p:txBody>
        </p:sp>
        <p:sp>
          <p:nvSpPr>
            <p:cNvPr id="13326" name="文本框 234510">
              <a:extLst>
                <a:ext uri="{FF2B5EF4-FFF2-40B4-BE49-F238E27FC236}">
                  <a16:creationId xmlns:a16="http://schemas.microsoft.com/office/drawing/2014/main" id="{3EE3CA51-0449-44C1-A7B3-C0950124E457}"/>
                </a:ext>
              </a:extLst>
            </p:cNvPr>
            <p:cNvSpPr txBox="1">
              <a:spLocks noChangeArrowheads="1"/>
            </p:cNvSpPr>
            <p:nvPr/>
          </p:nvSpPr>
          <p:spPr bwMode="auto">
            <a:xfrm>
              <a:off x="1936" y="2990"/>
              <a:ext cx="581"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a:latin typeface="Times New Roman" panose="02020603050405020304" pitchFamily="18" charset="0"/>
                </a:rPr>
                <a:t>卫星机</a:t>
              </a:r>
              <a:endParaRPr lang="zh-CN" altLang="en-US" sz="1600"/>
            </a:p>
          </p:txBody>
        </p:sp>
      </p:grpSp>
      <p:grpSp>
        <p:nvGrpSpPr>
          <p:cNvPr id="234512" name="组合 234511">
            <a:extLst>
              <a:ext uri="{FF2B5EF4-FFF2-40B4-BE49-F238E27FC236}">
                <a16:creationId xmlns:a16="http://schemas.microsoft.com/office/drawing/2014/main" id="{5EBF546A-BE69-4408-8168-4AF58181EB18}"/>
              </a:ext>
            </a:extLst>
          </p:cNvPr>
          <p:cNvGrpSpPr>
            <a:grpSpLocks/>
          </p:cNvGrpSpPr>
          <p:nvPr/>
        </p:nvGrpSpPr>
        <p:grpSpPr bwMode="auto">
          <a:xfrm>
            <a:off x="5807075" y="3619500"/>
            <a:ext cx="923925" cy="647700"/>
            <a:chOff x="2546" y="709"/>
            <a:chExt cx="582" cy="408"/>
          </a:xfrm>
        </p:grpSpPr>
        <p:sp>
          <p:nvSpPr>
            <p:cNvPr id="13328" name="流程图: 顺序访问存储器 234512">
              <a:extLst>
                <a:ext uri="{FF2B5EF4-FFF2-40B4-BE49-F238E27FC236}">
                  <a16:creationId xmlns:a16="http://schemas.microsoft.com/office/drawing/2014/main" id="{1D541E6D-7197-4032-AF86-165878DE0771}"/>
                </a:ext>
              </a:extLst>
            </p:cNvPr>
            <p:cNvSpPr>
              <a:spLocks noChangeArrowheads="1"/>
            </p:cNvSpPr>
            <p:nvPr/>
          </p:nvSpPr>
          <p:spPr bwMode="auto">
            <a:xfrm>
              <a:off x="2553" y="709"/>
              <a:ext cx="442" cy="408"/>
            </a:xfrm>
            <a:prstGeom prst="flowChartMagneticTape">
              <a:avLst/>
            </a:prstGeom>
            <a:solidFill>
              <a:srgbClr val="6600CC"/>
            </a:solidFill>
            <a:ln>
              <a:noFill/>
            </a:ln>
            <a:scene3d>
              <a:camera prst="legacyPerspectiveTopRight"/>
              <a:lightRig rig="legacyFlat3" dir="b"/>
            </a:scene3d>
            <a:sp3d extrusionH="887400" prstMaterial="legacyMatte">
              <a:bevelT w="13500" h="13500" prst="angle"/>
              <a:bevelB w="13500" h="13500" prst="angle"/>
              <a:extrusionClr>
                <a:srgbClr val="6600CC"/>
              </a:extrusionClr>
              <a:contourClr>
                <a:srgbClr val="6600CC"/>
              </a:contourClr>
            </a:sp3d>
            <a:extLst>
              <a:ext uri="{91240B29-F687-4F45-9708-019B960494DF}">
                <a14:hiddenLine xmlns:a14="http://schemas.microsoft.com/office/drawing/2010/main" w="9525">
                  <a:noFill/>
                  <a:miter lim="800000"/>
                  <a:headEnd/>
                  <a:tailEnd/>
                </a14:hiddenLine>
              </a:ext>
            </a:extLst>
          </p:spPr>
          <p:txBody>
            <a:bodyPr>
              <a:flatTx/>
            </a:bodyPr>
            <a:lstStyle/>
            <a:p>
              <a:endParaRPr lang="zh-CN" altLang="en-US" sz="100"/>
            </a:p>
          </p:txBody>
        </p:sp>
        <p:sp>
          <p:nvSpPr>
            <p:cNvPr id="13329" name="文本框 234513">
              <a:extLst>
                <a:ext uri="{FF2B5EF4-FFF2-40B4-BE49-F238E27FC236}">
                  <a16:creationId xmlns:a16="http://schemas.microsoft.com/office/drawing/2014/main" id="{A519056A-F042-4706-8368-E269F9F8EE36}"/>
                </a:ext>
              </a:extLst>
            </p:cNvPr>
            <p:cNvSpPr txBox="1">
              <a:spLocks noChangeArrowheads="1"/>
            </p:cNvSpPr>
            <p:nvPr/>
          </p:nvSpPr>
          <p:spPr bwMode="auto">
            <a:xfrm>
              <a:off x="2546" y="813"/>
              <a:ext cx="58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400">
                  <a:latin typeface="Times New Roman" panose="02020603050405020304" pitchFamily="18" charset="0"/>
                </a:rPr>
                <a:t>输入带</a:t>
              </a:r>
              <a:endParaRPr lang="zh-CN" altLang="en-US" sz="1400"/>
            </a:p>
          </p:txBody>
        </p:sp>
      </p:grpSp>
      <p:grpSp>
        <p:nvGrpSpPr>
          <p:cNvPr id="234515" name="组合 234514">
            <a:extLst>
              <a:ext uri="{FF2B5EF4-FFF2-40B4-BE49-F238E27FC236}">
                <a16:creationId xmlns:a16="http://schemas.microsoft.com/office/drawing/2014/main" id="{03F2BE6A-43FF-4A95-B39B-E28D7C00C1E6}"/>
              </a:ext>
            </a:extLst>
          </p:cNvPr>
          <p:cNvGrpSpPr>
            <a:grpSpLocks/>
          </p:cNvGrpSpPr>
          <p:nvPr/>
        </p:nvGrpSpPr>
        <p:grpSpPr bwMode="auto">
          <a:xfrm>
            <a:off x="5980113" y="5734050"/>
            <a:ext cx="931862" cy="649288"/>
            <a:chOff x="2663" y="2546"/>
            <a:chExt cx="587" cy="409"/>
          </a:xfrm>
        </p:grpSpPr>
        <p:sp>
          <p:nvSpPr>
            <p:cNvPr id="13331" name="流程图: 顺序访问存储器 234515">
              <a:extLst>
                <a:ext uri="{FF2B5EF4-FFF2-40B4-BE49-F238E27FC236}">
                  <a16:creationId xmlns:a16="http://schemas.microsoft.com/office/drawing/2014/main" id="{B451A814-5CB7-49D9-82DB-176B118FFD69}"/>
                </a:ext>
              </a:extLst>
            </p:cNvPr>
            <p:cNvSpPr>
              <a:spLocks noChangeArrowheads="1"/>
            </p:cNvSpPr>
            <p:nvPr/>
          </p:nvSpPr>
          <p:spPr bwMode="auto">
            <a:xfrm>
              <a:off x="2663" y="2546"/>
              <a:ext cx="443" cy="409"/>
            </a:xfrm>
            <a:prstGeom prst="flowChartMagneticTape">
              <a:avLst/>
            </a:prstGeom>
            <a:solidFill>
              <a:srgbClr val="6600CC"/>
            </a:solidFill>
            <a:ln>
              <a:noFill/>
            </a:ln>
            <a:scene3d>
              <a:camera prst="legacyPerspectiveTopRight"/>
              <a:lightRig rig="legacyFlat3" dir="b"/>
            </a:scene3d>
            <a:sp3d extrusionH="887400" prstMaterial="legacyMatte">
              <a:bevelT w="13500" h="13500" prst="angle"/>
              <a:bevelB w="13500" h="13500" prst="angle"/>
              <a:extrusionClr>
                <a:srgbClr val="6600CC"/>
              </a:extrusionClr>
              <a:contourClr>
                <a:srgbClr val="6600CC"/>
              </a:contourClr>
            </a:sp3d>
            <a:extLst>
              <a:ext uri="{91240B29-F687-4F45-9708-019B960494DF}">
                <a14:hiddenLine xmlns:a14="http://schemas.microsoft.com/office/drawing/2010/main" w="9525">
                  <a:noFill/>
                  <a:miter lim="800000"/>
                  <a:headEnd/>
                  <a:tailEnd/>
                </a14:hiddenLine>
              </a:ext>
            </a:extLst>
          </p:spPr>
          <p:txBody>
            <a:bodyPr>
              <a:flatTx/>
            </a:bodyPr>
            <a:lstStyle/>
            <a:p>
              <a:endParaRPr lang="zh-CN" altLang="en-US" sz="100"/>
            </a:p>
          </p:txBody>
        </p:sp>
        <p:sp>
          <p:nvSpPr>
            <p:cNvPr id="13332" name="文本框 234516">
              <a:extLst>
                <a:ext uri="{FF2B5EF4-FFF2-40B4-BE49-F238E27FC236}">
                  <a16:creationId xmlns:a16="http://schemas.microsoft.com/office/drawing/2014/main" id="{8C7EF609-DD44-411A-9773-9EB227987A5C}"/>
                </a:ext>
              </a:extLst>
            </p:cNvPr>
            <p:cNvSpPr txBox="1">
              <a:spLocks noChangeArrowheads="1"/>
            </p:cNvSpPr>
            <p:nvPr/>
          </p:nvSpPr>
          <p:spPr bwMode="auto">
            <a:xfrm>
              <a:off x="2668" y="2643"/>
              <a:ext cx="58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400">
                  <a:latin typeface="Times New Roman" panose="02020603050405020304" pitchFamily="18" charset="0"/>
                </a:rPr>
                <a:t>输出带</a:t>
              </a:r>
              <a:endParaRPr lang="zh-CN" altLang="en-US" sz="1400"/>
            </a:p>
          </p:txBody>
        </p:sp>
      </p:grpSp>
      <p:grpSp>
        <p:nvGrpSpPr>
          <p:cNvPr id="234518" name="组合 234517">
            <a:extLst>
              <a:ext uri="{FF2B5EF4-FFF2-40B4-BE49-F238E27FC236}">
                <a16:creationId xmlns:a16="http://schemas.microsoft.com/office/drawing/2014/main" id="{4DD5B51C-A057-40EA-B45F-832E709F1688}"/>
              </a:ext>
            </a:extLst>
          </p:cNvPr>
          <p:cNvGrpSpPr>
            <a:grpSpLocks/>
          </p:cNvGrpSpPr>
          <p:nvPr/>
        </p:nvGrpSpPr>
        <p:grpSpPr bwMode="auto">
          <a:xfrm>
            <a:off x="7031038" y="3502025"/>
            <a:ext cx="922337" cy="647700"/>
            <a:chOff x="3325" y="709"/>
            <a:chExt cx="581" cy="408"/>
          </a:xfrm>
        </p:grpSpPr>
        <p:sp>
          <p:nvSpPr>
            <p:cNvPr id="13334" name="流程图: 顺序访问存储器 234518">
              <a:extLst>
                <a:ext uri="{FF2B5EF4-FFF2-40B4-BE49-F238E27FC236}">
                  <a16:creationId xmlns:a16="http://schemas.microsoft.com/office/drawing/2014/main" id="{BE0C62DF-4AAE-4D57-934B-FFF20C4FF4CD}"/>
                </a:ext>
              </a:extLst>
            </p:cNvPr>
            <p:cNvSpPr>
              <a:spLocks noChangeArrowheads="1"/>
            </p:cNvSpPr>
            <p:nvPr/>
          </p:nvSpPr>
          <p:spPr bwMode="auto">
            <a:xfrm>
              <a:off x="3327" y="709"/>
              <a:ext cx="443" cy="408"/>
            </a:xfrm>
            <a:prstGeom prst="flowChartMagneticTape">
              <a:avLst/>
            </a:prstGeom>
            <a:solidFill>
              <a:srgbClr val="6600CC"/>
            </a:solidFill>
            <a:ln>
              <a:noFill/>
            </a:ln>
            <a:scene3d>
              <a:camera prst="legacyPerspectiveTopRight"/>
              <a:lightRig rig="legacyFlat3" dir="b"/>
            </a:scene3d>
            <a:sp3d extrusionH="887400" prstMaterial="legacyMatte">
              <a:bevelT w="13500" h="13500" prst="angle"/>
              <a:bevelB w="13500" h="13500" prst="angle"/>
              <a:extrusionClr>
                <a:srgbClr val="6600CC"/>
              </a:extrusionClr>
              <a:contourClr>
                <a:srgbClr val="6600CC"/>
              </a:contourClr>
            </a:sp3d>
            <a:extLst>
              <a:ext uri="{91240B29-F687-4F45-9708-019B960494DF}">
                <a14:hiddenLine xmlns:a14="http://schemas.microsoft.com/office/drawing/2010/main" w="9525">
                  <a:noFill/>
                  <a:miter lim="800000"/>
                  <a:headEnd/>
                  <a:tailEnd/>
                </a14:hiddenLine>
              </a:ext>
            </a:extLst>
          </p:spPr>
          <p:txBody>
            <a:bodyPr>
              <a:flatTx/>
            </a:bodyPr>
            <a:lstStyle/>
            <a:p>
              <a:endParaRPr lang="zh-CN" altLang="en-US" sz="100"/>
            </a:p>
          </p:txBody>
        </p:sp>
        <p:sp>
          <p:nvSpPr>
            <p:cNvPr id="13335" name="文本框 234519">
              <a:extLst>
                <a:ext uri="{FF2B5EF4-FFF2-40B4-BE49-F238E27FC236}">
                  <a16:creationId xmlns:a16="http://schemas.microsoft.com/office/drawing/2014/main" id="{2C8FCC28-EB1D-45EB-9039-63A074325FD9}"/>
                </a:ext>
              </a:extLst>
            </p:cNvPr>
            <p:cNvSpPr txBox="1">
              <a:spLocks noChangeArrowheads="1"/>
            </p:cNvSpPr>
            <p:nvPr/>
          </p:nvSpPr>
          <p:spPr bwMode="auto">
            <a:xfrm>
              <a:off x="3325" y="813"/>
              <a:ext cx="581"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400">
                  <a:latin typeface="Times New Roman" panose="02020603050405020304" pitchFamily="18" charset="0"/>
                </a:rPr>
                <a:t>执行带</a:t>
              </a:r>
              <a:endParaRPr lang="zh-CN" altLang="en-US" sz="1400"/>
            </a:p>
          </p:txBody>
        </p:sp>
      </p:grpSp>
      <p:grpSp>
        <p:nvGrpSpPr>
          <p:cNvPr id="234521" name="组合 234520">
            <a:extLst>
              <a:ext uri="{FF2B5EF4-FFF2-40B4-BE49-F238E27FC236}">
                <a16:creationId xmlns:a16="http://schemas.microsoft.com/office/drawing/2014/main" id="{392CCDD4-3914-465E-86D4-5235DBDD41A0}"/>
              </a:ext>
            </a:extLst>
          </p:cNvPr>
          <p:cNvGrpSpPr>
            <a:grpSpLocks/>
          </p:cNvGrpSpPr>
          <p:nvPr/>
        </p:nvGrpSpPr>
        <p:grpSpPr bwMode="auto">
          <a:xfrm>
            <a:off x="8089900" y="3502025"/>
            <a:ext cx="922338" cy="647700"/>
            <a:chOff x="3992" y="709"/>
            <a:chExt cx="581" cy="408"/>
          </a:xfrm>
        </p:grpSpPr>
        <p:sp>
          <p:nvSpPr>
            <p:cNvPr id="13337" name="流程图: 顺序访问存储器 234521">
              <a:extLst>
                <a:ext uri="{FF2B5EF4-FFF2-40B4-BE49-F238E27FC236}">
                  <a16:creationId xmlns:a16="http://schemas.microsoft.com/office/drawing/2014/main" id="{452E5C34-58C6-4995-B8BD-39D896C92BA7}"/>
                </a:ext>
              </a:extLst>
            </p:cNvPr>
            <p:cNvSpPr>
              <a:spLocks noChangeArrowheads="1"/>
            </p:cNvSpPr>
            <p:nvPr/>
          </p:nvSpPr>
          <p:spPr bwMode="auto">
            <a:xfrm>
              <a:off x="3992" y="709"/>
              <a:ext cx="442" cy="408"/>
            </a:xfrm>
            <a:prstGeom prst="flowChartMagneticTape">
              <a:avLst/>
            </a:prstGeom>
            <a:solidFill>
              <a:srgbClr val="6600CC"/>
            </a:solidFill>
            <a:ln>
              <a:noFill/>
            </a:ln>
            <a:scene3d>
              <a:camera prst="legacyPerspectiveTopRight"/>
              <a:lightRig rig="legacyFlat3" dir="b"/>
            </a:scene3d>
            <a:sp3d extrusionH="887400" prstMaterial="legacyMatte">
              <a:bevelT w="13500" h="13500" prst="angle"/>
              <a:bevelB w="13500" h="13500" prst="angle"/>
              <a:extrusionClr>
                <a:srgbClr val="6600CC"/>
              </a:extrusionClr>
              <a:contourClr>
                <a:srgbClr val="6600CC"/>
              </a:contourClr>
            </a:sp3d>
            <a:extLst>
              <a:ext uri="{91240B29-F687-4F45-9708-019B960494DF}">
                <a14:hiddenLine xmlns:a14="http://schemas.microsoft.com/office/drawing/2010/main" w="9525">
                  <a:noFill/>
                  <a:miter lim="800000"/>
                  <a:headEnd/>
                  <a:tailEnd/>
                </a14:hiddenLine>
              </a:ext>
            </a:extLst>
          </p:spPr>
          <p:txBody>
            <a:bodyPr>
              <a:flatTx/>
            </a:bodyPr>
            <a:lstStyle/>
            <a:p>
              <a:endParaRPr lang="zh-CN" altLang="en-US" sz="100"/>
            </a:p>
          </p:txBody>
        </p:sp>
        <p:sp>
          <p:nvSpPr>
            <p:cNvPr id="13338" name="文本框 234522">
              <a:extLst>
                <a:ext uri="{FF2B5EF4-FFF2-40B4-BE49-F238E27FC236}">
                  <a16:creationId xmlns:a16="http://schemas.microsoft.com/office/drawing/2014/main" id="{698847E3-F993-41C3-9891-05E1D825200E}"/>
                </a:ext>
              </a:extLst>
            </p:cNvPr>
            <p:cNvSpPr txBox="1">
              <a:spLocks noChangeArrowheads="1"/>
            </p:cNvSpPr>
            <p:nvPr/>
          </p:nvSpPr>
          <p:spPr bwMode="auto">
            <a:xfrm>
              <a:off x="3992" y="813"/>
              <a:ext cx="581"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400">
                  <a:latin typeface="Times New Roman" panose="02020603050405020304" pitchFamily="18" charset="0"/>
                </a:rPr>
                <a:t>系统带</a:t>
              </a:r>
              <a:endParaRPr lang="zh-CN" altLang="en-US" sz="1400"/>
            </a:p>
          </p:txBody>
        </p:sp>
      </p:grpSp>
      <p:sp>
        <p:nvSpPr>
          <p:cNvPr id="234524" name="文本框 234523">
            <a:extLst>
              <a:ext uri="{FF2B5EF4-FFF2-40B4-BE49-F238E27FC236}">
                <a16:creationId xmlns:a16="http://schemas.microsoft.com/office/drawing/2014/main" id="{00A50C38-37FF-48BC-BE56-70C3A752BCA9}"/>
              </a:ext>
            </a:extLst>
          </p:cNvPr>
          <p:cNvSpPr txBox="1"/>
          <p:nvPr/>
        </p:nvSpPr>
        <p:spPr>
          <a:xfrm>
            <a:off x="9494838" y="4652963"/>
            <a:ext cx="717550" cy="411162"/>
          </a:xfrm>
          <a:prstGeom prst="rect">
            <a:avLst/>
          </a:prstGeom>
          <a:solidFill>
            <a:schemeClr val="accent2"/>
          </a:solidFill>
          <a:ln w="9525" cap="flat" cmpd="sng">
            <a:solidFill>
              <a:srgbClr val="000000"/>
            </a:solidFill>
            <a:prstDash val="solid"/>
            <a:miter/>
            <a:headEnd type="none" w="med" len="med"/>
            <a:tailEnd type="none" w="med" len="med"/>
          </a:ln>
        </p:spPr>
        <p:txBody>
          <a:bodyPr/>
          <a:lstStyle/>
          <a:p>
            <a:pPr algn="just"/>
            <a:r>
              <a:rPr lang="zh-CN" altLang="en-US" sz="2000" noProof="1">
                <a:solidFill>
                  <a:srgbClr val="FFFFFF"/>
                </a:solidFill>
                <a:effectLst>
                  <a:outerShdw blurRad="38100" dist="38100" dir="2700000">
                    <a:srgbClr val="000000"/>
                  </a:outerShdw>
                </a:effectLst>
                <a:latin typeface="Times New Roman" panose="02020603050405020304" pitchFamily="18" charset="0"/>
              </a:rPr>
              <a:t>日志</a:t>
            </a:r>
            <a:endParaRPr lang="zh-CN" altLang="en-US" sz="2000" noProof="1">
              <a:solidFill>
                <a:srgbClr val="FFFFFF"/>
              </a:solidFill>
              <a:effectLst>
                <a:outerShdw blurRad="38100" dist="38100" dir="2700000">
                  <a:srgbClr val="000000"/>
                </a:outerShdw>
              </a:effectLst>
            </a:endParaRPr>
          </a:p>
        </p:txBody>
      </p:sp>
      <p:sp>
        <p:nvSpPr>
          <p:cNvPr id="234525" name="文本框 234524">
            <a:extLst>
              <a:ext uri="{FF2B5EF4-FFF2-40B4-BE49-F238E27FC236}">
                <a16:creationId xmlns:a16="http://schemas.microsoft.com/office/drawing/2014/main" id="{E6ECE5CB-2F84-4E8E-B179-A33CE0325F7B}"/>
              </a:ext>
            </a:extLst>
          </p:cNvPr>
          <p:cNvSpPr txBox="1">
            <a:spLocks noChangeArrowheads="1"/>
          </p:cNvSpPr>
          <p:nvPr/>
        </p:nvSpPr>
        <p:spPr bwMode="auto">
          <a:xfrm>
            <a:off x="5808663" y="4221163"/>
            <a:ext cx="7191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solidFill>
                  <a:srgbClr val="000099"/>
                </a:solidFill>
                <a:latin typeface="Times New Roman" panose="02020603050405020304" pitchFamily="18" charset="0"/>
              </a:rPr>
              <a:t>调入</a:t>
            </a:r>
          </a:p>
          <a:p>
            <a:pPr algn="just"/>
            <a:r>
              <a:rPr lang="zh-CN" altLang="en-US" sz="2000">
                <a:solidFill>
                  <a:srgbClr val="000099"/>
                </a:solidFill>
                <a:latin typeface="Times New Roman" panose="02020603050405020304" pitchFamily="18" charset="0"/>
              </a:rPr>
              <a:t>作业</a:t>
            </a:r>
            <a:endParaRPr lang="zh-CN" altLang="en-US" sz="2000">
              <a:solidFill>
                <a:srgbClr val="000099"/>
              </a:solidFill>
            </a:endParaRPr>
          </a:p>
        </p:txBody>
      </p:sp>
      <p:sp>
        <p:nvSpPr>
          <p:cNvPr id="234526" name="文本框 234525">
            <a:extLst>
              <a:ext uri="{FF2B5EF4-FFF2-40B4-BE49-F238E27FC236}">
                <a16:creationId xmlns:a16="http://schemas.microsoft.com/office/drawing/2014/main" id="{9AC05FDB-7B87-4958-A825-9E5285EBAA7E}"/>
              </a:ext>
            </a:extLst>
          </p:cNvPr>
          <p:cNvSpPr txBox="1">
            <a:spLocks noChangeArrowheads="1"/>
          </p:cNvSpPr>
          <p:nvPr/>
        </p:nvSpPr>
        <p:spPr bwMode="auto">
          <a:xfrm>
            <a:off x="6888163" y="5734050"/>
            <a:ext cx="1508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solidFill>
                  <a:srgbClr val="000099"/>
                </a:solidFill>
                <a:latin typeface="Times New Roman" panose="02020603050405020304" pitchFamily="18" charset="0"/>
              </a:rPr>
              <a:t>输出结果</a:t>
            </a:r>
            <a:endParaRPr lang="zh-CN" altLang="en-US" sz="2000">
              <a:solidFill>
                <a:srgbClr val="000099"/>
              </a:solidFill>
            </a:endParaRPr>
          </a:p>
        </p:txBody>
      </p:sp>
      <p:sp>
        <p:nvSpPr>
          <p:cNvPr id="234527" name="任意多边形 234526">
            <a:extLst>
              <a:ext uri="{FF2B5EF4-FFF2-40B4-BE49-F238E27FC236}">
                <a16:creationId xmlns:a16="http://schemas.microsoft.com/office/drawing/2014/main" id="{AA716921-E21C-4F95-85E9-70A1A11DA1E4}"/>
              </a:ext>
            </a:extLst>
          </p:cNvPr>
          <p:cNvSpPr>
            <a:spLocks noChangeArrowheads="1"/>
          </p:cNvSpPr>
          <p:nvPr/>
        </p:nvSpPr>
        <p:spPr bwMode="auto">
          <a:xfrm>
            <a:off x="3359150" y="3933825"/>
            <a:ext cx="1223963" cy="719138"/>
          </a:xfrm>
          <a:custGeom>
            <a:avLst/>
            <a:gdLst>
              <a:gd name="T0" fmla="*/ 0 w 1455"/>
              <a:gd name="T1" fmla="*/ 0 h 627"/>
              <a:gd name="T2" fmla="*/ 1455 w 1455"/>
              <a:gd name="T3" fmla="*/ 627 h 627"/>
            </a:gdLst>
            <a:ahLst/>
            <a:cxnLst>
              <a:cxn ang="0">
                <a:pos x="T0" y="T1"/>
              </a:cxn>
              <a:cxn ang="0">
                <a:pos x="T2" y="T3"/>
              </a:cxn>
            </a:cxnLst>
            <a:rect l="0" t="0" r="r" b="b"/>
            <a:pathLst>
              <a:path w="1455" h="627">
                <a:moveTo>
                  <a:pt x="0" y="0"/>
                </a:moveTo>
                <a:lnTo>
                  <a:pt x="1455" y="627"/>
                </a:lnTo>
              </a:path>
            </a:pathLst>
          </a:custGeom>
          <a:noFill/>
          <a:ln w="38100" cmpd="dbl">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sz="100"/>
          </a:p>
        </p:txBody>
      </p:sp>
      <p:sp>
        <p:nvSpPr>
          <p:cNvPr id="234528" name="任意多边形 234527">
            <a:extLst>
              <a:ext uri="{FF2B5EF4-FFF2-40B4-BE49-F238E27FC236}">
                <a16:creationId xmlns:a16="http://schemas.microsoft.com/office/drawing/2014/main" id="{27DACBFB-5F11-443D-9403-0841D4C6AE2C}"/>
              </a:ext>
            </a:extLst>
          </p:cNvPr>
          <p:cNvSpPr>
            <a:spLocks noChangeArrowheads="1"/>
          </p:cNvSpPr>
          <p:nvPr/>
        </p:nvSpPr>
        <p:spPr bwMode="auto">
          <a:xfrm>
            <a:off x="3432175" y="5157788"/>
            <a:ext cx="1150938" cy="541337"/>
          </a:xfrm>
          <a:custGeom>
            <a:avLst/>
            <a:gdLst>
              <a:gd name="T0" fmla="*/ 1155 w 1155"/>
              <a:gd name="T1" fmla="*/ 0 h 660"/>
              <a:gd name="T2" fmla="*/ 0 w 1155"/>
              <a:gd name="T3" fmla="*/ 660 h 660"/>
            </a:gdLst>
            <a:ahLst/>
            <a:cxnLst>
              <a:cxn ang="0">
                <a:pos x="T0" y="T1"/>
              </a:cxn>
              <a:cxn ang="0">
                <a:pos x="T2" y="T3"/>
              </a:cxn>
            </a:cxnLst>
            <a:rect l="0" t="0" r="r" b="b"/>
            <a:pathLst>
              <a:path w="1155" h="660">
                <a:moveTo>
                  <a:pt x="1155" y="0"/>
                </a:moveTo>
                <a:lnTo>
                  <a:pt x="0" y="660"/>
                </a:lnTo>
              </a:path>
            </a:pathLst>
          </a:custGeom>
          <a:noFill/>
          <a:ln w="38100" cmpd="dbl">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sz="100"/>
          </a:p>
        </p:txBody>
      </p:sp>
      <p:sp>
        <p:nvSpPr>
          <p:cNvPr id="234529" name="任意多边形 234528">
            <a:extLst>
              <a:ext uri="{FF2B5EF4-FFF2-40B4-BE49-F238E27FC236}">
                <a16:creationId xmlns:a16="http://schemas.microsoft.com/office/drawing/2014/main" id="{7D3CB4F2-432B-4396-A581-1A52DFE027AE}"/>
              </a:ext>
            </a:extLst>
          </p:cNvPr>
          <p:cNvSpPr>
            <a:spLocks noChangeArrowheads="1"/>
          </p:cNvSpPr>
          <p:nvPr/>
        </p:nvSpPr>
        <p:spPr bwMode="auto">
          <a:xfrm>
            <a:off x="5324475" y="4043363"/>
            <a:ext cx="530225" cy="441325"/>
          </a:xfrm>
          <a:custGeom>
            <a:avLst/>
            <a:gdLst>
              <a:gd name="T0" fmla="*/ 0 w 735"/>
              <a:gd name="T1" fmla="*/ 807 h 807"/>
              <a:gd name="T2" fmla="*/ 735 w 735"/>
              <a:gd name="T3" fmla="*/ 0 h 807"/>
            </a:gdLst>
            <a:ahLst/>
            <a:cxnLst>
              <a:cxn ang="0">
                <a:pos x="T0" y="T1"/>
              </a:cxn>
              <a:cxn ang="0">
                <a:pos x="T2" y="T3"/>
              </a:cxn>
            </a:cxnLst>
            <a:rect l="0" t="0" r="r" b="b"/>
            <a:pathLst>
              <a:path w="735" h="807">
                <a:moveTo>
                  <a:pt x="0" y="807"/>
                </a:moveTo>
                <a:lnTo>
                  <a:pt x="735" y="0"/>
                </a:lnTo>
              </a:path>
            </a:pathLst>
          </a:custGeom>
          <a:noFill/>
          <a:ln w="38100" cmpd="dbl">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sz="100"/>
          </a:p>
        </p:txBody>
      </p:sp>
      <p:sp>
        <p:nvSpPr>
          <p:cNvPr id="234530" name="直接连接符 234529">
            <a:extLst>
              <a:ext uri="{FF2B5EF4-FFF2-40B4-BE49-F238E27FC236}">
                <a16:creationId xmlns:a16="http://schemas.microsoft.com/office/drawing/2014/main" id="{DA05DEBF-9050-44AC-87C9-9979DC4A0F62}"/>
              </a:ext>
            </a:extLst>
          </p:cNvPr>
          <p:cNvSpPr>
            <a:spLocks noChangeShapeType="1"/>
          </p:cNvSpPr>
          <p:nvPr/>
        </p:nvSpPr>
        <p:spPr bwMode="auto">
          <a:xfrm flipH="1" flipV="1">
            <a:off x="5303838" y="5157788"/>
            <a:ext cx="746125" cy="720725"/>
          </a:xfrm>
          <a:prstGeom prst="line">
            <a:avLst/>
          </a:prstGeom>
          <a:noFill/>
          <a:ln w="38100" cmpd="dbl">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4531" name="直接连接符 234530">
            <a:extLst>
              <a:ext uri="{FF2B5EF4-FFF2-40B4-BE49-F238E27FC236}">
                <a16:creationId xmlns:a16="http://schemas.microsoft.com/office/drawing/2014/main" id="{C3CC8ADB-E88C-42F5-B69B-4A0A4A03353F}"/>
              </a:ext>
            </a:extLst>
          </p:cNvPr>
          <p:cNvSpPr>
            <a:spLocks noChangeShapeType="1"/>
          </p:cNvSpPr>
          <p:nvPr/>
        </p:nvSpPr>
        <p:spPr bwMode="auto">
          <a:xfrm flipH="1">
            <a:off x="6600825" y="5157788"/>
            <a:ext cx="431800" cy="568325"/>
          </a:xfrm>
          <a:prstGeom prst="line">
            <a:avLst/>
          </a:prstGeom>
          <a:noFill/>
          <a:ln w="38100" cmpd="dbl">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4532" name="直接连接符 234531">
            <a:extLst>
              <a:ext uri="{FF2B5EF4-FFF2-40B4-BE49-F238E27FC236}">
                <a16:creationId xmlns:a16="http://schemas.microsoft.com/office/drawing/2014/main" id="{2095D35F-40D8-4C59-B902-65F1135FFE1E}"/>
              </a:ext>
            </a:extLst>
          </p:cNvPr>
          <p:cNvSpPr>
            <a:spLocks noChangeShapeType="1"/>
          </p:cNvSpPr>
          <p:nvPr/>
        </p:nvSpPr>
        <p:spPr bwMode="auto">
          <a:xfrm>
            <a:off x="6527800" y="4005263"/>
            <a:ext cx="576263" cy="647700"/>
          </a:xfrm>
          <a:prstGeom prst="line">
            <a:avLst/>
          </a:prstGeom>
          <a:noFill/>
          <a:ln w="38100" cmpd="dbl">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4533" name="直接连接符 234532">
            <a:extLst>
              <a:ext uri="{FF2B5EF4-FFF2-40B4-BE49-F238E27FC236}">
                <a16:creationId xmlns:a16="http://schemas.microsoft.com/office/drawing/2014/main" id="{DB2D6966-2D07-4206-86FB-1BC6171E1777}"/>
              </a:ext>
            </a:extLst>
          </p:cNvPr>
          <p:cNvSpPr>
            <a:spLocks noChangeShapeType="1"/>
          </p:cNvSpPr>
          <p:nvPr/>
        </p:nvSpPr>
        <p:spPr bwMode="auto">
          <a:xfrm>
            <a:off x="7529513" y="4083050"/>
            <a:ext cx="6350" cy="641350"/>
          </a:xfrm>
          <a:prstGeom prst="line">
            <a:avLst/>
          </a:prstGeom>
          <a:noFill/>
          <a:ln w="38100" cmpd="dbl">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4534" name="直接连接符 234533">
            <a:extLst>
              <a:ext uri="{FF2B5EF4-FFF2-40B4-BE49-F238E27FC236}">
                <a16:creationId xmlns:a16="http://schemas.microsoft.com/office/drawing/2014/main" id="{4136789F-840B-4D55-B242-F122048BC01B}"/>
              </a:ext>
            </a:extLst>
          </p:cNvPr>
          <p:cNvSpPr>
            <a:spLocks noChangeShapeType="1"/>
          </p:cNvSpPr>
          <p:nvPr/>
        </p:nvSpPr>
        <p:spPr bwMode="auto">
          <a:xfrm flipH="1">
            <a:off x="8440738" y="4083050"/>
            <a:ext cx="0" cy="641350"/>
          </a:xfrm>
          <a:prstGeom prst="line">
            <a:avLst/>
          </a:prstGeom>
          <a:noFill/>
          <a:ln w="38100" cmpd="dbl">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4535" name="直接连接符 234534">
            <a:extLst>
              <a:ext uri="{FF2B5EF4-FFF2-40B4-BE49-F238E27FC236}">
                <a16:creationId xmlns:a16="http://schemas.microsoft.com/office/drawing/2014/main" id="{0D2AF043-EA0A-492B-9877-560015750B51}"/>
              </a:ext>
            </a:extLst>
          </p:cNvPr>
          <p:cNvSpPr>
            <a:spLocks noChangeShapeType="1"/>
          </p:cNvSpPr>
          <p:nvPr/>
        </p:nvSpPr>
        <p:spPr bwMode="auto">
          <a:xfrm>
            <a:off x="8791575" y="4868863"/>
            <a:ext cx="688975" cy="6350"/>
          </a:xfrm>
          <a:prstGeom prst="line">
            <a:avLst/>
          </a:prstGeom>
          <a:noFill/>
          <a:ln w="38100" cmpd="dbl">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4536" name="矩形 234535">
            <a:extLst>
              <a:ext uri="{FF2B5EF4-FFF2-40B4-BE49-F238E27FC236}">
                <a16:creationId xmlns:a16="http://schemas.microsoft.com/office/drawing/2014/main" id="{9142355A-054F-48DE-8B3E-D2F3F9062B56}"/>
              </a:ext>
            </a:extLst>
          </p:cNvPr>
          <p:cNvSpPr>
            <a:spLocks noChangeArrowheads="1"/>
          </p:cNvSpPr>
          <p:nvPr/>
        </p:nvSpPr>
        <p:spPr bwMode="auto">
          <a:xfrm>
            <a:off x="7034213" y="4672013"/>
            <a:ext cx="1757362" cy="485775"/>
          </a:xfrm>
          <a:prstGeom prst="rect">
            <a:avLst/>
          </a:prstGeom>
          <a:solidFill>
            <a:srgbClr val="FF9900"/>
          </a:solidFill>
          <a:ln>
            <a:noFill/>
          </a:ln>
          <a:scene3d>
            <a:camera prst="legacyPerspectiveTopRight"/>
            <a:lightRig rig="legacyFlat3" dir="b"/>
          </a:scene3d>
          <a:sp3d extrusionH="887400" prstMaterial="legacyMatte">
            <a:bevelT w="13500" h="13500" prst="angle"/>
            <a:bevelB w="13500" h="13500" prst="angle"/>
            <a:extrusionClr>
              <a:srgbClr val="FF9900"/>
            </a:extrusionClr>
            <a:contourClr>
              <a:srgbClr val="FF9900"/>
            </a:contourClr>
          </a:sp3d>
          <a:extLst>
            <a:ext uri="{91240B29-F687-4F45-9708-019B960494DF}">
              <a14:hiddenLine xmlns:a14="http://schemas.microsoft.com/office/drawing/2010/main" w="57150" cmpd="thinThick">
                <a:noFill/>
                <a:miter lim="800000"/>
                <a:headEnd/>
                <a:tailEnd/>
              </a14:hiddenLine>
            </a:ext>
          </a:extLst>
        </p:spPr>
        <p:txBody>
          <a:bodyPr>
            <a:flatTx/>
          </a:bodyPr>
          <a:lstStyle/>
          <a:p>
            <a:endParaRPr lang="zh-CN" altLang="en-US" sz="100"/>
          </a:p>
        </p:txBody>
      </p:sp>
      <p:sp>
        <p:nvSpPr>
          <p:cNvPr id="234537" name="文本框 234536">
            <a:extLst>
              <a:ext uri="{FF2B5EF4-FFF2-40B4-BE49-F238E27FC236}">
                <a16:creationId xmlns:a16="http://schemas.microsoft.com/office/drawing/2014/main" id="{2E097676-AB8B-4799-AC83-EEB60E56EB60}"/>
              </a:ext>
            </a:extLst>
          </p:cNvPr>
          <p:cNvSpPr txBox="1"/>
          <p:nvPr/>
        </p:nvSpPr>
        <p:spPr>
          <a:xfrm>
            <a:off x="7516813" y="4721225"/>
            <a:ext cx="752475" cy="411163"/>
          </a:xfrm>
          <a:prstGeom prst="rect">
            <a:avLst/>
          </a:prstGeom>
          <a:noFill/>
          <a:ln w="9525">
            <a:noFill/>
          </a:ln>
        </p:spPr>
        <p:txBody>
          <a:bodyPr/>
          <a:lstStyle/>
          <a:p>
            <a:pPr algn="just"/>
            <a:r>
              <a:rPr lang="zh-CN" altLang="en-US" sz="2000" noProof="1">
                <a:solidFill>
                  <a:srgbClr val="000099"/>
                </a:solidFill>
                <a:effectLst>
                  <a:outerShdw blurRad="38100" dist="38100" dir="2700000">
                    <a:srgbClr val="C0C0C0"/>
                  </a:outerShdw>
                </a:effectLst>
                <a:latin typeface="Times New Roman" panose="02020603050405020304" pitchFamily="18" charset="0"/>
              </a:rPr>
              <a:t>主机</a:t>
            </a:r>
            <a:endParaRPr lang="zh-CN" altLang="en-US" sz="2000" noProof="1">
              <a:solidFill>
                <a:srgbClr val="000099"/>
              </a:solidFill>
              <a:effectLst>
                <a:outerShdw blurRad="38100" dist="38100" dir="2700000">
                  <a:srgbClr val="C0C0C0"/>
                </a:outerShdw>
              </a:effectLst>
            </a:endParaRPr>
          </a:p>
        </p:txBody>
      </p:sp>
      <p:sp>
        <p:nvSpPr>
          <p:cNvPr id="234539" name="矩形 234538">
            <a:extLst>
              <a:ext uri="{FF2B5EF4-FFF2-40B4-BE49-F238E27FC236}">
                <a16:creationId xmlns:a16="http://schemas.microsoft.com/office/drawing/2014/main" id="{8217F684-00E6-46E6-811A-FC2DA39016C0}"/>
              </a:ext>
            </a:extLst>
          </p:cNvPr>
          <p:cNvSpPr/>
          <p:nvPr/>
        </p:nvSpPr>
        <p:spPr>
          <a:xfrm>
            <a:off x="9120188" y="6021388"/>
            <a:ext cx="900112" cy="358775"/>
          </a:xfrm>
          <a:prstGeom prst="rect">
            <a:avLst/>
          </a:prstGeom>
          <a:solidFill>
            <a:schemeClr val="accent1"/>
          </a:solidFill>
          <a:ln w="9525">
            <a:noFill/>
          </a:ln>
          <a:effectLst>
            <a:prstShdw prst="shdw17" dist="17961" dir="2699999">
              <a:schemeClr val="accent1">
                <a:gamma/>
                <a:shade val="60000"/>
                <a:invGamma/>
              </a:schemeClr>
            </a:prstShdw>
          </a:effectLst>
        </p:spPr>
        <p:txBody>
          <a:bodyPr wrap="none" anchor="ctr"/>
          <a:lstStyle/>
          <a:p>
            <a:pPr algn="ctr"/>
            <a:r>
              <a:rPr lang="zh-CN" altLang="en-US" sz="1400" noProof="1">
                <a:solidFill>
                  <a:srgbClr val="FF0000"/>
                </a:solidFill>
                <a:effectLst>
                  <a:outerShdw blurRad="38100" dist="38100" dir="2700000">
                    <a:srgbClr val="000000"/>
                  </a:outerShdw>
                </a:effectLst>
              </a:rPr>
              <a:t>动画演示</a:t>
            </a:r>
          </a:p>
        </p:txBody>
      </p:sp>
      <p:sp>
        <p:nvSpPr>
          <p:cNvPr id="46" name="矩形 45">
            <a:extLst>
              <a:ext uri="{FF2B5EF4-FFF2-40B4-BE49-F238E27FC236}">
                <a16:creationId xmlns:a16="http://schemas.microsoft.com/office/drawing/2014/main" id="{ACA033D4-30AF-4C23-AF60-548989D01EFB}"/>
              </a:ext>
            </a:extLst>
          </p:cNvPr>
          <p:cNvSpPr>
            <a:spLocks noChangeArrowheads="1" noChangeShapeType="1" noTextEdit="1"/>
          </p:cNvSpPr>
          <p:nvPr/>
        </p:nvSpPr>
        <p:spPr bwMode="auto">
          <a:xfrm>
            <a:off x="316940" y="183603"/>
            <a:ext cx="3960813"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1.2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操作系统的形成</a:t>
            </a:r>
          </a:p>
        </p:txBody>
      </p:sp>
    </p:spTree>
    <p:custDataLst>
      <p:tags r:id="rId1"/>
    </p:custDataLst>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34498"/>
                                        </p:tgtEl>
                                        <p:attrNameLst>
                                          <p:attrName>style.visibility</p:attrName>
                                        </p:attrNameLst>
                                      </p:cBhvr>
                                      <p:to>
                                        <p:strVal val="visible"/>
                                      </p:to>
                                    </p:set>
                                    <p:anim calcmode="lin" valueType="num">
                                      <p:cBhvr additive="base">
                                        <p:cTn id="7" dur="500" fill="hold"/>
                                        <p:tgtEl>
                                          <p:spTgt spid="234498"/>
                                        </p:tgtEl>
                                        <p:attrNameLst>
                                          <p:attrName>ppt_x</p:attrName>
                                        </p:attrNameLst>
                                      </p:cBhvr>
                                      <p:tavLst>
                                        <p:tav tm="0">
                                          <p:val>
                                            <p:strVal val="#ppt_x"/>
                                          </p:val>
                                        </p:tav>
                                        <p:tav tm="100000">
                                          <p:val>
                                            <p:strVal val="#ppt_x"/>
                                          </p:val>
                                        </p:tav>
                                      </p:tavLst>
                                    </p:anim>
                                    <p:anim calcmode="lin" valueType="num">
                                      <p:cBhvr additive="base">
                                        <p:cTn id="8" dur="500" fill="hold"/>
                                        <p:tgtEl>
                                          <p:spTgt spid="234498"/>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34499"/>
                                        </p:tgtEl>
                                        <p:attrNameLst>
                                          <p:attrName>style.visibility</p:attrName>
                                        </p:attrNameLst>
                                      </p:cBhvr>
                                      <p:to>
                                        <p:strVal val="visible"/>
                                      </p:to>
                                    </p:set>
                                    <p:anim calcmode="lin" valueType="num">
                                      <p:cBhvr additive="base">
                                        <p:cTn id="12" dur="500" fill="hold"/>
                                        <p:tgtEl>
                                          <p:spTgt spid="234499"/>
                                        </p:tgtEl>
                                        <p:attrNameLst>
                                          <p:attrName>ppt_x</p:attrName>
                                        </p:attrNameLst>
                                      </p:cBhvr>
                                      <p:tavLst>
                                        <p:tav tm="0">
                                          <p:val>
                                            <p:strVal val="#ppt_x"/>
                                          </p:val>
                                        </p:tav>
                                        <p:tav tm="100000">
                                          <p:val>
                                            <p:strVal val="#ppt_x"/>
                                          </p:val>
                                        </p:tav>
                                      </p:tavLst>
                                    </p:anim>
                                    <p:anim calcmode="lin" valueType="num">
                                      <p:cBhvr additive="base">
                                        <p:cTn id="13" dur="500" fill="hold"/>
                                        <p:tgtEl>
                                          <p:spTgt spid="234499"/>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34500"/>
                                        </p:tgtEl>
                                        <p:attrNameLst>
                                          <p:attrName>style.visibility</p:attrName>
                                        </p:attrNameLst>
                                      </p:cBhvr>
                                      <p:to>
                                        <p:strVal val="visible"/>
                                      </p:to>
                                    </p:set>
                                    <p:anim calcmode="lin" valueType="num">
                                      <p:cBhvr additive="base">
                                        <p:cTn id="17" dur="500" fill="hold"/>
                                        <p:tgtEl>
                                          <p:spTgt spid="234500"/>
                                        </p:tgtEl>
                                        <p:attrNameLst>
                                          <p:attrName>ppt_x</p:attrName>
                                        </p:attrNameLst>
                                      </p:cBhvr>
                                      <p:tavLst>
                                        <p:tav tm="0">
                                          <p:val>
                                            <p:strVal val="#ppt_x"/>
                                          </p:val>
                                        </p:tav>
                                        <p:tav tm="100000">
                                          <p:val>
                                            <p:strVal val="#ppt_x"/>
                                          </p:val>
                                        </p:tav>
                                      </p:tavLst>
                                    </p:anim>
                                    <p:anim calcmode="lin" valueType="num">
                                      <p:cBhvr additive="base">
                                        <p:cTn id="18" dur="500" fill="hold"/>
                                        <p:tgtEl>
                                          <p:spTgt spid="234500"/>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234501"/>
                                        </p:tgtEl>
                                        <p:attrNameLst>
                                          <p:attrName>style.visibility</p:attrName>
                                        </p:attrNameLst>
                                      </p:cBhvr>
                                      <p:to>
                                        <p:strVal val="visible"/>
                                      </p:to>
                                    </p:set>
                                    <p:anim calcmode="lin" valueType="num">
                                      <p:cBhvr additive="base">
                                        <p:cTn id="22" dur="500" fill="hold"/>
                                        <p:tgtEl>
                                          <p:spTgt spid="234501"/>
                                        </p:tgtEl>
                                        <p:attrNameLst>
                                          <p:attrName>ppt_x</p:attrName>
                                        </p:attrNameLst>
                                      </p:cBhvr>
                                      <p:tavLst>
                                        <p:tav tm="0">
                                          <p:val>
                                            <p:strVal val="#ppt_x"/>
                                          </p:val>
                                        </p:tav>
                                        <p:tav tm="100000">
                                          <p:val>
                                            <p:strVal val="#ppt_x"/>
                                          </p:val>
                                        </p:tav>
                                      </p:tavLst>
                                    </p:anim>
                                    <p:anim calcmode="lin" valueType="num">
                                      <p:cBhvr additive="base">
                                        <p:cTn id="23" dur="500" fill="hold"/>
                                        <p:tgtEl>
                                          <p:spTgt spid="234501"/>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34502"/>
                                        </p:tgtEl>
                                        <p:attrNameLst>
                                          <p:attrName>style.visibility</p:attrName>
                                        </p:attrNameLst>
                                      </p:cBhvr>
                                      <p:to>
                                        <p:strVal val="visible"/>
                                      </p:to>
                                    </p:set>
                                    <p:anim calcmode="lin" valueType="num">
                                      <p:cBhvr additive="base">
                                        <p:cTn id="27" dur="500" fill="hold"/>
                                        <p:tgtEl>
                                          <p:spTgt spid="234502"/>
                                        </p:tgtEl>
                                        <p:attrNameLst>
                                          <p:attrName>ppt_x</p:attrName>
                                        </p:attrNameLst>
                                      </p:cBhvr>
                                      <p:tavLst>
                                        <p:tav tm="0">
                                          <p:val>
                                            <p:strVal val="#ppt_x"/>
                                          </p:val>
                                        </p:tav>
                                        <p:tav tm="100000">
                                          <p:val>
                                            <p:strVal val="#ppt_x"/>
                                          </p:val>
                                        </p:tav>
                                      </p:tavLst>
                                    </p:anim>
                                    <p:anim calcmode="lin" valueType="num">
                                      <p:cBhvr additive="base">
                                        <p:cTn id="28" dur="500" fill="hold"/>
                                        <p:tgtEl>
                                          <p:spTgt spid="234502"/>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nodeType="afterEffect">
                                  <p:stCondLst>
                                    <p:cond delay="0"/>
                                  </p:stCondLst>
                                  <p:childTnLst>
                                    <p:set>
                                      <p:cBhvr>
                                        <p:cTn id="31" dur="1" fill="hold">
                                          <p:stCondLst>
                                            <p:cond delay="0"/>
                                          </p:stCondLst>
                                        </p:cTn>
                                        <p:tgtEl>
                                          <p:spTgt spid="234503"/>
                                        </p:tgtEl>
                                        <p:attrNameLst>
                                          <p:attrName>style.visibility</p:attrName>
                                        </p:attrNameLst>
                                      </p:cBhvr>
                                      <p:to>
                                        <p:strVal val="visible"/>
                                      </p:to>
                                    </p:set>
                                    <p:anim calcmode="lin" valueType="num">
                                      <p:cBhvr additive="base">
                                        <p:cTn id="32" dur="500" fill="hold"/>
                                        <p:tgtEl>
                                          <p:spTgt spid="234503"/>
                                        </p:tgtEl>
                                        <p:attrNameLst>
                                          <p:attrName>ppt_x</p:attrName>
                                        </p:attrNameLst>
                                      </p:cBhvr>
                                      <p:tavLst>
                                        <p:tav tm="0">
                                          <p:val>
                                            <p:strVal val="#ppt_x"/>
                                          </p:val>
                                        </p:tav>
                                        <p:tav tm="100000">
                                          <p:val>
                                            <p:strVal val="#ppt_x"/>
                                          </p:val>
                                        </p:tav>
                                      </p:tavLst>
                                    </p:anim>
                                    <p:anim calcmode="lin" valueType="num">
                                      <p:cBhvr additive="base">
                                        <p:cTn id="33" dur="500" fill="hold"/>
                                        <p:tgtEl>
                                          <p:spTgt spid="234503"/>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000"/>
                            </p:stCondLst>
                            <p:childTnLst>
                              <p:par>
                                <p:cTn id="35" presetID="2" presetClass="entr" presetSubtype="4" fill="hold" nodeType="afterEffect">
                                  <p:stCondLst>
                                    <p:cond delay="0"/>
                                  </p:stCondLst>
                                  <p:childTnLst>
                                    <p:set>
                                      <p:cBhvr>
                                        <p:cTn id="36" dur="1" fill="hold">
                                          <p:stCondLst>
                                            <p:cond delay="0"/>
                                          </p:stCondLst>
                                        </p:cTn>
                                        <p:tgtEl>
                                          <p:spTgt spid="234506"/>
                                        </p:tgtEl>
                                        <p:attrNameLst>
                                          <p:attrName>style.visibility</p:attrName>
                                        </p:attrNameLst>
                                      </p:cBhvr>
                                      <p:to>
                                        <p:strVal val="visible"/>
                                      </p:to>
                                    </p:set>
                                    <p:anim calcmode="lin" valueType="num">
                                      <p:cBhvr additive="base">
                                        <p:cTn id="37" dur="500" fill="hold"/>
                                        <p:tgtEl>
                                          <p:spTgt spid="234506"/>
                                        </p:tgtEl>
                                        <p:attrNameLst>
                                          <p:attrName>ppt_x</p:attrName>
                                        </p:attrNameLst>
                                      </p:cBhvr>
                                      <p:tavLst>
                                        <p:tav tm="0">
                                          <p:val>
                                            <p:strVal val="#ppt_x"/>
                                          </p:val>
                                        </p:tav>
                                        <p:tav tm="100000">
                                          <p:val>
                                            <p:strVal val="#ppt_x"/>
                                          </p:val>
                                        </p:tav>
                                      </p:tavLst>
                                    </p:anim>
                                    <p:anim calcmode="lin" valueType="num">
                                      <p:cBhvr additive="base">
                                        <p:cTn id="38" dur="500" fill="hold"/>
                                        <p:tgtEl>
                                          <p:spTgt spid="234506"/>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500"/>
                            </p:stCondLst>
                            <p:childTnLst>
                              <p:par>
                                <p:cTn id="40" presetID="2" presetClass="entr" presetSubtype="4" fill="hold" nodeType="afterEffect">
                                  <p:stCondLst>
                                    <p:cond delay="0"/>
                                  </p:stCondLst>
                                  <p:childTnLst>
                                    <p:set>
                                      <p:cBhvr>
                                        <p:cTn id="41" dur="1" fill="hold">
                                          <p:stCondLst>
                                            <p:cond delay="0"/>
                                          </p:stCondLst>
                                        </p:cTn>
                                        <p:tgtEl>
                                          <p:spTgt spid="234509"/>
                                        </p:tgtEl>
                                        <p:attrNameLst>
                                          <p:attrName>style.visibility</p:attrName>
                                        </p:attrNameLst>
                                      </p:cBhvr>
                                      <p:to>
                                        <p:strVal val="visible"/>
                                      </p:to>
                                    </p:set>
                                    <p:anim calcmode="lin" valueType="num">
                                      <p:cBhvr additive="base">
                                        <p:cTn id="42" dur="500" fill="hold"/>
                                        <p:tgtEl>
                                          <p:spTgt spid="234509"/>
                                        </p:tgtEl>
                                        <p:attrNameLst>
                                          <p:attrName>ppt_x</p:attrName>
                                        </p:attrNameLst>
                                      </p:cBhvr>
                                      <p:tavLst>
                                        <p:tav tm="0">
                                          <p:val>
                                            <p:strVal val="#ppt_x"/>
                                          </p:val>
                                        </p:tav>
                                        <p:tav tm="100000">
                                          <p:val>
                                            <p:strVal val="#ppt_x"/>
                                          </p:val>
                                        </p:tav>
                                      </p:tavLst>
                                    </p:anim>
                                    <p:anim calcmode="lin" valueType="num">
                                      <p:cBhvr additive="base">
                                        <p:cTn id="43" dur="500" fill="hold"/>
                                        <p:tgtEl>
                                          <p:spTgt spid="234509"/>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4000"/>
                            </p:stCondLst>
                            <p:childTnLst>
                              <p:par>
                                <p:cTn id="45" presetID="2" presetClass="entr" presetSubtype="4" fill="hold" nodeType="afterEffect">
                                  <p:stCondLst>
                                    <p:cond delay="0"/>
                                  </p:stCondLst>
                                  <p:childTnLst>
                                    <p:set>
                                      <p:cBhvr>
                                        <p:cTn id="46" dur="1" fill="hold">
                                          <p:stCondLst>
                                            <p:cond delay="0"/>
                                          </p:stCondLst>
                                        </p:cTn>
                                        <p:tgtEl>
                                          <p:spTgt spid="234512"/>
                                        </p:tgtEl>
                                        <p:attrNameLst>
                                          <p:attrName>style.visibility</p:attrName>
                                        </p:attrNameLst>
                                      </p:cBhvr>
                                      <p:to>
                                        <p:strVal val="visible"/>
                                      </p:to>
                                    </p:set>
                                    <p:anim calcmode="lin" valueType="num">
                                      <p:cBhvr additive="base">
                                        <p:cTn id="47" dur="500" fill="hold"/>
                                        <p:tgtEl>
                                          <p:spTgt spid="234512"/>
                                        </p:tgtEl>
                                        <p:attrNameLst>
                                          <p:attrName>ppt_x</p:attrName>
                                        </p:attrNameLst>
                                      </p:cBhvr>
                                      <p:tavLst>
                                        <p:tav tm="0">
                                          <p:val>
                                            <p:strVal val="#ppt_x"/>
                                          </p:val>
                                        </p:tav>
                                        <p:tav tm="100000">
                                          <p:val>
                                            <p:strVal val="#ppt_x"/>
                                          </p:val>
                                        </p:tav>
                                      </p:tavLst>
                                    </p:anim>
                                    <p:anim calcmode="lin" valueType="num">
                                      <p:cBhvr additive="base">
                                        <p:cTn id="48" dur="500" fill="hold"/>
                                        <p:tgtEl>
                                          <p:spTgt spid="234512"/>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4500"/>
                            </p:stCondLst>
                            <p:childTnLst>
                              <p:par>
                                <p:cTn id="50" presetID="2" presetClass="entr" presetSubtype="4" fill="hold" nodeType="afterEffect">
                                  <p:stCondLst>
                                    <p:cond delay="0"/>
                                  </p:stCondLst>
                                  <p:childTnLst>
                                    <p:set>
                                      <p:cBhvr>
                                        <p:cTn id="51" dur="1" fill="hold">
                                          <p:stCondLst>
                                            <p:cond delay="0"/>
                                          </p:stCondLst>
                                        </p:cTn>
                                        <p:tgtEl>
                                          <p:spTgt spid="234518"/>
                                        </p:tgtEl>
                                        <p:attrNameLst>
                                          <p:attrName>style.visibility</p:attrName>
                                        </p:attrNameLst>
                                      </p:cBhvr>
                                      <p:to>
                                        <p:strVal val="visible"/>
                                      </p:to>
                                    </p:set>
                                    <p:anim calcmode="lin" valueType="num">
                                      <p:cBhvr additive="base">
                                        <p:cTn id="52" dur="500" fill="hold"/>
                                        <p:tgtEl>
                                          <p:spTgt spid="234518"/>
                                        </p:tgtEl>
                                        <p:attrNameLst>
                                          <p:attrName>ppt_x</p:attrName>
                                        </p:attrNameLst>
                                      </p:cBhvr>
                                      <p:tavLst>
                                        <p:tav tm="0">
                                          <p:val>
                                            <p:strVal val="#ppt_x"/>
                                          </p:val>
                                        </p:tav>
                                        <p:tav tm="100000">
                                          <p:val>
                                            <p:strVal val="#ppt_x"/>
                                          </p:val>
                                        </p:tav>
                                      </p:tavLst>
                                    </p:anim>
                                    <p:anim calcmode="lin" valueType="num">
                                      <p:cBhvr additive="base">
                                        <p:cTn id="53" dur="500" fill="hold"/>
                                        <p:tgtEl>
                                          <p:spTgt spid="234518"/>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5000"/>
                            </p:stCondLst>
                            <p:childTnLst>
                              <p:par>
                                <p:cTn id="55" presetID="2" presetClass="entr" presetSubtype="4" fill="hold" nodeType="afterEffect">
                                  <p:stCondLst>
                                    <p:cond delay="0"/>
                                  </p:stCondLst>
                                  <p:childTnLst>
                                    <p:set>
                                      <p:cBhvr>
                                        <p:cTn id="56" dur="1" fill="hold">
                                          <p:stCondLst>
                                            <p:cond delay="0"/>
                                          </p:stCondLst>
                                        </p:cTn>
                                        <p:tgtEl>
                                          <p:spTgt spid="234521"/>
                                        </p:tgtEl>
                                        <p:attrNameLst>
                                          <p:attrName>style.visibility</p:attrName>
                                        </p:attrNameLst>
                                      </p:cBhvr>
                                      <p:to>
                                        <p:strVal val="visible"/>
                                      </p:to>
                                    </p:set>
                                    <p:anim calcmode="lin" valueType="num">
                                      <p:cBhvr additive="base">
                                        <p:cTn id="57" dur="500" fill="hold"/>
                                        <p:tgtEl>
                                          <p:spTgt spid="234521"/>
                                        </p:tgtEl>
                                        <p:attrNameLst>
                                          <p:attrName>ppt_x</p:attrName>
                                        </p:attrNameLst>
                                      </p:cBhvr>
                                      <p:tavLst>
                                        <p:tav tm="0">
                                          <p:val>
                                            <p:strVal val="#ppt_x"/>
                                          </p:val>
                                        </p:tav>
                                        <p:tav tm="100000">
                                          <p:val>
                                            <p:strVal val="#ppt_x"/>
                                          </p:val>
                                        </p:tav>
                                      </p:tavLst>
                                    </p:anim>
                                    <p:anim calcmode="lin" valueType="num">
                                      <p:cBhvr additive="base">
                                        <p:cTn id="58" dur="500" fill="hold"/>
                                        <p:tgtEl>
                                          <p:spTgt spid="234521"/>
                                        </p:tgtEl>
                                        <p:attrNameLst>
                                          <p:attrName>ppt_y</p:attrName>
                                        </p:attrNameLst>
                                      </p:cBhvr>
                                      <p:tavLst>
                                        <p:tav tm="0">
                                          <p:val>
                                            <p:strVal val="1+#ppt_h/2"/>
                                          </p:val>
                                        </p:tav>
                                        <p:tav tm="100000">
                                          <p:val>
                                            <p:strVal val="#ppt_y"/>
                                          </p:val>
                                        </p:tav>
                                      </p:tavLst>
                                    </p:anim>
                                  </p:childTnLst>
                                </p:cTn>
                              </p:par>
                            </p:childTnLst>
                          </p:cTn>
                        </p:par>
                        <p:par>
                          <p:cTn id="59" fill="hold" nodeType="afterGroup">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234537"/>
                                        </p:tgtEl>
                                        <p:attrNameLst>
                                          <p:attrName>style.visibility</p:attrName>
                                        </p:attrNameLst>
                                      </p:cBhvr>
                                      <p:to>
                                        <p:strVal val="visible"/>
                                      </p:to>
                                    </p:set>
                                    <p:anim calcmode="lin" valueType="num">
                                      <p:cBhvr additive="base">
                                        <p:cTn id="62" dur="500" fill="hold"/>
                                        <p:tgtEl>
                                          <p:spTgt spid="234537"/>
                                        </p:tgtEl>
                                        <p:attrNameLst>
                                          <p:attrName>ppt_x</p:attrName>
                                        </p:attrNameLst>
                                      </p:cBhvr>
                                      <p:tavLst>
                                        <p:tav tm="0">
                                          <p:val>
                                            <p:strVal val="#ppt_x"/>
                                          </p:val>
                                        </p:tav>
                                        <p:tav tm="100000">
                                          <p:val>
                                            <p:strVal val="#ppt_x"/>
                                          </p:val>
                                        </p:tav>
                                      </p:tavLst>
                                    </p:anim>
                                    <p:anim calcmode="lin" valueType="num">
                                      <p:cBhvr additive="base">
                                        <p:cTn id="63" dur="500" fill="hold"/>
                                        <p:tgtEl>
                                          <p:spTgt spid="234537"/>
                                        </p:tgtEl>
                                        <p:attrNameLst>
                                          <p:attrName>ppt_y</p:attrName>
                                        </p:attrNameLst>
                                      </p:cBhvr>
                                      <p:tavLst>
                                        <p:tav tm="0">
                                          <p:val>
                                            <p:strVal val="1+#ppt_h/2"/>
                                          </p:val>
                                        </p:tav>
                                        <p:tav tm="100000">
                                          <p:val>
                                            <p:strVal val="#ppt_y"/>
                                          </p:val>
                                        </p:tav>
                                      </p:tavLst>
                                    </p:anim>
                                  </p:childTnLst>
                                </p:cTn>
                              </p:par>
                            </p:childTnLst>
                          </p:cTn>
                        </p:par>
                        <p:par>
                          <p:cTn id="64" fill="hold" nodeType="afterGroup">
                            <p:stCondLst>
                              <p:cond delay="6000"/>
                            </p:stCondLst>
                            <p:childTnLst>
                              <p:par>
                                <p:cTn id="65" presetID="2" presetClass="entr" presetSubtype="4" fill="hold" nodeType="afterEffect">
                                  <p:stCondLst>
                                    <p:cond delay="0"/>
                                  </p:stCondLst>
                                  <p:childTnLst>
                                    <p:set>
                                      <p:cBhvr>
                                        <p:cTn id="66" dur="1" fill="hold">
                                          <p:stCondLst>
                                            <p:cond delay="0"/>
                                          </p:stCondLst>
                                        </p:cTn>
                                        <p:tgtEl>
                                          <p:spTgt spid="234536"/>
                                        </p:tgtEl>
                                        <p:attrNameLst>
                                          <p:attrName>style.visibility</p:attrName>
                                        </p:attrNameLst>
                                      </p:cBhvr>
                                      <p:to>
                                        <p:strVal val="visible"/>
                                      </p:to>
                                    </p:set>
                                    <p:anim calcmode="lin" valueType="num">
                                      <p:cBhvr additive="base">
                                        <p:cTn id="67" dur="500" fill="hold"/>
                                        <p:tgtEl>
                                          <p:spTgt spid="234536"/>
                                        </p:tgtEl>
                                        <p:attrNameLst>
                                          <p:attrName>ppt_x</p:attrName>
                                        </p:attrNameLst>
                                      </p:cBhvr>
                                      <p:tavLst>
                                        <p:tav tm="0">
                                          <p:val>
                                            <p:strVal val="#ppt_x"/>
                                          </p:val>
                                        </p:tav>
                                        <p:tav tm="100000">
                                          <p:val>
                                            <p:strVal val="#ppt_x"/>
                                          </p:val>
                                        </p:tav>
                                      </p:tavLst>
                                    </p:anim>
                                    <p:anim calcmode="lin" valueType="num">
                                      <p:cBhvr additive="base">
                                        <p:cTn id="68" dur="500" fill="hold"/>
                                        <p:tgtEl>
                                          <p:spTgt spid="234536"/>
                                        </p:tgtEl>
                                        <p:attrNameLst>
                                          <p:attrName>ppt_y</p:attrName>
                                        </p:attrNameLst>
                                      </p:cBhvr>
                                      <p:tavLst>
                                        <p:tav tm="0">
                                          <p:val>
                                            <p:strVal val="1+#ppt_h/2"/>
                                          </p:val>
                                        </p:tav>
                                        <p:tav tm="100000">
                                          <p:val>
                                            <p:strVal val="#ppt_y"/>
                                          </p:val>
                                        </p:tav>
                                      </p:tavLst>
                                    </p:anim>
                                  </p:childTnLst>
                                </p:cTn>
                              </p:par>
                            </p:childTnLst>
                          </p:cTn>
                        </p:par>
                        <p:par>
                          <p:cTn id="69" fill="hold" nodeType="afterGroup">
                            <p:stCondLst>
                              <p:cond delay="6500"/>
                            </p:stCondLst>
                            <p:childTnLst>
                              <p:par>
                                <p:cTn id="70" presetID="2" presetClass="entr" presetSubtype="4" fill="hold" nodeType="afterEffect">
                                  <p:stCondLst>
                                    <p:cond delay="0"/>
                                  </p:stCondLst>
                                  <p:childTnLst>
                                    <p:set>
                                      <p:cBhvr>
                                        <p:cTn id="71" dur="1" fill="hold">
                                          <p:stCondLst>
                                            <p:cond delay="0"/>
                                          </p:stCondLst>
                                        </p:cTn>
                                        <p:tgtEl>
                                          <p:spTgt spid="234515"/>
                                        </p:tgtEl>
                                        <p:attrNameLst>
                                          <p:attrName>style.visibility</p:attrName>
                                        </p:attrNameLst>
                                      </p:cBhvr>
                                      <p:to>
                                        <p:strVal val="visible"/>
                                      </p:to>
                                    </p:set>
                                    <p:anim calcmode="lin" valueType="num">
                                      <p:cBhvr additive="base">
                                        <p:cTn id="72" dur="500" fill="hold"/>
                                        <p:tgtEl>
                                          <p:spTgt spid="234515"/>
                                        </p:tgtEl>
                                        <p:attrNameLst>
                                          <p:attrName>ppt_x</p:attrName>
                                        </p:attrNameLst>
                                      </p:cBhvr>
                                      <p:tavLst>
                                        <p:tav tm="0">
                                          <p:val>
                                            <p:strVal val="#ppt_x"/>
                                          </p:val>
                                        </p:tav>
                                        <p:tav tm="100000">
                                          <p:val>
                                            <p:strVal val="#ppt_x"/>
                                          </p:val>
                                        </p:tav>
                                      </p:tavLst>
                                    </p:anim>
                                    <p:anim calcmode="lin" valueType="num">
                                      <p:cBhvr additive="base">
                                        <p:cTn id="73" dur="500" fill="hold"/>
                                        <p:tgtEl>
                                          <p:spTgt spid="234515"/>
                                        </p:tgtEl>
                                        <p:attrNameLst>
                                          <p:attrName>ppt_y</p:attrName>
                                        </p:attrNameLst>
                                      </p:cBhvr>
                                      <p:tavLst>
                                        <p:tav tm="0">
                                          <p:val>
                                            <p:strVal val="1+#ppt_h/2"/>
                                          </p:val>
                                        </p:tav>
                                        <p:tav tm="100000">
                                          <p:val>
                                            <p:strVal val="#ppt_y"/>
                                          </p:val>
                                        </p:tav>
                                      </p:tavLst>
                                    </p:anim>
                                  </p:childTnLst>
                                </p:cTn>
                              </p:par>
                            </p:childTnLst>
                          </p:cTn>
                        </p:par>
                        <p:par>
                          <p:cTn id="74" fill="hold" nodeType="afterGroup">
                            <p:stCondLst>
                              <p:cond delay="7000"/>
                            </p:stCondLst>
                            <p:childTnLst>
                              <p:par>
                                <p:cTn id="75" presetID="2" presetClass="entr" presetSubtype="4" fill="hold" grpId="1" nodeType="afterEffect">
                                  <p:stCondLst>
                                    <p:cond delay="0"/>
                                  </p:stCondLst>
                                  <p:childTnLst>
                                    <p:set>
                                      <p:cBhvr>
                                        <p:cTn id="76" dur="1" fill="hold">
                                          <p:stCondLst>
                                            <p:cond delay="0"/>
                                          </p:stCondLst>
                                        </p:cTn>
                                        <p:tgtEl>
                                          <p:spTgt spid="234524"/>
                                        </p:tgtEl>
                                        <p:attrNameLst>
                                          <p:attrName>style.visibility</p:attrName>
                                        </p:attrNameLst>
                                      </p:cBhvr>
                                      <p:to>
                                        <p:strVal val="visible"/>
                                      </p:to>
                                    </p:set>
                                    <p:anim calcmode="lin" valueType="num">
                                      <p:cBhvr additive="base">
                                        <p:cTn id="77" dur="500" fill="hold"/>
                                        <p:tgtEl>
                                          <p:spTgt spid="234524"/>
                                        </p:tgtEl>
                                        <p:attrNameLst>
                                          <p:attrName>ppt_x</p:attrName>
                                        </p:attrNameLst>
                                      </p:cBhvr>
                                      <p:tavLst>
                                        <p:tav tm="0">
                                          <p:val>
                                            <p:strVal val="#ppt_x"/>
                                          </p:val>
                                        </p:tav>
                                        <p:tav tm="100000">
                                          <p:val>
                                            <p:strVal val="#ppt_x"/>
                                          </p:val>
                                        </p:tav>
                                      </p:tavLst>
                                    </p:anim>
                                    <p:anim calcmode="lin" valueType="num">
                                      <p:cBhvr additive="base">
                                        <p:cTn id="78" dur="500" fill="hold"/>
                                        <p:tgtEl>
                                          <p:spTgt spid="234524"/>
                                        </p:tgtEl>
                                        <p:attrNameLst>
                                          <p:attrName>ppt_y</p:attrName>
                                        </p:attrNameLst>
                                      </p:cBhvr>
                                      <p:tavLst>
                                        <p:tav tm="0">
                                          <p:val>
                                            <p:strVal val="1+#ppt_h/2"/>
                                          </p:val>
                                        </p:tav>
                                        <p:tav tm="100000">
                                          <p:val>
                                            <p:strVal val="#ppt_y"/>
                                          </p:val>
                                        </p:tav>
                                      </p:tavLst>
                                    </p:anim>
                                  </p:childTnLst>
                                </p:cTn>
                              </p:par>
                            </p:childTnLst>
                          </p:cTn>
                        </p:par>
                        <p:par>
                          <p:cTn id="79" fill="hold" nodeType="afterGroup">
                            <p:stCondLst>
                              <p:cond delay="7500"/>
                            </p:stCondLst>
                            <p:childTnLst>
                              <p:par>
                                <p:cTn id="80" presetID="2" presetClass="entr" presetSubtype="4" fill="hold" grpId="1" nodeType="afterEffect">
                                  <p:stCondLst>
                                    <p:cond delay="0"/>
                                  </p:stCondLst>
                                  <p:childTnLst>
                                    <p:set>
                                      <p:cBhvr>
                                        <p:cTn id="81" dur="1" fill="hold">
                                          <p:stCondLst>
                                            <p:cond delay="0"/>
                                          </p:stCondLst>
                                        </p:cTn>
                                        <p:tgtEl>
                                          <p:spTgt spid="234525"/>
                                        </p:tgtEl>
                                        <p:attrNameLst>
                                          <p:attrName>style.visibility</p:attrName>
                                        </p:attrNameLst>
                                      </p:cBhvr>
                                      <p:to>
                                        <p:strVal val="visible"/>
                                      </p:to>
                                    </p:set>
                                    <p:anim calcmode="lin" valueType="num">
                                      <p:cBhvr additive="base">
                                        <p:cTn id="82" dur="500" fill="hold"/>
                                        <p:tgtEl>
                                          <p:spTgt spid="234525"/>
                                        </p:tgtEl>
                                        <p:attrNameLst>
                                          <p:attrName>ppt_x</p:attrName>
                                        </p:attrNameLst>
                                      </p:cBhvr>
                                      <p:tavLst>
                                        <p:tav tm="0">
                                          <p:val>
                                            <p:strVal val="#ppt_x"/>
                                          </p:val>
                                        </p:tav>
                                        <p:tav tm="100000">
                                          <p:val>
                                            <p:strVal val="#ppt_x"/>
                                          </p:val>
                                        </p:tav>
                                      </p:tavLst>
                                    </p:anim>
                                    <p:anim calcmode="lin" valueType="num">
                                      <p:cBhvr additive="base">
                                        <p:cTn id="83" dur="500" fill="hold"/>
                                        <p:tgtEl>
                                          <p:spTgt spid="234525"/>
                                        </p:tgtEl>
                                        <p:attrNameLst>
                                          <p:attrName>ppt_y</p:attrName>
                                        </p:attrNameLst>
                                      </p:cBhvr>
                                      <p:tavLst>
                                        <p:tav tm="0">
                                          <p:val>
                                            <p:strVal val="1+#ppt_h/2"/>
                                          </p:val>
                                        </p:tav>
                                        <p:tav tm="100000">
                                          <p:val>
                                            <p:strVal val="#ppt_y"/>
                                          </p:val>
                                        </p:tav>
                                      </p:tavLst>
                                    </p:anim>
                                  </p:childTnLst>
                                </p:cTn>
                              </p:par>
                            </p:childTnLst>
                          </p:cTn>
                        </p:par>
                        <p:par>
                          <p:cTn id="84" fill="hold" nodeType="afterGroup">
                            <p:stCondLst>
                              <p:cond delay="8000"/>
                            </p:stCondLst>
                            <p:childTnLst>
                              <p:par>
                                <p:cTn id="85" presetID="2" presetClass="entr" presetSubtype="4" fill="hold" grpId="1" nodeType="afterEffect">
                                  <p:stCondLst>
                                    <p:cond delay="0"/>
                                  </p:stCondLst>
                                  <p:childTnLst>
                                    <p:set>
                                      <p:cBhvr>
                                        <p:cTn id="86" dur="1" fill="hold">
                                          <p:stCondLst>
                                            <p:cond delay="0"/>
                                          </p:stCondLst>
                                        </p:cTn>
                                        <p:tgtEl>
                                          <p:spTgt spid="234526"/>
                                        </p:tgtEl>
                                        <p:attrNameLst>
                                          <p:attrName>style.visibility</p:attrName>
                                        </p:attrNameLst>
                                      </p:cBhvr>
                                      <p:to>
                                        <p:strVal val="visible"/>
                                      </p:to>
                                    </p:set>
                                    <p:anim calcmode="lin" valueType="num">
                                      <p:cBhvr additive="base">
                                        <p:cTn id="87" dur="500" fill="hold"/>
                                        <p:tgtEl>
                                          <p:spTgt spid="234526"/>
                                        </p:tgtEl>
                                        <p:attrNameLst>
                                          <p:attrName>ppt_x</p:attrName>
                                        </p:attrNameLst>
                                      </p:cBhvr>
                                      <p:tavLst>
                                        <p:tav tm="0">
                                          <p:val>
                                            <p:strVal val="#ppt_x"/>
                                          </p:val>
                                        </p:tav>
                                        <p:tav tm="100000">
                                          <p:val>
                                            <p:strVal val="#ppt_x"/>
                                          </p:val>
                                        </p:tav>
                                      </p:tavLst>
                                    </p:anim>
                                    <p:anim calcmode="lin" valueType="num">
                                      <p:cBhvr additive="base">
                                        <p:cTn id="88" dur="500" fill="hold"/>
                                        <p:tgtEl>
                                          <p:spTgt spid="234526"/>
                                        </p:tgtEl>
                                        <p:attrNameLst>
                                          <p:attrName>ppt_y</p:attrName>
                                        </p:attrNameLst>
                                      </p:cBhvr>
                                      <p:tavLst>
                                        <p:tav tm="0">
                                          <p:val>
                                            <p:strVal val="1+#ppt_h/2"/>
                                          </p:val>
                                        </p:tav>
                                        <p:tav tm="100000">
                                          <p:val>
                                            <p:strVal val="#ppt_y"/>
                                          </p:val>
                                        </p:tav>
                                      </p:tavLst>
                                    </p:anim>
                                  </p:childTnLst>
                                </p:cTn>
                              </p:par>
                            </p:childTnLst>
                          </p:cTn>
                        </p:par>
                        <p:par>
                          <p:cTn id="89" fill="hold" nodeType="afterGroup">
                            <p:stCondLst>
                              <p:cond delay="8500"/>
                            </p:stCondLst>
                            <p:childTnLst>
                              <p:par>
                                <p:cTn id="90" presetID="2" presetClass="entr" presetSubtype="4" fill="hold" grpId="0" nodeType="afterEffect">
                                  <p:stCondLst>
                                    <p:cond delay="0"/>
                                  </p:stCondLst>
                                  <p:childTnLst>
                                    <p:set>
                                      <p:cBhvr>
                                        <p:cTn id="91" dur="1" fill="hold">
                                          <p:stCondLst>
                                            <p:cond delay="0"/>
                                          </p:stCondLst>
                                        </p:cTn>
                                        <p:tgtEl>
                                          <p:spTgt spid="234539"/>
                                        </p:tgtEl>
                                        <p:attrNameLst>
                                          <p:attrName>style.visibility</p:attrName>
                                        </p:attrNameLst>
                                      </p:cBhvr>
                                      <p:to>
                                        <p:strVal val="visible"/>
                                      </p:to>
                                    </p:set>
                                    <p:anim calcmode="lin" valueType="num">
                                      <p:cBhvr additive="base">
                                        <p:cTn id="92" dur="500" fill="hold"/>
                                        <p:tgtEl>
                                          <p:spTgt spid="234539"/>
                                        </p:tgtEl>
                                        <p:attrNameLst>
                                          <p:attrName>ppt_x</p:attrName>
                                        </p:attrNameLst>
                                      </p:cBhvr>
                                      <p:tavLst>
                                        <p:tav tm="0">
                                          <p:val>
                                            <p:strVal val="#ppt_x"/>
                                          </p:val>
                                        </p:tav>
                                        <p:tav tm="100000">
                                          <p:val>
                                            <p:strVal val="#ppt_x"/>
                                          </p:val>
                                        </p:tav>
                                      </p:tavLst>
                                    </p:anim>
                                    <p:anim calcmode="lin" valueType="num">
                                      <p:cBhvr additive="base">
                                        <p:cTn id="93" dur="500" fill="hold"/>
                                        <p:tgtEl>
                                          <p:spTgt spid="2345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94" restart="whenNotActive" fill="hold" evtFilter="cancelBubble" nodeType="interactiveSeq">
                <p:stCondLst>
                  <p:cond evt="onClick" delay="0">
                    <p:tgtEl>
                      <p:spTgt spid="234539"/>
                    </p:tgtEl>
                  </p:cond>
                </p:stCondLst>
                <p:endSync evt="end" delay="0">
                  <p:rtn val="all"/>
                </p:endSync>
                <p:childTnLst>
                  <p:par>
                    <p:cTn id="95" fill="hold" nodeType="clickPar">
                      <p:stCondLst>
                        <p:cond delay="0"/>
                      </p:stCondLst>
                      <p:childTnLst>
                        <p:par>
                          <p:cTn id="96" fill="hold" nodeType="withGroup">
                            <p:stCondLst>
                              <p:cond delay="0"/>
                            </p:stCondLst>
                            <p:childTnLst>
                              <p:par>
                                <p:cTn id="97" presetID="32" presetClass="emph" presetSubtype="0" fill="hold" nodeType="clickEffect">
                                  <p:stCondLst>
                                    <p:cond delay="0"/>
                                  </p:stCondLst>
                                  <p:childTnLst>
                                    <p:animClr clrSpc="rgb" dir="cw">
                                      <p:cBhvr override="childStyle">
                                        <p:cTn id="98" dur="100" fill="hold"/>
                                        <p:tgtEl>
                                          <p:spTgt spid="234503"/>
                                        </p:tgtEl>
                                        <p:attrNameLst>
                                          <p:attrName>style.color</p:attrName>
                                        </p:attrNameLst>
                                      </p:cBhvr>
                                      <p:to>
                                        <a:schemeClr val="accent2"/>
                                      </p:to>
                                    </p:animClr>
                                    <p:animClr clrSpc="rgb" dir="cw">
                                      <p:cBhvr>
                                        <p:cTn id="99" dur="100" fill="hold"/>
                                        <p:tgtEl>
                                          <p:spTgt spid="234503"/>
                                        </p:tgtEl>
                                        <p:attrNameLst>
                                          <p:attrName>fillcolor</p:attrName>
                                        </p:attrNameLst>
                                      </p:cBhvr>
                                      <p:to>
                                        <a:schemeClr val="accent2"/>
                                      </p:to>
                                    </p:animClr>
                                    <p:set>
                                      <p:cBhvr>
                                        <p:cTn id="100" dur="100" fill="hold"/>
                                        <p:tgtEl>
                                          <p:spTgt spid="234503"/>
                                        </p:tgtEl>
                                        <p:attrNameLst>
                                          <p:attrName>fill.type</p:attrName>
                                        </p:attrNameLst>
                                      </p:cBhvr>
                                      <p:to>
                                        <p:strVal val="solid"/>
                                      </p:to>
                                    </p:set>
                                    <p:set>
                                      <p:cBhvr>
                                        <p:cTn id="101" dur="100" fill="hold"/>
                                        <p:tgtEl>
                                          <p:spTgt spid="234503"/>
                                        </p:tgtEl>
                                        <p:attrNameLst>
                                          <p:attrName>fill.on</p:attrName>
                                        </p:attrNameLst>
                                      </p:cBhvr>
                                      <p:to>
                                        <p:strVal val="true"/>
                                      </p:to>
                                    </p:set>
                                    <p:animRot by="120000">
                                      <p:cBhvr>
                                        <p:cTn id="102" dur="100" fill="hold">
                                          <p:stCondLst>
                                            <p:cond delay="0"/>
                                          </p:stCondLst>
                                        </p:cTn>
                                        <p:tgtEl>
                                          <p:spTgt spid="234503"/>
                                        </p:tgtEl>
                                        <p:attrNameLst>
                                          <p:attrName>r</p:attrName>
                                        </p:attrNameLst>
                                      </p:cBhvr>
                                    </p:animRot>
                                    <p:animRot by="-240000">
                                      <p:cBhvr>
                                        <p:cTn id="103" dur="200" fill="hold">
                                          <p:stCondLst>
                                            <p:cond delay="200"/>
                                          </p:stCondLst>
                                        </p:cTn>
                                        <p:tgtEl>
                                          <p:spTgt spid="234503"/>
                                        </p:tgtEl>
                                        <p:attrNameLst>
                                          <p:attrName>r</p:attrName>
                                        </p:attrNameLst>
                                      </p:cBhvr>
                                    </p:animRot>
                                    <p:animRot by="240000">
                                      <p:cBhvr>
                                        <p:cTn id="104" dur="200" fill="hold">
                                          <p:stCondLst>
                                            <p:cond delay="400"/>
                                          </p:stCondLst>
                                        </p:cTn>
                                        <p:tgtEl>
                                          <p:spTgt spid="234503"/>
                                        </p:tgtEl>
                                        <p:attrNameLst>
                                          <p:attrName>r</p:attrName>
                                        </p:attrNameLst>
                                      </p:cBhvr>
                                    </p:animRot>
                                    <p:animRot by="-240000">
                                      <p:cBhvr>
                                        <p:cTn id="105" dur="200" fill="hold">
                                          <p:stCondLst>
                                            <p:cond delay="600"/>
                                          </p:stCondLst>
                                        </p:cTn>
                                        <p:tgtEl>
                                          <p:spTgt spid="234503"/>
                                        </p:tgtEl>
                                        <p:attrNameLst>
                                          <p:attrName>r</p:attrName>
                                        </p:attrNameLst>
                                      </p:cBhvr>
                                    </p:animRot>
                                    <p:animRot by="120000">
                                      <p:cBhvr>
                                        <p:cTn id="106" dur="200" fill="hold">
                                          <p:stCondLst>
                                            <p:cond delay="800"/>
                                          </p:stCondLst>
                                        </p:cTn>
                                        <p:tgtEl>
                                          <p:spTgt spid="234503"/>
                                        </p:tgtEl>
                                        <p:attrNameLst>
                                          <p:attrName>r</p:attrName>
                                        </p:attrNameLst>
                                      </p:cBhvr>
                                    </p:animRot>
                                  </p:childTnLst>
                                  <p:subTnLst>
                                    <p:audio>
                                      <p:cMediaNode>
                                        <p:cTn display="0" masterRel="sameClick">
                                          <p:stCondLst>
                                            <p:cond evt="begin" delay="0">
                                              <p:tn val="97"/>
                                            </p:cond>
                                          </p:stCondLst>
                                          <p:endCondLst>
                                            <p:cond evt="onStopAudio" delay="0">
                                              <p:tgtEl>
                                                <p:sldTgt/>
                                              </p:tgtEl>
                                            </p:cond>
                                          </p:endCondLst>
                                        </p:cTn>
                                        <p:tgtEl>
                                          <p:sndTgt r:embed="rId4" name="hammer.wav"/>
                                        </p:tgtEl>
                                      </p:cMediaNode>
                                    </p:audio>
                                  </p:subTnLst>
                                </p:cTn>
                              </p:par>
                            </p:childTnLst>
                          </p:cTn>
                        </p:par>
                        <p:par>
                          <p:cTn id="107" fill="hold" nodeType="afterGroup">
                            <p:stCondLst>
                              <p:cond delay="1000"/>
                            </p:stCondLst>
                            <p:childTnLst>
                              <p:par>
                                <p:cTn id="108" presetID="22" presetClass="entr" presetSubtype="8" fill="hold" nodeType="afterEffect">
                                  <p:stCondLst>
                                    <p:cond delay="0"/>
                                  </p:stCondLst>
                                  <p:childTnLst>
                                    <p:set>
                                      <p:cBhvr>
                                        <p:cTn id="109" dur="1" fill="hold">
                                          <p:stCondLst>
                                            <p:cond delay="0"/>
                                          </p:stCondLst>
                                        </p:cTn>
                                        <p:tgtEl>
                                          <p:spTgt spid="234527"/>
                                        </p:tgtEl>
                                        <p:attrNameLst>
                                          <p:attrName>style.visibility</p:attrName>
                                        </p:attrNameLst>
                                      </p:cBhvr>
                                      <p:to>
                                        <p:strVal val="visible"/>
                                      </p:to>
                                    </p:set>
                                    <p:animEffect transition="in" filter="wipe(left)">
                                      <p:cBhvr>
                                        <p:cTn id="110" dur="2000"/>
                                        <p:tgtEl>
                                          <p:spTgt spid="234527"/>
                                        </p:tgtEl>
                                      </p:cBhvr>
                                    </p:animEffect>
                                  </p:childTnLst>
                                  <p:subTnLst>
                                    <p:audio>
                                      <p:cMediaNode>
                                        <p:cTn display="0" masterRel="sameClick">
                                          <p:stCondLst>
                                            <p:cond evt="begin" delay="0">
                                              <p:tn val="108"/>
                                            </p:cond>
                                          </p:stCondLst>
                                          <p:endCondLst>
                                            <p:cond evt="onStopAudio" delay="0">
                                              <p:tgtEl>
                                                <p:sldTgt/>
                                              </p:tgtEl>
                                            </p:cond>
                                          </p:endCondLst>
                                        </p:cTn>
                                        <p:tgtEl>
                                          <p:sndTgt r:embed="rId5" name="breeze.wav"/>
                                        </p:tgtEl>
                                      </p:cMediaNode>
                                    </p:audio>
                                    <p:animClr clrSpc="rgb" dir="cw">
                                      <p:cBhvr override="childStyle">
                                        <p:cTn dur="1" fill="hold" display="0" masterRel="nextClick" afterEffect="1"/>
                                        <p:tgtEl>
                                          <p:spTgt spid="234527"/>
                                        </p:tgtEl>
                                        <p:attrNameLst>
                                          <p:attrName>ppt_c</p:attrName>
                                        </p:attrNameLst>
                                      </p:cBhvr>
                                      <p:to>
                                        <a:srgbClr val="CC3300"/>
                                      </p:to>
                                    </p:animClr>
                                  </p:subTnLst>
                                </p:cTn>
                              </p:par>
                            </p:childTnLst>
                          </p:cTn>
                        </p:par>
                        <p:par>
                          <p:cTn id="111" fill="hold" nodeType="afterGroup">
                            <p:stCondLst>
                              <p:cond delay="3000"/>
                            </p:stCondLst>
                            <p:childTnLst>
                              <p:par>
                                <p:cTn id="112" presetID="22" presetClass="entr" presetSubtype="4" fill="hold" nodeType="afterEffect">
                                  <p:stCondLst>
                                    <p:cond delay="0"/>
                                  </p:stCondLst>
                                  <p:childTnLst>
                                    <p:set>
                                      <p:cBhvr>
                                        <p:cTn id="113" dur="1" fill="hold">
                                          <p:stCondLst>
                                            <p:cond delay="0"/>
                                          </p:stCondLst>
                                        </p:cTn>
                                        <p:tgtEl>
                                          <p:spTgt spid="234529"/>
                                        </p:tgtEl>
                                        <p:attrNameLst>
                                          <p:attrName>style.visibility</p:attrName>
                                        </p:attrNameLst>
                                      </p:cBhvr>
                                      <p:to>
                                        <p:strVal val="visible"/>
                                      </p:to>
                                    </p:set>
                                    <p:animEffect transition="in" filter="wipe(down)">
                                      <p:cBhvr>
                                        <p:cTn id="114" dur="2000"/>
                                        <p:tgtEl>
                                          <p:spTgt spid="234529"/>
                                        </p:tgtEl>
                                      </p:cBhvr>
                                    </p:animEffect>
                                  </p:childTnLst>
                                  <p:subTnLst>
                                    <p:audio>
                                      <p:cMediaNode>
                                        <p:cTn display="0" masterRel="sameClick">
                                          <p:stCondLst>
                                            <p:cond evt="begin" delay="0">
                                              <p:tn val="112"/>
                                            </p:cond>
                                          </p:stCondLst>
                                          <p:endCondLst>
                                            <p:cond evt="onStopAudio" delay="0">
                                              <p:tgtEl>
                                                <p:sldTgt/>
                                              </p:tgtEl>
                                            </p:cond>
                                          </p:endCondLst>
                                        </p:cTn>
                                        <p:tgtEl>
                                          <p:sndTgt r:embed="rId5" name="breeze.wav"/>
                                        </p:tgtEl>
                                      </p:cMediaNode>
                                    </p:audio>
                                    <p:animClr clrSpc="rgb" dir="cw">
                                      <p:cBhvr override="childStyle">
                                        <p:cTn dur="1" fill="hold" display="0" masterRel="nextClick" afterEffect="1"/>
                                        <p:tgtEl>
                                          <p:spTgt spid="234529"/>
                                        </p:tgtEl>
                                        <p:attrNameLst>
                                          <p:attrName>ppt_c</p:attrName>
                                        </p:attrNameLst>
                                      </p:cBhvr>
                                      <p:to>
                                        <a:srgbClr val="CC3300"/>
                                      </p:to>
                                    </p:animClr>
                                  </p:subTnLst>
                                </p:cTn>
                              </p:par>
                            </p:childTnLst>
                          </p:cTn>
                        </p:par>
                        <p:par>
                          <p:cTn id="115" fill="hold" nodeType="afterGroup">
                            <p:stCondLst>
                              <p:cond delay="5000"/>
                            </p:stCondLst>
                            <p:childTnLst>
                              <p:par>
                                <p:cTn id="116" presetID="26" presetClass="emph" presetSubtype="0" fill="hold" nodeType="afterEffect">
                                  <p:stCondLst>
                                    <p:cond delay="0"/>
                                  </p:stCondLst>
                                  <p:childTnLst>
                                    <p:animEffect transition="out" filter="fade">
                                      <p:cBhvr>
                                        <p:cTn id="117" dur="1000" tmFilter="0, 0; .2, .5; .8, .5; 1, 0"/>
                                        <p:tgtEl>
                                          <p:spTgt spid="234512"/>
                                        </p:tgtEl>
                                      </p:cBhvr>
                                    </p:animEffect>
                                    <p:animScale>
                                      <p:cBhvr>
                                        <p:cTn id="118" dur="500" autoRev="1" fill="hold"/>
                                        <p:tgtEl>
                                          <p:spTgt spid="234512"/>
                                        </p:tgtEl>
                                      </p:cBhvr>
                                      <p:by x="105000" y="105000"/>
                                    </p:animScale>
                                  </p:childTnLst>
                                </p:cTn>
                              </p:par>
                            </p:childTnLst>
                          </p:cTn>
                        </p:par>
                        <p:par>
                          <p:cTn id="119" fill="hold" nodeType="afterGroup">
                            <p:stCondLst>
                              <p:cond delay="6000"/>
                            </p:stCondLst>
                            <p:childTnLst>
                              <p:par>
                                <p:cTn id="120" presetID="31" presetClass="emph" presetSubtype="0" grpId="0" nodeType="afterEffect">
                                  <p:stCondLst>
                                    <p:cond delay="0"/>
                                  </p:stCondLst>
                                  <p:childTnLst>
                                    <p:set>
                                      <p:cBhvr override="childStyle">
                                        <p:cTn id="121" dur="1000" fill="hold"/>
                                        <p:tgtEl>
                                          <p:spTgt spid="234525"/>
                                        </p:tgtEl>
                                        <p:attrNameLst>
                                          <p:attrName>style.color</p:attrName>
                                        </p:attrNameLst>
                                      </p:cBhvr>
                                      <p:to>
                                        <p:clrVal>
                                          <a:schemeClr val="accent2"/>
                                        </p:clrVal>
                                      </p:to>
                                    </p:set>
                                    <p:set>
                                      <p:cBhvr override="childStyle">
                                        <p:cTn id="122" dur="1000" fill="hold"/>
                                        <p:tgtEl>
                                          <p:spTgt spid="234525"/>
                                        </p:tgtEl>
                                        <p:attrNameLst>
                                          <p:attrName>style.fontStyle</p:attrName>
                                        </p:attrNameLst>
                                      </p:cBhvr>
                                      <p:to>
                                        <p:strVal val="italic"/>
                                      </p:to>
                                    </p:set>
                                    <p:set>
                                      <p:cBhvr>
                                        <p:cTn id="123" dur="1000" fill="hold"/>
                                        <p:tgtEl>
                                          <p:spTgt spid="234525"/>
                                        </p:tgtEl>
                                        <p:attrNameLst>
                                          <p:attrName>style.fontWeight</p:attrName>
                                        </p:attrNameLst>
                                      </p:cBhvr>
                                      <p:to>
                                        <p:strVal val="bold"/>
                                      </p:to>
                                    </p:set>
                                    <p:set>
                                      <p:cBhvr>
                                        <p:cTn id="124" dur="1000" fill="hold"/>
                                        <p:tgtEl>
                                          <p:spTgt spid="234525"/>
                                        </p:tgtEl>
                                        <p:attrNameLst>
                                          <p:attrName>style.textDecorationUnderline</p:attrName>
                                        </p:attrNameLst>
                                      </p:cBhvr>
                                      <p:to>
                                        <p:strVal val="true"/>
                                      </p:to>
                                    </p:set>
                                  </p:childTnLst>
                                  <p:subTnLst>
                                    <p:animClr clrSpc="rgb" dir="cw">
                                      <p:cBhvr override="childStyle">
                                        <p:cTn dur="1" fill="hold" display="0" masterRel="nextClick" afterEffect="1"/>
                                        <p:tgtEl>
                                          <p:spTgt spid="234525"/>
                                        </p:tgtEl>
                                        <p:attrNameLst>
                                          <p:attrName>ppt_c</p:attrName>
                                        </p:attrNameLst>
                                      </p:cBhvr>
                                      <p:to>
                                        <a:srgbClr val="CC3300"/>
                                      </p:to>
                                    </p:animClr>
                                  </p:subTnLst>
                                </p:cTn>
                              </p:par>
                            </p:childTnLst>
                          </p:cTn>
                        </p:par>
                        <p:par>
                          <p:cTn id="125" fill="hold" nodeType="afterGroup">
                            <p:stCondLst>
                              <p:cond delay="7000"/>
                            </p:stCondLst>
                            <p:childTnLst>
                              <p:par>
                                <p:cTn id="126" presetID="22" presetClass="entr" presetSubtype="8" fill="hold" nodeType="afterEffect">
                                  <p:stCondLst>
                                    <p:cond delay="0"/>
                                  </p:stCondLst>
                                  <p:childTnLst>
                                    <p:set>
                                      <p:cBhvr>
                                        <p:cTn id="127" dur="1" fill="hold">
                                          <p:stCondLst>
                                            <p:cond delay="0"/>
                                          </p:stCondLst>
                                        </p:cTn>
                                        <p:tgtEl>
                                          <p:spTgt spid="234532"/>
                                        </p:tgtEl>
                                        <p:attrNameLst>
                                          <p:attrName>style.visibility</p:attrName>
                                        </p:attrNameLst>
                                      </p:cBhvr>
                                      <p:to>
                                        <p:strVal val="visible"/>
                                      </p:to>
                                    </p:set>
                                    <p:animEffect transition="in" filter="wipe(left)">
                                      <p:cBhvr>
                                        <p:cTn id="128" dur="2000"/>
                                        <p:tgtEl>
                                          <p:spTgt spid="234532"/>
                                        </p:tgtEl>
                                      </p:cBhvr>
                                    </p:animEffect>
                                  </p:childTnLst>
                                  <p:subTnLst>
                                    <p:animClr clrSpc="rgb" dir="cw">
                                      <p:cBhvr override="childStyle">
                                        <p:cTn dur="1" fill="hold" display="0" masterRel="nextClick" afterEffect="1"/>
                                        <p:tgtEl>
                                          <p:spTgt spid="234532"/>
                                        </p:tgtEl>
                                        <p:attrNameLst>
                                          <p:attrName>ppt_c</p:attrName>
                                        </p:attrNameLst>
                                      </p:cBhvr>
                                      <p:to>
                                        <a:srgbClr val="CC3300"/>
                                      </p:to>
                                    </p:animClr>
                                  </p:subTnLst>
                                </p:cTn>
                              </p:par>
                            </p:childTnLst>
                          </p:cTn>
                        </p:par>
                        <p:par>
                          <p:cTn id="129" fill="hold" nodeType="afterGroup">
                            <p:stCondLst>
                              <p:cond delay="9000"/>
                            </p:stCondLst>
                            <p:childTnLst>
                              <p:par>
                                <p:cTn id="130" presetID="22" presetClass="entr" presetSubtype="4" fill="hold" nodeType="afterEffect">
                                  <p:stCondLst>
                                    <p:cond delay="0"/>
                                  </p:stCondLst>
                                  <p:childTnLst>
                                    <p:set>
                                      <p:cBhvr>
                                        <p:cTn id="131" dur="1" fill="hold">
                                          <p:stCondLst>
                                            <p:cond delay="0"/>
                                          </p:stCondLst>
                                        </p:cTn>
                                        <p:tgtEl>
                                          <p:spTgt spid="234533"/>
                                        </p:tgtEl>
                                        <p:attrNameLst>
                                          <p:attrName>style.visibility</p:attrName>
                                        </p:attrNameLst>
                                      </p:cBhvr>
                                      <p:to>
                                        <p:strVal val="visible"/>
                                      </p:to>
                                    </p:set>
                                    <p:animEffect transition="in" filter="wipe(down)">
                                      <p:cBhvr>
                                        <p:cTn id="132" dur="500"/>
                                        <p:tgtEl>
                                          <p:spTgt spid="234533"/>
                                        </p:tgtEl>
                                      </p:cBhvr>
                                    </p:animEffect>
                                  </p:childTnLst>
                                </p:cTn>
                              </p:par>
                            </p:childTnLst>
                          </p:cTn>
                        </p:par>
                        <p:par>
                          <p:cTn id="133" fill="hold" nodeType="afterGroup">
                            <p:stCondLst>
                              <p:cond delay="9500"/>
                            </p:stCondLst>
                            <p:childTnLst>
                              <p:par>
                                <p:cTn id="134" presetID="22" presetClass="entr" presetSubtype="1" fill="hold" nodeType="afterEffect">
                                  <p:stCondLst>
                                    <p:cond delay="0"/>
                                  </p:stCondLst>
                                  <p:childTnLst>
                                    <p:set>
                                      <p:cBhvr>
                                        <p:cTn id="135" dur="1" fill="hold">
                                          <p:stCondLst>
                                            <p:cond delay="0"/>
                                          </p:stCondLst>
                                        </p:cTn>
                                        <p:tgtEl>
                                          <p:spTgt spid="234533"/>
                                        </p:tgtEl>
                                        <p:attrNameLst>
                                          <p:attrName>style.visibility</p:attrName>
                                        </p:attrNameLst>
                                      </p:cBhvr>
                                      <p:to>
                                        <p:strVal val="visible"/>
                                      </p:to>
                                    </p:set>
                                    <p:animEffect transition="in" filter="wipe(up)">
                                      <p:cBhvr>
                                        <p:cTn id="136" dur="500"/>
                                        <p:tgtEl>
                                          <p:spTgt spid="234533"/>
                                        </p:tgtEl>
                                      </p:cBhvr>
                                    </p:animEffect>
                                  </p:childTnLst>
                                </p:cTn>
                              </p:par>
                            </p:childTnLst>
                          </p:cTn>
                        </p:par>
                        <p:par>
                          <p:cTn id="137" fill="hold" nodeType="afterGroup">
                            <p:stCondLst>
                              <p:cond delay="10000"/>
                            </p:stCondLst>
                            <p:childTnLst>
                              <p:par>
                                <p:cTn id="138" presetID="22" presetClass="entr" presetSubtype="4" fill="hold" nodeType="afterEffect">
                                  <p:stCondLst>
                                    <p:cond delay="0"/>
                                  </p:stCondLst>
                                  <p:childTnLst>
                                    <p:set>
                                      <p:cBhvr>
                                        <p:cTn id="139" dur="1" fill="hold">
                                          <p:stCondLst>
                                            <p:cond delay="0"/>
                                          </p:stCondLst>
                                        </p:cTn>
                                        <p:tgtEl>
                                          <p:spTgt spid="234534"/>
                                        </p:tgtEl>
                                        <p:attrNameLst>
                                          <p:attrName>style.visibility</p:attrName>
                                        </p:attrNameLst>
                                      </p:cBhvr>
                                      <p:to>
                                        <p:strVal val="visible"/>
                                      </p:to>
                                    </p:set>
                                    <p:animEffect transition="in" filter="wipe(down)">
                                      <p:cBhvr>
                                        <p:cTn id="140" dur="500"/>
                                        <p:tgtEl>
                                          <p:spTgt spid="234534"/>
                                        </p:tgtEl>
                                      </p:cBhvr>
                                    </p:animEffect>
                                  </p:childTnLst>
                                </p:cTn>
                              </p:par>
                            </p:childTnLst>
                          </p:cTn>
                        </p:par>
                        <p:par>
                          <p:cTn id="141" fill="hold" nodeType="afterGroup">
                            <p:stCondLst>
                              <p:cond delay="10500"/>
                            </p:stCondLst>
                            <p:childTnLst>
                              <p:par>
                                <p:cTn id="142" presetID="22" presetClass="entr" presetSubtype="1" fill="hold" nodeType="afterEffect">
                                  <p:stCondLst>
                                    <p:cond delay="0"/>
                                  </p:stCondLst>
                                  <p:childTnLst>
                                    <p:set>
                                      <p:cBhvr>
                                        <p:cTn id="143" dur="1" fill="hold">
                                          <p:stCondLst>
                                            <p:cond delay="0"/>
                                          </p:stCondLst>
                                        </p:cTn>
                                        <p:tgtEl>
                                          <p:spTgt spid="234534"/>
                                        </p:tgtEl>
                                        <p:attrNameLst>
                                          <p:attrName>style.visibility</p:attrName>
                                        </p:attrNameLst>
                                      </p:cBhvr>
                                      <p:to>
                                        <p:strVal val="visible"/>
                                      </p:to>
                                    </p:set>
                                    <p:animEffect transition="in" filter="wipe(up)">
                                      <p:cBhvr>
                                        <p:cTn id="144" dur="500"/>
                                        <p:tgtEl>
                                          <p:spTgt spid="234534"/>
                                        </p:tgtEl>
                                      </p:cBhvr>
                                    </p:animEffect>
                                  </p:childTnLst>
                                </p:cTn>
                              </p:par>
                            </p:childTnLst>
                          </p:cTn>
                        </p:par>
                        <p:par>
                          <p:cTn id="145" fill="hold" nodeType="afterGroup">
                            <p:stCondLst>
                              <p:cond delay="11000"/>
                            </p:stCondLst>
                            <p:childTnLst>
                              <p:par>
                                <p:cTn id="146" presetID="26" presetClass="emph" presetSubtype="0" fill="hold" nodeType="afterEffect">
                                  <p:stCondLst>
                                    <p:cond delay="0"/>
                                  </p:stCondLst>
                                  <p:childTnLst>
                                    <p:animEffect transition="out" filter="fade">
                                      <p:cBhvr>
                                        <p:cTn id="147" dur="500" tmFilter="0, 0; .2, .5; .8, .5; 1, 0"/>
                                        <p:tgtEl>
                                          <p:spTgt spid="234518"/>
                                        </p:tgtEl>
                                      </p:cBhvr>
                                    </p:animEffect>
                                    <p:animScale>
                                      <p:cBhvr>
                                        <p:cTn id="148" dur="250" autoRev="1" fill="hold"/>
                                        <p:tgtEl>
                                          <p:spTgt spid="234518"/>
                                        </p:tgtEl>
                                      </p:cBhvr>
                                      <p:by x="105000" y="105000"/>
                                    </p:animScale>
                                  </p:childTnLst>
                                </p:cTn>
                              </p:par>
                            </p:childTnLst>
                          </p:cTn>
                        </p:par>
                        <p:par>
                          <p:cTn id="149" fill="hold" nodeType="afterGroup">
                            <p:stCondLst>
                              <p:cond delay="11500"/>
                            </p:stCondLst>
                            <p:childTnLst>
                              <p:par>
                                <p:cTn id="150" presetID="26" presetClass="emph" presetSubtype="0" fill="hold" nodeType="afterEffect">
                                  <p:stCondLst>
                                    <p:cond delay="0"/>
                                  </p:stCondLst>
                                  <p:childTnLst>
                                    <p:animEffect transition="out" filter="fade">
                                      <p:cBhvr>
                                        <p:cTn id="151" dur="500" tmFilter="0, 0; .2, .5; .8, .5; 1, 0"/>
                                        <p:tgtEl>
                                          <p:spTgt spid="234521"/>
                                        </p:tgtEl>
                                      </p:cBhvr>
                                    </p:animEffect>
                                    <p:animScale>
                                      <p:cBhvr>
                                        <p:cTn id="152" dur="250" autoRev="1" fill="hold"/>
                                        <p:tgtEl>
                                          <p:spTgt spid="234521"/>
                                        </p:tgtEl>
                                      </p:cBhvr>
                                      <p:by x="105000" y="105000"/>
                                    </p:animScale>
                                  </p:childTnLst>
                                </p:cTn>
                              </p:par>
                            </p:childTnLst>
                          </p:cTn>
                        </p:par>
                        <p:par>
                          <p:cTn id="153" fill="hold" nodeType="afterGroup">
                            <p:stCondLst>
                              <p:cond delay="12000"/>
                            </p:stCondLst>
                            <p:childTnLst>
                              <p:par>
                                <p:cTn id="154" presetID="22" presetClass="entr" presetSubtype="1" fill="hold" nodeType="afterEffect">
                                  <p:stCondLst>
                                    <p:cond delay="0"/>
                                  </p:stCondLst>
                                  <p:childTnLst>
                                    <p:set>
                                      <p:cBhvr>
                                        <p:cTn id="155" dur="1" fill="hold">
                                          <p:stCondLst>
                                            <p:cond delay="0"/>
                                          </p:stCondLst>
                                        </p:cTn>
                                        <p:tgtEl>
                                          <p:spTgt spid="234531"/>
                                        </p:tgtEl>
                                        <p:attrNameLst>
                                          <p:attrName>style.visibility</p:attrName>
                                        </p:attrNameLst>
                                      </p:cBhvr>
                                      <p:to>
                                        <p:strVal val="visible"/>
                                      </p:to>
                                    </p:set>
                                    <p:animEffect transition="in" filter="wipe(up)">
                                      <p:cBhvr>
                                        <p:cTn id="156" dur="2000"/>
                                        <p:tgtEl>
                                          <p:spTgt spid="234531"/>
                                        </p:tgtEl>
                                      </p:cBhvr>
                                    </p:animEffect>
                                  </p:childTnLst>
                                  <p:subTnLst>
                                    <p:animClr clrSpc="rgb" dir="cw">
                                      <p:cBhvr override="childStyle">
                                        <p:cTn dur="1" fill="hold" display="0" masterRel="nextClick" afterEffect="1"/>
                                        <p:tgtEl>
                                          <p:spTgt spid="234531"/>
                                        </p:tgtEl>
                                        <p:attrNameLst>
                                          <p:attrName>ppt_c</p:attrName>
                                        </p:attrNameLst>
                                      </p:cBhvr>
                                      <p:to>
                                        <a:srgbClr val="CC3300"/>
                                      </p:to>
                                    </p:animClr>
                                  </p:subTnLst>
                                </p:cTn>
                              </p:par>
                            </p:childTnLst>
                          </p:cTn>
                        </p:par>
                        <p:par>
                          <p:cTn id="157" fill="hold" nodeType="afterGroup">
                            <p:stCondLst>
                              <p:cond delay="14000"/>
                            </p:stCondLst>
                            <p:childTnLst>
                              <p:par>
                                <p:cTn id="158" presetID="31" presetClass="emph" presetSubtype="0" grpId="0" nodeType="afterEffect">
                                  <p:stCondLst>
                                    <p:cond delay="0"/>
                                  </p:stCondLst>
                                  <p:childTnLst>
                                    <p:set>
                                      <p:cBhvr override="childStyle">
                                        <p:cTn id="159" dur="1000" fill="hold"/>
                                        <p:tgtEl>
                                          <p:spTgt spid="234526"/>
                                        </p:tgtEl>
                                        <p:attrNameLst>
                                          <p:attrName>style.color</p:attrName>
                                        </p:attrNameLst>
                                      </p:cBhvr>
                                      <p:to>
                                        <p:clrVal>
                                          <a:schemeClr val="accent2"/>
                                        </p:clrVal>
                                      </p:to>
                                    </p:set>
                                    <p:set>
                                      <p:cBhvr override="childStyle">
                                        <p:cTn id="160" dur="1000" fill="hold"/>
                                        <p:tgtEl>
                                          <p:spTgt spid="234526"/>
                                        </p:tgtEl>
                                        <p:attrNameLst>
                                          <p:attrName>style.fontStyle</p:attrName>
                                        </p:attrNameLst>
                                      </p:cBhvr>
                                      <p:to>
                                        <p:strVal val="italic"/>
                                      </p:to>
                                    </p:set>
                                    <p:set>
                                      <p:cBhvr>
                                        <p:cTn id="161" dur="1000" fill="hold"/>
                                        <p:tgtEl>
                                          <p:spTgt spid="234526"/>
                                        </p:tgtEl>
                                        <p:attrNameLst>
                                          <p:attrName>style.fontWeight</p:attrName>
                                        </p:attrNameLst>
                                      </p:cBhvr>
                                      <p:to>
                                        <p:strVal val="bold"/>
                                      </p:to>
                                    </p:set>
                                    <p:set>
                                      <p:cBhvr>
                                        <p:cTn id="162" dur="1000" fill="hold"/>
                                        <p:tgtEl>
                                          <p:spTgt spid="234526"/>
                                        </p:tgtEl>
                                        <p:attrNameLst>
                                          <p:attrName>style.textDecorationUnderline</p:attrName>
                                        </p:attrNameLst>
                                      </p:cBhvr>
                                      <p:to>
                                        <p:strVal val="true"/>
                                      </p:to>
                                    </p:set>
                                  </p:childTnLst>
                                </p:cTn>
                              </p:par>
                            </p:childTnLst>
                          </p:cTn>
                        </p:par>
                        <p:par>
                          <p:cTn id="163" fill="hold" nodeType="afterGroup">
                            <p:stCondLst>
                              <p:cond delay="15000"/>
                            </p:stCondLst>
                            <p:childTnLst>
                              <p:par>
                                <p:cTn id="164" presetID="26" presetClass="emph" presetSubtype="0" fill="hold" nodeType="afterEffect">
                                  <p:stCondLst>
                                    <p:cond delay="0"/>
                                  </p:stCondLst>
                                  <p:childTnLst>
                                    <p:animEffect transition="out" filter="fade">
                                      <p:cBhvr>
                                        <p:cTn id="165" dur="1000" tmFilter="0, 0; .2, .5; .8, .5; 1, 0"/>
                                        <p:tgtEl>
                                          <p:spTgt spid="234515"/>
                                        </p:tgtEl>
                                      </p:cBhvr>
                                    </p:animEffect>
                                    <p:animScale>
                                      <p:cBhvr>
                                        <p:cTn id="166" dur="500" autoRev="1" fill="hold"/>
                                        <p:tgtEl>
                                          <p:spTgt spid="234515"/>
                                        </p:tgtEl>
                                      </p:cBhvr>
                                      <p:by x="105000" y="105000"/>
                                    </p:animScale>
                                  </p:childTnLst>
                                </p:cTn>
                              </p:par>
                            </p:childTnLst>
                          </p:cTn>
                        </p:par>
                        <p:par>
                          <p:cTn id="167" fill="hold" nodeType="afterGroup">
                            <p:stCondLst>
                              <p:cond delay="16000"/>
                            </p:stCondLst>
                            <p:childTnLst>
                              <p:par>
                                <p:cTn id="168" presetID="22" presetClass="entr" presetSubtype="4" fill="hold" nodeType="afterEffect">
                                  <p:stCondLst>
                                    <p:cond delay="0"/>
                                  </p:stCondLst>
                                  <p:childTnLst>
                                    <p:set>
                                      <p:cBhvr>
                                        <p:cTn id="169" dur="1" fill="hold">
                                          <p:stCondLst>
                                            <p:cond delay="0"/>
                                          </p:stCondLst>
                                        </p:cTn>
                                        <p:tgtEl>
                                          <p:spTgt spid="234530"/>
                                        </p:tgtEl>
                                        <p:attrNameLst>
                                          <p:attrName>style.visibility</p:attrName>
                                        </p:attrNameLst>
                                      </p:cBhvr>
                                      <p:to>
                                        <p:strVal val="visible"/>
                                      </p:to>
                                    </p:set>
                                    <p:animEffect transition="in" filter="wipe(down)">
                                      <p:cBhvr>
                                        <p:cTn id="170" dur="2000"/>
                                        <p:tgtEl>
                                          <p:spTgt spid="234530"/>
                                        </p:tgtEl>
                                      </p:cBhvr>
                                    </p:animEffect>
                                  </p:childTnLst>
                                  <p:subTnLst>
                                    <p:animClr clrSpc="rgb" dir="cw">
                                      <p:cBhvr override="childStyle">
                                        <p:cTn dur="1" fill="hold" display="0" masterRel="nextClick" afterEffect="1"/>
                                        <p:tgtEl>
                                          <p:spTgt spid="234530"/>
                                        </p:tgtEl>
                                        <p:attrNameLst>
                                          <p:attrName>ppt_c</p:attrName>
                                        </p:attrNameLst>
                                      </p:cBhvr>
                                      <p:to>
                                        <a:srgbClr val="CC3300"/>
                                      </p:to>
                                    </p:animClr>
                                  </p:subTnLst>
                                </p:cTn>
                              </p:par>
                            </p:childTnLst>
                          </p:cTn>
                        </p:par>
                        <p:par>
                          <p:cTn id="171" fill="hold" nodeType="afterGroup">
                            <p:stCondLst>
                              <p:cond delay="18000"/>
                            </p:stCondLst>
                            <p:childTnLst>
                              <p:par>
                                <p:cTn id="172" presetID="22" presetClass="entr" presetSubtype="2" fill="hold" nodeType="afterEffect">
                                  <p:stCondLst>
                                    <p:cond delay="0"/>
                                  </p:stCondLst>
                                  <p:childTnLst>
                                    <p:set>
                                      <p:cBhvr>
                                        <p:cTn id="173" dur="1" fill="hold">
                                          <p:stCondLst>
                                            <p:cond delay="0"/>
                                          </p:stCondLst>
                                        </p:cTn>
                                        <p:tgtEl>
                                          <p:spTgt spid="234528"/>
                                        </p:tgtEl>
                                        <p:attrNameLst>
                                          <p:attrName>style.visibility</p:attrName>
                                        </p:attrNameLst>
                                      </p:cBhvr>
                                      <p:to>
                                        <p:strVal val="visible"/>
                                      </p:to>
                                    </p:set>
                                    <p:animEffect transition="in" filter="wipe(right)">
                                      <p:cBhvr>
                                        <p:cTn id="174" dur="2000"/>
                                        <p:tgtEl>
                                          <p:spTgt spid="234528"/>
                                        </p:tgtEl>
                                      </p:cBhvr>
                                    </p:animEffect>
                                  </p:childTnLst>
                                  <p:subTnLst>
                                    <p:animClr clrSpc="rgb" dir="cw">
                                      <p:cBhvr override="childStyle">
                                        <p:cTn dur="1" fill="hold" display="0" masterRel="nextClick" afterEffect="1"/>
                                        <p:tgtEl>
                                          <p:spTgt spid="234528"/>
                                        </p:tgtEl>
                                        <p:attrNameLst>
                                          <p:attrName>ppt_c</p:attrName>
                                        </p:attrNameLst>
                                      </p:cBhvr>
                                      <p:to>
                                        <a:srgbClr val="CC3300"/>
                                      </p:to>
                                    </p:animClr>
                                  </p:subTnLst>
                                </p:cTn>
                              </p:par>
                            </p:childTnLst>
                          </p:cTn>
                        </p:par>
                        <p:par>
                          <p:cTn id="175" fill="hold" nodeType="afterGroup">
                            <p:stCondLst>
                              <p:cond delay="20000"/>
                            </p:stCondLst>
                            <p:childTnLst>
                              <p:par>
                                <p:cTn id="176" presetID="26" presetClass="emph" presetSubtype="0" fill="hold" nodeType="afterEffect">
                                  <p:stCondLst>
                                    <p:cond delay="0"/>
                                  </p:stCondLst>
                                  <p:childTnLst>
                                    <p:animEffect transition="out" filter="fade">
                                      <p:cBhvr>
                                        <p:cTn id="177" dur="3000" tmFilter="0, 0; .2, .5; .8, .5; 1, 0"/>
                                        <p:tgtEl>
                                          <p:spTgt spid="234506"/>
                                        </p:tgtEl>
                                      </p:cBhvr>
                                    </p:animEffect>
                                    <p:animScale>
                                      <p:cBhvr>
                                        <p:cTn id="178" dur="1500" autoRev="1" fill="hold"/>
                                        <p:tgtEl>
                                          <p:spTgt spid="234506"/>
                                        </p:tgtEl>
                                      </p:cBhvr>
                                      <p:by x="105000" y="105000"/>
                                    </p:animScale>
                                  </p:childTnLst>
                                </p:cTn>
                              </p:par>
                            </p:childTnLst>
                          </p:cTn>
                        </p:par>
                        <p:par>
                          <p:cTn id="179" fill="hold" nodeType="afterGroup">
                            <p:stCondLst>
                              <p:cond delay="23000"/>
                            </p:stCondLst>
                            <p:childTnLst>
                              <p:par>
                                <p:cTn id="180" presetID="22" presetClass="entr" presetSubtype="8" fill="hold" nodeType="afterEffect">
                                  <p:stCondLst>
                                    <p:cond delay="0"/>
                                  </p:stCondLst>
                                  <p:childTnLst>
                                    <p:set>
                                      <p:cBhvr>
                                        <p:cTn id="181" dur="1" fill="hold">
                                          <p:stCondLst>
                                            <p:cond delay="0"/>
                                          </p:stCondLst>
                                        </p:cTn>
                                        <p:tgtEl>
                                          <p:spTgt spid="234535"/>
                                        </p:tgtEl>
                                        <p:attrNameLst>
                                          <p:attrName>style.visibility</p:attrName>
                                        </p:attrNameLst>
                                      </p:cBhvr>
                                      <p:to>
                                        <p:strVal val="visible"/>
                                      </p:to>
                                    </p:set>
                                    <p:animEffect transition="in" filter="wipe(left)">
                                      <p:cBhvr>
                                        <p:cTn id="182" dur="2000"/>
                                        <p:tgtEl>
                                          <p:spTgt spid="234535"/>
                                        </p:tgtEl>
                                      </p:cBhvr>
                                    </p:animEffect>
                                  </p:childTnLst>
                                </p:cTn>
                              </p:par>
                            </p:childTnLst>
                          </p:cTn>
                        </p:par>
                        <p:par>
                          <p:cTn id="183" fill="hold" nodeType="afterGroup">
                            <p:stCondLst>
                              <p:cond delay="25000"/>
                            </p:stCondLst>
                            <p:childTnLst>
                              <p:par>
                                <p:cTn id="184" presetID="27" presetClass="emph" presetSubtype="0" fill="hold" grpId="0" nodeType="afterEffect">
                                  <p:stCondLst>
                                    <p:cond delay="0"/>
                                  </p:stCondLst>
                                  <p:childTnLst>
                                    <p:animClr clrSpc="rgb" dir="cw">
                                      <p:cBhvr override="childStyle">
                                        <p:cTn id="185" dur="1000" autoRev="1" fill="hold"/>
                                        <p:tgtEl>
                                          <p:spTgt spid="234524"/>
                                        </p:tgtEl>
                                        <p:attrNameLst>
                                          <p:attrName>style.color</p:attrName>
                                        </p:attrNameLst>
                                      </p:cBhvr>
                                      <p:to>
                                        <a:schemeClr val="bg1"/>
                                      </p:to>
                                    </p:animClr>
                                    <p:animClr clrSpc="rgb" dir="cw">
                                      <p:cBhvr>
                                        <p:cTn id="186" dur="1000" autoRev="1" fill="hold"/>
                                        <p:tgtEl>
                                          <p:spTgt spid="234524"/>
                                        </p:tgtEl>
                                        <p:attrNameLst>
                                          <p:attrName>fillcolor</p:attrName>
                                        </p:attrNameLst>
                                      </p:cBhvr>
                                      <p:to>
                                        <a:schemeClr val="bg1"/>
                                      </p:to>
                                    </p:animClr>
                                    <p:set>
                                      <p:cBhvr>
                                        <p:cTn id="187" dur="1000" autoRev="1" fill="hold"/>
                                        <p:tgtEl>
                                          <p:spTgt spid="234524"/>
                                        </p:tgtEl>
                                        <p:attrNameLst>
                                          <p:attrName>fill.type</p:attrName>
                                        </p:attrNameLst>
                                      </p:cBhvr>
                                      <p:to>
                                        <p:strVal val="solid"/>
                                      </p:to>
                                    </p:set>
                                    <p:set>
                                      <p:cBhvr>
                                        <p:cTn id="188" dur="1000" autoRev="1" fill="hold"/>
                                        <p:tgtEl>
                                          <p:spTgt spid="234524"/>
                                        </p:tgtEl>
                                        <p:attrNameLst>
                                          <p:attrName>fill.on</p:attrName>
                                        </p:attrNameLst>
                                      </p:cBhvr>
                                      <p:to>
                                        <p:strVal val="true"/>
                                      </p:to>
                                    </p:set>
                                  </p:childTnLst>
                                </p:cTn>
                              </p:par>
                            </p:childTnLst>
                          </p:cTn>
                        </p:par>
                      </p:childTnLst>
                    </p:cTn>
                  </p:par>
                </p:childTnLst>
              </p:cTn>
              <p:nextCondLst>
                <p:cond evt="onClick" delay="0">
                  <p:tgtEl>
                    <p:spTgt spid="234539"/>
                  </p:tgtEl>
                </p:cond>
              </p:nextCondLst>
            </p:seq>
          </p:childTnLst>
        </p:cTn>
      </p:par>
    </p:tnLst>
    <p:bldLst>
      <p:bldP spid="234498" grpId="0" bldLvl="0" animBg="1"/>
      <p:bldP spid="234499" grpId="0"/>
      <p:bldP spid="234500" grpId="0" bldLvl="0" animBg="1"/>
      <p:bldP spid="234502" grpId="0"/>
      <p:bldP spid="234524" grpId="0" bldLvl="0" animBg="1"/>
      <p:bldP spid="234524" grpId="1" bldLvl="0" animBg="1"/>
      <p:bldP spid="234525" grpId="0"/>
      <p:bldP spid="234525" grpId="1"/>
      <p:bldP spid="234526" grpId="0"/>
      <p:bldP spid="234526" grpId="1"/>
      <p:bldP spid="234537" grpId="0"/>
      <p:bldP spid="234539"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AutoShape 5">
            <a:extLst>
              <a:ext uri="{FF2B5EF4-FFF2-40B4-BE49-F238E27FC236}">
                <a16:creationId xmlns:a16="http://schemas.microsoft.com/office/drawing/2014/main" id="{901C8EFF-2F36-4F7F-9377-A864BCDBAE5E}"/>
              </a:ext>
            </a:extLst>
          </p:cNvPr>
          <p:cNvSpPr>
            <a:spLocks noChangeArrowheads="1"/>
          </p:cNvSpPr>
          <p:nvPr/>
        </p:nvSpPr>
        <p:spPr bwMode="auto">
          <a:xfrm>
            <a:off x="1127448" y="1055796"/>
            <a:ext cx="4248150" cy="647700"/>
          </a:xfrm>
          <a:prstGeom prst="roundRect">
            <a:avLst>
              <a:gd name="adj" fmla="val 16667"/>
            </a:avLst>
          </a:prstGeom>
          <a:solidFill>
            <a:srgbClr val="FFFFFF">
              <a:alpha val="89803"/>
            </a:srgbClr>
          </a:solidFill>
          <a:ln w="28575">
            <a:solidFill>
              <a:schemeClr val="accent1"/>
            </a:solidFill>
            <a:round/>
            <a:headEnd/>
            <a:tailEnd/>
          </a:ln>
        </p:spPr>
        <p:txBody>
          <a:bodyPr wrap="none" anchor="ctr"/>
          <a:lstStyle/>
          <a:p>
            <a:endParaRPr lang="zh-CN" altLang="en-US" b="0"/>
          </a:p>
        </p:txBody>
      </p:sp>
      <p:sp>
        <p:nvSpPr>
          <p:cNvPr id="236547" name="Text Box 38">
            <a:extLst>
              <a:ext uri="{FF2B5EF4-FFF2-40B4-BE49-F238E27FC236}">
                <a16:creationId xmlns:a16="http://schemas.microsoft.com/office/drawing/2014/main" id="{ABFD44BE-355B-4AB1-88F0-A49C323253EA}"/>
              </a:ext>
            </a:extLst>
          </p:cNvPr>
          <p:cNvSpPr txBox="1"/>
          <p:nvPr/>
        </p:nvSpPr>
        <p:spPr>
          <a:xfrm>
            <a:off x="1233810" y="1093896"/>
            <a:ext cx="4286250" cy="522287"/>
          </a:xfrm>
          <a:prstGeom prst="rect">
            <a:avLst/>
          </a:prstGeom>
          <a:noFill/>
          <a:ln w="9525">
            <a:noFill/>
          </a:ln>
        </p:spPr>
        <p:txBody>
          <a:bodyPr>
            <a:spAutoFit/>
          </a:bodyPr>
          <a:lstStyle/>
          <a:p>
            <a:pPr>
              <a:spcBef>
                <a:spcPct val="50000"/>
              </a:spcBef>
            </a:pPr>
            <a:r>
              <a:rPr lang="zh-CN" altLang="en-US" sz="2800" noProof="1">
                <a:solidFill>
                  <a:srgbClr val="FF0000"/>
                </a:solidFill>
                <a:effectLst>
                  <a:outerShdw blurRad="38100" dist="38100" dir="2700000">
                    <a:srgbClr val="C0C0C0"/>
                  </a:outerShdw>
                </a:effectLst>
              </a:rPr>
              <a:t>三、批处理技术</a:t>
            </a:r>
          </a:p>
        </p:txBody>
      </p:sp>
      <p:sp>
        <p:nvSpPr>
          <p:cNvPr id="236548" name="AutoShape 13">
            <a:extLst>
              <a:ext uri="{FF2B5EF4-FFF2-40B4-BE49-F238E27FC236}">
                <a16:creationId xmlns:a16="http://schemas.microsoft.com/office/drawing/2014/main" id="{EDA49808-9909-461E-AE53-7B1A9BAE068A}"/>
              </a:ext>
            </a:extLst>
          </p:cNvPr>
          <p:cNvSpPr>
            <a:spLocks noChangeArrowheads="1"/>
          </p:cNvSpPr>
          <p:nvPr/>
        </p:nvSpPr>
        <p:spPr bwMode="auto">
          <a:xfrm>
            <a:off x="1271910" y="1846371"/>
            <a:ext cx="4572000" cy="4390941"/>
          </a:xfrm>
          <a:prstGeom prst="roundRect">
            <a:avLst>
              <a:gd name="adj" fmla="val 8014"/>
            </a:avLst>
          </a:prstGeom>
          <a:solidFill>
            <a:srgbClr val="F8F8F8"/>
          </a:solidFill>
          <a:ln w="9525">
            <a:solidFill>
              <a:schemeClr val="accent2"/>
            </a:solidFill>
            <a:round/>
            <a:headEnd/>
            <a:tailEnd/>
          </a:ln>
        </p:spPr>
        <p:txBody>
          <a:bodyPr wrap="none" anchor="ctr"/>
          <a:lstStyle/>
          <a:p>
            <a:endParaRPr lang="zh-CN" altLang="en-US" b="0"/>
          </a:p>
        </p:txBody>
      </p:sp>
      <p:sp>
        <p:nvSpPr>
          <p:cNvPr id="236549" name="流程图: 可选过程 236548">
            <a:extLst>
              <a:ext uri="{FF2B5EF4-FFF2-40B4-BE49-F238E27FC236}">
                <a16:creationId xmlns:a16="http://schemas.microsoft.com/office/drawing/2014/main" id="{D57D1076-CD7C-4BC9-B9F8-508683D0ED8C}"/>
              </a:ext>
            </a:extLst>
          </p:cNvPr>
          <p:cNvSpPr>
            <a:spLocks noChangeArrowheads="1"/>
          </p:cNvSpPr>
          <p:nvPr/>
        </p:nvSpPr>
        <p:spPr bwMode="auto">
          <a:xfrm>
            <a:off x="1343347" y="1919396"/>
            <a:ext cx="4405245" cy="4240038"/>
          </a:xfrm>
          <a:prstGeom prst="flowChartAlternateProcess">
            <a:avLst/>
          </a:prstGeom>
          <a:solidFill>
            <a:srgbClr val="CCFFCC"/>
          </a:solidFill>
          <a:ln>
            <a:noFill/>
          </a:ln>
          <a:effectLst>
            <a:prstShdw prst="shdw17" dist="17961" dir="2700000">
              <a:srgbClr val="7A997A"/>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36550" name="Rectangle 31">
            <a:extLst>
              <a:ext uri="{FF2B5EF4-FFF2-40B4-BE49-F238E27FC236}">
                <a16:creationId xmlns:a16="http://schemas.microsoft.com/office/drawing/2014/main" id="{600715FC-8C87-4DC8-BE7D-41AC53F15950}"/>
              </a:ext>
            </a:extLst>
          </p:cNvPr>
          <p:cNvSpPr>
            <a:spLocks noChangeArrowheads="1"/>
          </p:cNvSpPr>
          <p:nvPr/>
        </p:nvSpPr>
        <p:spPr bwMode="auto">
          <a:xfrm>
            <a:off x="1631504" y="1990832"/>
            <a:ext cx="396044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solidFill>
                  <a:srgbClr val="000000"/>
                </a:solidFill>
              </a:rPr>
              <a:t>      批处理技术是在解决人机矛盾和</a:t>
            </a:r>
            <a:r>
              <a:rPr lang="en-US" altLang="zh-CN" sz="2400" dirty="0">
                <a:solidFill>
                  <a:srgbClr val="000000"/>
                </a:solidFill>
              </a:rPr>
              <a:t>CPU</a:t>
            </a:r>
            <a:r>
              <a:rPr lang="zh-CN" altLang="en-US" sz="2400" dirty="0">
                <a:solidFill>
                  <a:srgbClr val="000000"/>
                </a:solidFill>
              </a:rPr>
              <a:t>与</a:t>
            </a:r>
            <a:r>
              <a:rPr lang="en-US" altLang="zh-CN" sz="2400" dirty="0">
                <a:solidFill>
                  <a:srgbClr val="000000"/>
                </a:solidFill>
              </a:rPr>
              <a:t>I/O</a:t>
            </a:r>
            <a:r>
              <a:rPr lang="zh-CN" altLang="en-US" sz="2400" dirty="0">
                <a:solidFill>
                  <a:srgbClr val="000000"/>
                </a:solidFill>
              </a:rPr>
              <a:t>设备速度不匹配的矛盾的过程中，即在提高资源利用率的过程中形成的。</a:t>
            </a:r>
          </a:p>
          <a:p>
            <a:r>
              <a:rPr lang="zh-CN" altLang="en-US" sz="2400" dirty="0">
                <a:solidFill>
                  <a:srgbClr val="000000"/>
                </a:solidFill>
              </a:rPr>
              <a:t>      由操作员将几个作业合成一批，预先输入到磁带上，当一个作业运行结束时，内存中的监督程序立即从磁带上选调另一个作业到主机运行。</a:t>
            </a:r>
          </a:p>
          <a:p>
            <a:endParaRPr lang="zh-CN" altLang="en-US" sz="2400" dirty="0">
              <a:solidFill>
                <a:srgbClr val="000000"/>
              </a:solidFill>
            </a:endParaRPr>
          </a:p>
        </p:txBody>
      </p:sp>
      <p:sp>
        <p:nvSpPr>
          <p:cNvPr id="236551" name="文本框 236550">
            <a:extLst>
              <a:ext uri="{FF2B5EF4-FFF2-40B4-BE49-F238E27FC236}">
                <a16:creationId xmlns:a16="http://schemas.microsoft.com/office/drawing/2014/main" id="{EAC1A76A-E375-4A61-90EF-71967C7C690A}"/>
              </a:ext>
            </a:extLst>
          </p:cNvPr>
          <p:cNvSpPr txBox="1"/>
          <p:nvPr/>
        </p:nvSpPr>
        <p:spPr>
          <a:xfrm>
            <a:off x="7896200" y="6053162"/>
            <a:ext cx="2233613" cy="368300"/>
          </a:xfrm>
          <a:prstGeom prst="rect">
            <a:avLst/>
          </a:prstGeom>
          <a:noFill/>
          <a:ln w="9525">
            <a:noFill/>
          </a:ln>
          <a:effectLst>
            <a:prstShdw prst="shdw17" dist="17961" dir="2699999">
              <a:schemeClr val="accent1">
                <a:gamma/>
                <a:shade val="60000"/>
                <a:invGamma/>
              </a:schemeClr>
            </a:prstShdw>
          </a:effectLst>
        </p:spPr>
        <p:txBody>
          <a:bodyPr>
            <a:spAutoFit/>
          </a:bodyPr>
          <a:lstStyle/>
          <a:p>
            <a:pPr algn="ctr">
              <a:spcBef>
                <a:spcPct val="50000"/>
              </a:spcBef>
            </a:pPr>
            <a:r>
              <a:rPr lang="zh-CN" altLang="en-US" noProof="1">
                <a:solidFill>
                  <a:srgbClr val="9900CC"/>
                </a:solidFill>
                <a:effectLst>
                  <a:outerShdw blurRad="38100" dist="38100" dir="2700000">
                    <a:srgbClr val="C0C0C0"/>
                  </a:outerShdw>
                </a:effectLst>
              </a:rPr>
              <a:t>批处理方式</a:t>
            </a:r>
          </a:p>
        </p:txBody>
      </p:sp>
      <p:pic>
        <p:nvPicPr>
          <p:cNvPr id="236552" name="图片 236551" descr="pcljs">
            <a:extLst>
              <a:ext uri="{FF2B5EF4-FFF2-40B4-BE49-F238E27FC236}">
                <a16:creationId xmlns:a16="http://schemas.microsoft.com/office/drawing/2014/main" id="{C2537168-9F3B-4747-89C7-40CABDBF7C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2281" y="1616183"/>
            <a:ext cx="4611783" cy="3861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a:extLst>
              <a:ext uri="{FF2B5EF4-FFF2-40B4-BE49-F238E27FC236}">
                <a16:creationId xmlns:a16="http://schemas.microsoft.com/office/drawing/2014/main" id="{1AFBFA43-356A-4858-A430-32BAD1140C9D}"/>
              </a:ext>
            </a:extLst>
          </p:cNvPr>
          <p:cNvSpPr>
            <a:spLocks noChangeArrowheads="1" noChangeShapeType="1" noTextEdit="1"/>
          </p:cNvSpPr>
          <p:nvPr/>
        </p:nvSpPr>
        <p:spPr bwMode="auto">
          <a:xfrm>
            <a:off x="316940" y="183603"/>
            <a:ext cx="3960813"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1.2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操作系统的形成</a:t>
            </a:r>
          </a:p>
        </p:txBody>
      </p:sp>
    </p:spTree>
    <p:custDataLst>
      <p:tags r:id="rId1"/>
    </p:custDataLst>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36546"/>
                                        </p:tgtEl>
                                        <p:attrNameLst>
                                          <p:attrName>style.visibility</p:attrName>
                                        </p:attrNameLst>
                                      </p:cBhvr>
                                      <p:to>
                                        <p:strVal val="visible"/>
                                      </p:to>
                                    </p:set>
                                    <p:anim calcmode="lin" valueType="num">
                                      <p:cBhvr additive="base">
                                        <p:cTn id="7" dur="500" fill="hold"/>
                                        <p:tgtEl>
                                          <p:spTgt spid="236546"/>
                                        </p:tgtEl>
                                        <p:attrNameLst>
                                          <p:attrName>ppt_x</p:attrName>
                                        </p:attrNameLst>
                                      </p:cBhvr>
                                      <p:tavLst>
                                        <p:tav tm="0">
                                          <p:val>
                                            <p:strVal val="#ppt_x"/>
                                          </p:val>
                                        </p:tav>
                                        <p:tav tm="100000">
                                          <p:val>
                                            <p:strVal val="#ppt_x"/>
                                          </p:val>
                                        </p:tav>
                                      </p:tavLst>
                                    </p:anim>
                                    <p:anim calcmode="lin" valueType="num">
                                      <p:cBhvr additive="base">
                                        <p:cTn id="8" dur="500" fill="hold"/>
                                        <p:tgtEl>
                                          <p:spTgt spid="236546"/>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36547"/>
                                        </p:tgtEl>
                                        <p:attrNameLst>
                                          <p:attrName>style.visibility</p:attrName>
                                        </p:attrNameLst>
                                      </p:cBhvr>
                                      <p:to>
                                        <p:strVal val="visible"/>
                                      </p:to>
                                    </p:set>
                                    <p:anim calcmode="lin" valueType="num">
                                      <p:cBhvr additive="base">
                                        <p:cTn id="12" dur="500" fill="hold"/>
                                        <p:tgtEl>
                                          <p:spTgt spid="236547"/>
                                        </p:tgtEl>
                                        <p:attrNameLst>
                                          <p:attrName>ppt_x</p:attrName>
                                        </p:attrNameLst>
                                      </p:cBhvr>
                                      <p:tavLst>
                                        <p:tav tm="0">
                                          <p:val>
                                            <p:strVal val="#ppt_x"/>
                                          </p:val>
                                        </p:tav>
                                        <p:tav tm="100000">
                                          <p:val>
                                            <p:strVal val="#ppt_x"/>
                                          </p:val>
                                        </p:tav>
                                      </p:tavLst>
                                    </p:anim>
                                    <p:anim calcmode="lin" valueType="num">
                                      <p:cBhvr additive="base">
                                        <p:cTn id="13" dur="500" fill="hold"/>
                                        <p:tgtEl>
                                          <p:spTgt spid="236547"/>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236549"/>
                                        </p:tgtEl>
                                        <p:attrNameLst>
                                          <p:attrName>style.visibility</p:attrName>
                                        </p:attrNameLst>
                                      </p:cBhvr>
                                      <p:to>
                                        <p:strVal val="visible"/>
                                      </p:to>
                                    </p:set>
                                    <p:anim calcmode="lin" valueType="num">
                                      <p:cBhvr additive="base">
                                        <p:cTn id="17" dur="500" fill="hold"/>
                                        <p:tgtEl>
                                          <p:spTgt spid="236549"/>
                                        </p:tgtEl>
                                        <p:attrNameLst>
                                          <p:attrName>ppt_x</p:attrName>
                                        </p:attrNameLst>
                                      </p:cBhvr>
                                      <p:tavLst>
                                        <p:tav tm="0">
                                          <p:val>
                                            <p:strVal val="#ppt_x"/>
                                          </p:val>
                                        </p:tav>
                                        <p:tav tm="100000">
                                          <p:val>
                                            <p:strVal val="#ppt_x"/>
                                          </p:val>
                                        </p:tav>
                                      </p:tavLst>
                                    </p:anim>
                                    <p:anim calcmode="lin" valueType="num">
                                      <p:cBhvr additive="base">
                                        <p:cTn id="18" dur="500" fill="hold"/>
                                        <p:tgtEl>
                                          <p:spTgt spid="236549"/>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36548"/>
                                        </p:tgtEl>
                                        <p:attrNameLst>
                                          <p:attrName>style.visibility</p:attrName>
                                        </p:attrNameLst>
                                      </p:cBhvr>
                                      <p:to>
                                        <p:strVal val="visible"/>
                                      </p:to>
                                    </p:set>
                                    <p:anim calcmode="lin" valueType="num">
                                      <p:cBhvr additive="base">
                                        <p:cTn id="22" dur="500" fill="hold"/>
                                        <p:tgtEl>
                                          <p:spTgt spid="236548"/>
                                        </p:tgtEl>
                                        <p:attrNameLst>
                                          <p:attrName>ppt_x</p:attrName>
                                        </p:attrNameLst>
                                      </p:cBhvr>
                                      <p:tavLst>
                                        <p:tav tm="0">
                                          <p:val>
                                            <p:strVal val="#ppt_x"/>
                                          </p:val>
                                        </p:tav>
                                        <p:tav tm="100000">
                                          <p:val>
                                            <p:strVal val="#ppt_x"/>
                                          </p:val>
                                        </p:tav>
                                      </p:tavLst>
                                    </p:anim>
                                    <p:anim calcmode="lin" valueType="num">
                                      <p:cBhvr additive="base">
                                        <p:cTn id="23" dur="500" fill="hold"/>
                                        <p:tgtEl>
                                          <p:spTgt spid="236548"/>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36550"/>
                                        </p:tgtEl>
                                        <p:attrNameLst>
                                          <p:attrName>style.visibility</p:attrName>
                                        </p:attrNameLst>
                                      </p:cBhvr>
                                      <p:to>
                                        <p:strVal val="visible"/>
                                      </p:to>
                                    </p:set>
                                    <p:anim calcmode="lin" valueType="num">
                                      <p:cBhvr additive="base">
                                        <p:cTn id="27" dur="500" fill="hold"/>
                                        <p:tgtEl>
                                          <p:spTgt spid="236550"/>
                                        </p:tgtEl>
                                        <p:attrNameLst>
                                          <p:attrName>ppt_x</p:attrName>
                                        </p:attrNameLst>
                                      </p:cBhvr>
                                      <p:tavLst>
                                        <p:tav tm="0">
                                          <p:val>
                                            <p:strVal val="#ppt_x"/>
                                          </p:val>
                                        </p:tav>
                                        <p:tav tm="100000">
                                          <p:val>
                                            <p:strVal val="#ppt_x"/>
                                          </p:val>
                                        </p:tav>
                                      </p:tavLst>
                                    </p:anim>
                                    <p:anim calcmode="lin" valueType="num">
                                      <p:cBhvr additive="base">
                                        <p:cTn id="28" dur="500" fill="hold"/>
                                        <p:tgtEl>
                                          <p:spTgt spid="236550"/>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10" presetClass="entr" presetSubtype="0" fill="hold" nodeType="afterEffect">
                                  <p:stCondLst>
                                    <p:cond delay="0"/>
                                  </p:stCondLst>
                                  <p:childTnLst>
                                    <p:set>
                                      <p:cBhvr>
                                        <p:cTn id="31" dur="1" fill="hold">
                                          <p:stCondLst>
                                            <p:cond delay="0"/>
                                          </p:stCondLst>
                                        </p:cTn>
                                        <p:tgtEl>
                                          <p:spTgt spid="236552"/>
                                        </p:tgtEl>
                                        <p:attrNameLst>
                                          <p:attrName>style.visibility</p:attrName>
                                        </p:attrNameLst>
                                      </p:cBhvr>
                                      <p:to>
                                        <p:strVal val="visible"/>
                                      </p:to>
                                    </p:set>
                                    <p:animEffect transition="in" filter="fade">
                                      <p:cBhvr>
                                        <p:cTn id="32" dur="2000"/>
                                        <p:tgtEl>
                                          <p:spTgt spid="236552"/>
                                        </p:tgtEl>
                                      </p:cBhvr>
                                    </p:animEffect>
                                  </p:childTnLst>
                                </p:cTn>
                              </p:par>
                            </p:childTnLst>
                          </p:cTn>
                        </p:par>
                        <p:par>
                          <p:cTn id="33" fill="hold" nodeType="afterGroup">
                            <p:stCondLst>
                              <p:cond delay="4500"/>
                            </p:stCondLst>
                            <p:childTnLst>
                              <p:par>
                                <p:cTn id="34" presetID="2" presetClass="entr" presetSubtype="4" fill="hold" grpId="0" nodeType="afterEffect">
                                  <p:stCondLst>
                                    <p:cond delay="0"/>
                                  </p:stCondLst>
                                  <p:childTnLst>
                                    <p:set>
                                      <p:cBhvr>
                                        <p:cTn id="35" dur="1" fill="hold">
                                          <p:stCondLst>
                                            <p:cond delay="0"/>
                                          </p:stCondLst>
                                        </p:cTn>
                                        <p:tgtEl>
                                          <p:spTgt spid="236551"/>
                                        </p:tgtEl>
                                        <p:attrNameLst>
                                          <p:attrName>style.visibility</p:attrName>
                                        </p:attrNameLst>
                                      </p:cBhvr>
                                      <p:to>
                                        <p:strVal val="visible"/>
                                      </p:to>
                                    </p:set>
                                    <p:anim calcmode="lin" valueType="num">
                                      <p:cBhvr additive="base">
                                        <p:cTn id="36" dur="500" fill="hold"/>
                                        <p:tgtEl>
                                          <p:spTgt spid="236551"/>
                                        </p:tgtEl>
                                        <p:attrNameLst>
                                          <p:attrName>ppt_x</p:attrName>
                                        </p:attrNameLst>
                                      </p:cBhvr>
                                      <p:tavLst>
                                        <p:tav tm="0">
                                          <p:val>
                                            <p:strVal val="#ppt_x"/>
                                          </p:val>
                                        </p:tav>
                                        <p:tav tm="100000">
                                          <p:val>
                                            <p:strVal val="#ppt_x"/>
                                          </p:val>
                                        </p:tav>
                                      </p:tavLst>
                                    </p:anim>
                                    <p:anim calcmode="lin" valueType="num">
                                      <p:cBhvr additive="base">
                                        <p:cTn id="37" dur="500" fill="hold"/>
                                        <p:tgtEl>
                                          <p:spTgt spid="2365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6" grpId="0" bldLvl="0" animBg="1"/>
      <p:bldP spid="236547" grpId="0"/>
      <p:bldP spid="236548" grpId="0" bldLvl="0" animBg="1"/>
      <p:bldP spid="236550" grpId="0"/>
      <p:bldP spid="236551"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AutoShape 5">
            <a:extLst>
              <a:ext uri="{FF2B5EF4-FFF2-40B4-BE49-F238E27FC236}">
                <a16:creationId xmlns:a16="http://schemas.microsoft.com/office/drawing/2014/main" id="{3DB4E03B-563D-48D2-AE20-EB466ACF6D87}"/>
              </a:ext>
            </a:extLst>
          </p:cNvPr>
          <p:cNvSpPr>
            <a:spLocks noChangeArrowheads="1"/>
          </p:cNvSpPr>
          <p:nvPr/>
        </p:nvSpPr>
        <p:spPr bwMode="auto">
          <a:xfrm>
            <a:off x="1127448" y="1052736"/>
            <a:ext cx="4248150" cy="647700"/>
          </a:xfrm>
          <a:prstGeom prst="roundRect">
            <a:avLst>
              <a:gd name="adj" fmla="val 16667"/>
            </a:avLst>
          </a:prstGeom>
          <a:solidFill>
            <a:srgbClr val="FFFFFF">
              <a:alpha val="89803"/>
            </a:srgbClr>
          </a:solidFill>
          <a:ln w="28575">
            <a:solidFill>
              <a:schemeClr val="accent1"/>
            </a:solidFill>
            <a:round/>
            <a:headEnd/>
            <a:tailEnd/>
          </a:ln>
        </p:spPr>
        <p:txBody>
          <a:bodyPr wrap="none" anchor="ctr"/>
          <a:lstStyle/>
          <a:p>
            <a:endParaRPr lang="zh-CN" altLang="en-US" b="0"/>
          </a:p>
        </p:txBody>
      </p:sp>
      <p:sp>
        <p:nvSpPr>
          <p:cNvPr id="238595" name="Text Box 38">
            <a:extLst>
              <a:ext uri="{FF2B5EF4-FFF2-40B4-BE49-F238E27FC236}">
                <a16:creationId xmlns:a16="http://schemas.microsoft.com/office/drawing/2014/main" id="{57FCEF43-3285-4642-A2F1-EC5C644BF74E}"/>
              </a:ext>
            </a:extLst>
          </p:cNvPr>
          <p:cNvSpPr txBox="1"/>
          <p:nvPr/>
        </p:nvSpPr>
        <p:spPr>
          <a:xfrm>
            <a:off x="1233810" y="1090836"/>
            <a:ext cx="4502150" cy="522287"/>
          </a:xfrm>
          <a:prstGeom prst="rect">
            <a:avLst/>
          </a:prstGeom>
          <a:noFill/>
          <a:ln w="9525">
            <a:noFill/>
          </a:ln>
        </p:spPr>
        <p:txBody>
          <a:bodyPr>
            <a:spAutoFit/>
          </a:bodyPr>
          <a:lstStyle/>
          <a:p>
            <a:pPr>
              <a:spcBef>
                <a:spcPct val="50000"/>
              </a:spcBef>
            </a:pPr>
            <a:r>
              <a:rPr lang="zh-CN" altLang="en-US" sz="2800" noProof="1">
                <a:solidFill>
                  <a:srgbClr val="FF0000"/>
                </a:solidFill>
                <a:effectLst>
                  <a:outerShdw blurRad="38100" dist="38100" dir="2700000">
                    <a:srgbClr val="C0C0C0"/>
                  </a:outerShdw>
                </a:effectLst>
              </a:rPr>
              <a:t>四、多道程序设计技术</a:t>
            </a:r>
          </a:p>
        </p:txBody>
      </p:sp>
      <p:sp>
        <p:nvSpPr>
          <p:cNvPr id="238596" name="AutoShape 13">
            <a:extLst>
              <a:ext uri="{FF2B5EF4-FFF2-40B4-BE49-F238E27FC236}">
                <a16:creationId xmlns:a16="http://schemas.microsoft.com/office/drawing/2014/main" id="{6D14F821-B64B-4E19-A5E2-AE27BC490567}"/>
              </a:ext>
            </a:extLst>
          </p:cNvPr>
          <p:cNvSpPr>
            <a:spLocks noChangeArrowheads="1"/>
          </p:cNvSpPr>
          <p:nvPr/>
        </p:nvSpPr>
        <p:spPr bwMode="auto">
          <a:xfrm>
            <a:off x="1271910" y="1843311"/>
            <a:ext cx="3960813" cy="4249737"/>
          </a:xfrm>
          <a:prstGeom prst="roundRect">
            <a:avLst>
              <a:gd name="adj" fmla="val 8014"/>
            </a:avLst>
          </a:prstGeom>
          <a:solidFill>
            <a:srgbClr val="F8F8F8"/>
          </a:solidFill>
          <a:ln w="9525">
            <a:solidFill>
              <a:schemeClr val="accent2"/>
            </a:solidFill>
            <a:round/>
            <a:headEnd/>
            <a:tailEnd/>
          </a:ln>
        </p:spPr>
        <p:txBody>
          <a:bodyPr wrap="none" anchor="ctr"/>
          <a:lstStyle/>
          <a:p>
            <a:endParaRPr lang="zh-CN" altLang="en-US" b="0"/>
          </a:p>
        </p:txBody>
      </p:sp>
      <p:sp>
        <p:nvSpPr>
          <p:cNvPr id="238597" name="流程图: 可选过程 238596">
            <a:extLst>
              <a:ext uri="{FF2B5EF4-FFF2-40B4-BE49-F238E27FC236}">
                <a16:creationId xmlns:a16="http://schemas.microsoft.com/office/drawing/2014/main" id="{2527C278-E866-463B-AADB-BD14432FFB13}"/>
              </a:ext>
            </a:extLst>
          </p:cNvPr>
          <p:cNvSpPr>
            <a:spLocks noChangeArrowheads="1"/>
          </p:cNvSpPr>
          <p:nvPr/>
        </p:nvSpPr>
        <p:spPr bwMode="auto">
          <a:xfrm>
            <a:off x="1343348" y="1916336"/>
            <a:ext cx="3816350" cy="4103687"/>
          </a:xfrm>
          <a:prstGeom prst="flowChartAlternateProcess">
            <a:avLst/>
          </a:prstGeom>
          <a:solidFill>
            <a:srgbClr val="CCFFCC"/>
          </a:solidFill>
          <a:ln>
            <a:noFill/>
          </a:ln>
          <a:effectLst>
            <a:prstShdw prst="shdw17" dist="17961" dir="2700000">
              <a:srgbClr val="7A997A"/>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238598" name="Rectangle 31">
            <a:extLst>
              <a:ext uri="{FF2B5EF4-FFF2-40B4-BE49-F238E27FC236}">
                <a16:creationId xmlns:a16="http://schemas.microsoft.com/office/drawing/2014/main" id="{01AFDA57-350D-4534-B0BB-22B2019D6A94}"/>
              </a:ext>
            </a:extLst>
          </p:cNvPr>
          <p:cNvSpPr>
            <a:spLocks noChangeArrowheads="1"/>
          </p:cNvSpPr>
          <p:nvPr/>
        </p:nvSpPr>
        <p:spPr bwMode="auto">
          <a:xfrm>
            <a:off x="1271910" y="1916336"/>
            <a:ext cx="388937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solidFill>
                  <a:srgbClr val="000000"/>
                </a:solidFill>
              </a:rPr>
              <a:t>       内存中同时存放两个以上可运行的程序，调度程序依某种规则从中选择一个运行。当运行程序需要</a:t>
            </a:r>
            <a:r>
              <a:rPr lang="en-US" altLang="zh-CN" sz="2000">
                <a:solidFill>
                  <a:srgbClr val="000000"/>
                </a:solidFill>
              </a:rPr>
              <a:t>I/O</a:t>
            </a:r>
            <a:r>
              <a:rPr lang="zh-CN" altLang="en-US" sz="2000">
                <a:solidFill>
                  <a:srgbClr val="000000"/>
                </a:solidFill>
              </a:rPr>
              <a:t>（或其它原因）而无法继续在</a:t>
            </a:r>
            <a:r>
              <a:rPr lang="en-US" altLang="zh-CN" sz="2000">
                <a:solidFill>
                  <a:srgbClr val="000000"/>
                </a:solidFill>
              </a:rPr>
              <a:t>CPU</a:t>
            </a:r>
            <a:r>
              <a:rPr lang="zh-CN" altLang="en-US" sz="2000">
                <a:solidFill>
                  <a:srgbClr val="000000"/>
                </a:solidFill>
              </a:rPr>
              <a:t>上运行时，立即调内存中的另一个程序运行。</a:t>
            </a:r>
            <a:r>
              <a:rPr lang="zh-CN" altLang="en-US"/>
              <a:t> </a:t>
            </a:r>
            <a:r>
              <a:rPr lang="zh-CN" altLang="en-US" sz="2000">
                <a:solidFill>
                  <a:srgbClr val="000000"/>
                </a:solidFill>
              </a:rPr>
              <a:t>      </a:t>
            </a:r>
          </a:p>
          <a:p>
            <a:r>
              <a:rPr lang="zh-CN" altLang="en-US" sz="2000">
                <a:solidFill>
                  <a:srgbClr val="000000"/>
                </a:solidFill>
              </a:rPr>
              <a:t>       多道程序设计技术注意到程序的</a:t>
            </a:r>
            <a:r>
              <a:rPr lang="en-US" altLang="zh-CN" sz="2000">
                <a:solidFill>
                  <a:srgbClr val="000000"/>
                </a:solidFill>
              </a:rPr>
              <a:t>I/O</a:t>
            </a:r>
            <a:r>
              <a:rPr lang="zh-CN" altLang="en-US" sz="2000">
                <a:solidFill>
                  <a:srgbClr val="000000"/>
                </a:solidFill>
              </a:rPr>
              <a:t>时间远大于其运行时间，充分发挥</a:t>
            </a:r>
            <a:r>
              <a:rPr lang="en-US" altLang="zh-CN" sz="2000">
                <a:solidFill>
                  <a:srgbClr val="000000"/>
                </a:solidFill>
              </a:rPr>
              <a:t>I/O</a:t>
            </a:r>
            <a:r>
              <a:rPr lang="zh-CN" altLang="en-US" sz="2000">
                <a:solidFill>
                  <a:srgbClr val="000000"/>
                </a:solidFill>
              </a:rPr>
              <a:t>与</a:t>
            </a:r>
            <a:r>
              <a:rPr lang="en-US" altLang="zh-CN" sz="2000">
                <a:solidFill>
                  <a:srgbClr val="000000"/>
                </a:solidFill>
              </a:rPr>
              <a:t>CPU</a:t>
            </a:r>
            <a:r>
              <a:rPr lang="zh-CN" altLang="en-US" sz="2000">
                <a:solidFill>
                  <a:srgbClr val="000000"/>
                </a:solidFill>
              </a:rPr>
              <a:t>可以同时工作的特性，因而将显著地提高系统资源的利用率，缩短作业的平均周转时间，增加系统的吞吐量。</a:t>
            </a:r>
            <a:endParaRPr lang="zh-CN" altLang="en-US"/>
          </a:p>
        </p:txBody>
      </p:sp>
      <p:pic>
        <p:nvPicPr>
          <p:cNvPr id="238599" name="图片 238598" descr="ddcxsj">
            <a:extLst>
              <a:ext uri="{FF2B5EF4-FFF2-40B4-BE49-F238E27FC236}">
                <a16:creationId xmlns:a16="http://schemas.microsoft.com/office/drawing/2014/main" id="{4F8EBC4F-C626-44F5-9FDE-A4AA0710B8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7384" y="1811972"/>
            <a:ext cx="5544616" cy="4281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a:extLst>
              <a:ext uri="{FF2B5EF4-FFF2-40B4-BE49-F238E27FC236}">
                <a16:creationId xmlns:a16="http://schemas.microsoft.com/office/drawing/2014/main" id="{ED0C28AF-DF43-4E38-8EDF-2BFB2F1DCFD8}"/>
              </a:ext>
            </a:extLst>
          </p:cNvPr>
          <p:cNvSpPr>
            <a:spLocks noChangeArrowheads="1" noChangeShapeType="1" noTextEdit="1"/>
          </p:cNvSpPr>
          <p:nvPr/>
        </p:nvSpPr>
        <p:spPr bwMode="auto">
          <a:xfrm>
            <a:off x="316940" y="183603"/>
            <a:ext cx="3960813"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1.2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操作系统的形成</a:t>
            </a:r>
          </a:p>
        </p:txBody>
      </p:sp>
    </p:spTree>
    <p:custDataLst>
      <p:tags r:id="rId1"/>
    </p:custDataLst>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38594"/>
                                        </p:tgtEl>
                                        <p:attrNameLst>
                                          <p:attrName>style.visibility</p:attrName>
                                        </p:attrNameLst>
                                      </p:cBhvr>
                                      <p:to>
                                        <p:strVal val="visible"/>
                                      </p:to>
                                    </p:set>
                                    <p:anim calcmode="lin" valueType="num">
                                      <p:cBhvr additive="base">
                                        <p:cTn id="7" dur="500" fill="hold"/>
                                        <p:tgtEl>
                                          <p:spTgt spid="238594"/>
                                        </p:tgtEl>
                                        <p:attrNameLst>
                                          <p:attrName>ppt_x</p:attrName>
                                        </p:attrNameLst>
                                      </p:cBhvr>
                                      <p:tavLst>
                                        <p:tav tm="0">
                                          <p:val>
                                            <p:strVal val="#ppt_x"/>
                                          </p:val>
                                        </p:tav>
                                        <p:tav tm="100000">
                                          <p:val>
                                            <p:strVal val="#ppt_x"/>
                                          </p:val>
                                        </p:tav>
                                      </p:tavLst>
                                    </p:anim>
                                    <p:anim calcmode="lin" valueType="num">
                                      <p:cBhvr additive="base">
                                        <p:cTn id="8" dur="500" fill="hold"/>
                                        <p:tgtEl>
                                          <p:spTgt spid="238594"/>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38595"/>
                                        </p:tgtEl>
                                        <p:attrNameLst>
                                          <p:attrName>style.visibility</p:attrName>
                                        </p:attrNameLst>
                                      </p:cBhvr>
                                      <p:to>
                                        <p:strVal val="visible"/>
                                      </p:to>
                                    </p:set>
                                    <p:anim calcmode="lin" valueType="num">
                                      <p:cBhvr additive="base">
                                        <p:cTn id="12" dur="500" fill="hold"/>
                                        <p:tgtEl>
                                          <p:spTgt spid="238595"/>
                                        </p:tgtEl>
                                        <p:attrNameLst>
                                          <p:attrName>ppt_x</p:attrName>
                                        </p:attrNameLst>
                                      </p:cBhvr>
                                      <p:tavLst>
                                        <p:tav tm="0">
                                          <p:val>
                                            <p:strVal val="#ppt_x"/>
                                          </p:val>
                                        </p:tav>
                                        <p:tav tm="100000">
                                          <p:val>
                                            <p:strVal val="#ppt_x"/>
                                          </p:val>
                                        </p:tav>
                                      </p:tavLst>
                                    </p:anim>
                                    <p:anim calcmode="lin" valueType="num">
                                      <p:cBhvr additive="base">
                                        <p:cTn id="13" dur="500" fill="hold"/>
                                        <p:tgtEl>
                                          <p:spTgt spid="238595"/>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238597"/>
                                        </p:tgtEl>
                                        <p:attrNameLst>
                                          <p:attrName>style.visibility</p:attrName>
                                        </p:attrNameLst>
                                      </p:cBhvr>
                                      <p:to>
                                        <p:strVal val="visible"/>
                                      </p:to>
                                    </p:set>
                                    <p:anim calcmode="lin" valueType="num">
                                      <p:cBhvr additive="base">
                                        <p:cTn id="17" dur="500" fill="hold"/>
                                        <p:tgtEl>
                                          <p:spTgt spid="238597"/>
                                        </p:tgtEl>
                                        <p:attrNameLst>
                                          <p:attrName>ppt_x</p:attrName>
                                        </p:attrNameLst>
                                      </p:cBhvr>
                                      <p:tavLst>
                                        <p:tav tm="0">
                                          <p:val>
                                            <p:strVal val="#ppt_x"/>
                                          </p:val>
                                        </p:tav>
                                        <p:tav tm="100000">
                                          <p:val>
                                            <p:strVal val="#ppt_x"/>
                                          </p:val>
                                        </p:tav>
                                      </p:tavLst>
                                    </p:anim>
                                    <p:anim calcmode="lin" valueType="num">
                                      <p:cBhvr additive="base">
                                        <p:cTn id="18" dur="500" fill="hold"/>
                                        <p:tgtEl>
                                          <p:spTgt spid="238597"/>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38596"/>
                                        </p:tgtEl>
                                        <p:attrNameLst>
                                          <p:attrName>style.visibility</p:attrName>
                                        </p:attrNameLst>
                                      </p:cBhvr>
                                      <p:to>
                                        <p:strVal val="visible"/>
                                      </p:to>
                                    </p:set>
                                    <p:anim calcmode="lin" valueType="num">
                                      <p:cBhvr additive="base">
                                        <p:cTn id="22" dur="500" fill="hold"/>
                                        <p:tgtEl>
                                          <p:spTgt spid="238596"/>
                                        </p:tgtEl>
                                        <p:attrNameLst>
                                          <p:attrName>ppt_x</p:attrName>
                                        </p:attrNameLst>
                                      </p:cBhvr>
                                      <p:tavLst>
                                        <p:tav tm="0">
                                          <p:val>
                                            <p:strVal val="#ppt_x"/>
                                          </p:val>
                                        </p:tav>
                                        <p:tav tm="100000">
                                          <p:val>
                                            <p:strVal val="#ppt_x"/>
                                          </p:val>
                                        </p:tav>
                                      </p:tavLst>
                                    </p:anim>
                                    <p:anim calcmode="lin" valueType="num">
                                      <p:cBhvr additive="base">
                                        <p:cTn id="23" dur="500" fill="hold"/>
                                        <p:tgtEl>
                                          <p:spTgt spid="238596"/>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38598"/>
                                        </p:tgtEl>
                                        <p:attrNameLst>
                                          <p:attrName>style.visibility</p:attrName>
                                        </p:attrNameLst>
                                      </p:cBhvr>
                                      <p:to>
                                        <p:strVal val="visible"/>
                                      </p:to>
                                    </p:set>
                                    <p:anim calcmode="lin" valueType="num">
                                      <p:cBhvr additive="base">
                                        <p:cTn id="27" dur="500" fill="hold"/>
                                        <p:tgtEl>
                                          <p:spTgt spid="238598"/>
                                        </p:tgtEl>
                                        <p:attrNameLst>
                                          <p:attrName>ppt_x</p:attrName>
                                        </p:attrNameLst>
                                      </p:cBhvr>
                                      <p:tavLst>
                                        <p:tav tm="0">
                                          <p:val>
                                            <p:strVal val="#ppt_x"/>
                                          </p:val>
                                        </p:tav>
                                        <p:tav tm="100000">
                                          <p:val>
                                            <p:strVal val="#ppt_x"/>
                                          </p:val>
                                        </p:tav>
                                      </p:tavLst>
                                    </p:anim>
                                    <p:anim calcmode="lin" valueType="num">
                                      <p:cBhvr additive="base">
                                        <p:cTn id="28" dur="500" fill="hold"/>
                                        <p:tgtEl>
                                          <p:spTgt spid="238598"/>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5" presetClass="entr" presetSubtype="10" fill="hold" nodeType="afterEffect">
                                  <p:stCondLst>
                                    <p:cond delay="0"/>
                                  </p:stCondLst>
                                  <p:childTnLst>
                                    <p:set>
                                      <p:cBhvr>
                                        <p:cTn id="31" dur="1" fill="hold">
                                          <p:stCondLst>
                                            <p:cond delay="0"/>
                                          </p:stCondLst>
                                        </p:cTn>
                                        <p:tgtEl>
                                          <p:spTgt spid="238599"/>
                                        </p:tgtEl>
                                        <p:attrNameLst>
                                          <p:attrName>style.visibility</p:attrName>
                                        </p:attrNameLst>
                                      </p:cBhvr>
                                      <p:to>
                                        <p:strVal val="visible"/>
                                      </p:to>
                                    </p:set>
                                    <p:animEffect transition="in" filter="checkerboard(across)">
                                      <p:cBhvr>
                                        <p:cTn id="32" dur="500"/>
                                        <p:tgtEl>
                                          <p:spTgt spid="238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4" grpId="0" bldLvl="0" animBg="1"/>
      <p:bldP spid="238595" grpId="0"/>
      <p:bldP spid="238596" grpId="0" bldLvl="0" animBg="1"/>
      <p:bldP spid="23859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文本框 248833">
            <a:extLst>
              <a:ext uri="{FF2B5EF4-FFF2-40B4-BE49-F238E27FC236}">
                <a16:creationId xmlns:a16="http://schemas.microsoft.com/office/drawing/2014/main" id="{55CC7370-C2E3-4546-AC15-6BEDFFCE2307}"/>
              </a:ext>
            </a:extLst>
          </p:cNvPr>
          <p:cNvSpPr txBox="1"/>
          <p:nvPr/>
        </p:nvSpPr>
        <p:spPr>
          <a:xfrm>
            <a:off x="1524000" y="2708275"/>
            <a:ext cx="2520950" cy="598488"/>
          </a:xfrm>
          <a:prstGeom prst="rect">
            <a:avLst/>
          </a:prstGeom>
          <a:noFill/>
          <a:ln w="9525">
            <a:noFill/>
          </a:ln>
        </p:spPr>
        <p:txBody>
          <a:bodyPr/>
          <a:lstStyle/>
          <a:p>
            <a:r>
              <a:rPr lang="zh-CN" altLang="en-US" sz="2000" noProof="1">
                <a:solidFill>
                  <a:srgbClr val="000099"/>
                </a:solidFill>
                <a:effectLst>
                  <a:outerShdw blurRad="38100" dist="38100" dir="2700000">
                    <a:srgbClr val="C0C0C0"/>
                  </a:outerShdw>
                </a:effectLst>
                <a:latin typeface="Times New Roman" panose="02020603050405020304" pitchFamily="18" charset="0"/>
              </a:rPr>
              <a:t>（</a:t>
            </a:r>
            <a:r>
              <a:rPr lang="en-US" altLang="zh-CN" sz="2000" noProof="1">
                <a:solidFill>
                  <a:srgbClr val="000099"/>
                </a:solidFill>
                <a:effectLst>
                  <a:outerShdw blurRad="38100" dist="38100" dir="2700000">
                    <a:srgbClr val="C0C0C0"/>
                  </a:outerShdw>
                </a:effectLst>
                <a:latin typeface="Times New Roman" panose="02020603050405020304" pitchFamily="18" charset="0"/>
              </a:rPr>
              <a:t>a</a:t>
            </a:r>
            <a:r>
              <a:rPr lang="zh-CN" altLang="en-US" sz="2000" noProof="1">
                <a:solidFill>
                  <a:srgbClr val="000099"/>
                </a:solidFill>
                <a:effectLst>
                  <a:outerShdw blurRad="38100" dist="38100" dir="2700000">
                    <a:srgbClr val="C0C0C0"/>
                  </a:outerShdw>
                </a:effectLst>
                <a:latin typeface="Times New Roman" panose="02020603050405020304" pitchFamily="18" charset="0"/>
              </a:rPr>
              <a:t>）单道情形：</a:t>
            </a:r>
            <a:endParaRPr lang="zh-CN" altLang="en-US" sz="2000" noProof="1">
              <a:solidFill>
                <a:srgbClr val="000099"/>
              </a:solidFill>
              <a:effectLst>
                <a:outerShdw blurRad="38100" dist="38100" dir="2700000">
                  <a:srgbClr val="C0C0C0"/>
                </a:outerShdw>
              </a:effectLst>
            </a:endParaRPr>
          </a:p>
        </p:txBody>
      </p:sp>
      <p:sp>
        <p:nvSpPr>
          <p:cNvPr id="248835" name="文本框 248834">
            <a:extLst>
              <a:ext uri="{FF2B5EF4-FFF2-40B4-BE49-F238E27FC236}">
                <a16:creationId xmlns:a16="http://schemas.microsoft.com/office/drawing/2014/main" id="{1B737CC6-5AD5-408D-9E0A-2323051E080A}"/>
              </a:ext>
            </a:extLst>
          </p:cNvPr>
          <p:cNvSpPr txBox="1">
            <a:spLocks noChangeArrowheads="1"/>
          </p:cNvSpPr>
          <p:nvPr/>
        </p:nvSpPr>
        <p:spPr bwMode="auto">
          <a:xfrm>
            <a:off x="3875088" y="3308350"/>
            <a:ext cx="10525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a:solidFill>
                  <a:srgbClr val="000000"/>
                </a:solidFill>
                <a:latin typeface="Times New Roman" panose="02020603050405020304" pitchFamily="18" charset="0"/>
              </a:rPr>
              <a:t>打印请求</a:t>
            </a:r>
            <a:endParaRPr lang="zh-CN" altLang="en-US" sz="1600">
              <a:solidFill>
                <a:srgbClr val="000000"/>
              </a:solidFill>
            </a:endParaRPr>
          </a:p>
        </p:txBody>
      </p:sp>
      <p:sp>
        <p:nvSpPr>
          <p:cNvPr id="248836" name="文本框 248835">
            <a:extLst>
              <a:ext uri="{FF2B5EF4-FFF2-40B4-BE49-F238E27FC236}">
                <a16:creationId xmlns:a16="http://schemas.microsoft.com/office/drawing/2014/main" id="{561BCE3C-C3C9-4F93-ABC8-46602AF2D0D1}"/>
              </a:ext>
            </a:extLst>
          </p:cNvPr>
          <p:cNvSpPr txBox="1">
            <a:spLocks noChangeArrowheads="1"/>
          </p:cNvSpPr>
          <p:nvPr/>
        </p:nvSpPr>
        <p:spPr bwMode="auto">
          <a:xfrm>
            <a:off x="8086725" y="3308350"/>
            <a:ext cx="10525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a:solidFill>
                  <a:srgbClr val="000000"/>
                </a:solidFill>
                <a:latin typeface="Times New Roman" panose="02020603050405020304" pitchFamily="18" charset="0"/>
              </a:rPr>
              <a:t>打印请求</a:t>
            </a:r>
          </a:p>
          <a:p>
            <a:endParaRPr lang="zh-CN" altLang="en-US" sz="1600">
              <a:solidFill>
                <a:srgbClr val="000000"/>
              </a:solidFill>
            </a:endParaRPr>
          </a:p>
        </p:txBody>
      </p:sp>
      <p:sp>
        <p:nvSpPr>
          <p:cNvPr id="248837" name="文本框 248836">
            <a:extLst>
              <a:ext uri="{FF2B5EF4-FFF2-40B4-BE49-F238E27FC236}">
                <a16:creationId xmlns:a16="http://schemas.microsoft.com/office/drawing/2014/main" id="{BC3740E8-8D4A-4479-913D-F07BF8F8FCE2}"/>
              </a:ext>
            </a:extLst>
          </p:cNvPr>
          <p:cNvSpPr txBox="1"/>
          <p:nvPr/>
        </p:nvSpPr>
        <p:spPr>
          <a:xfrm>
            <a:off x="4151313" y="6092825"/>
            <a:ext cx="5329237" cy="481013"/>
          </a:xfrm>
          <a:prstGeom prst="rect">
            <a:avLst/>
          </a:prstGeom>
          <a:noFill/>
          <a:ln w="9525">
            <a:noFill/>
          </a:ln>
        </p:spPr>
        <p:txBody>
          <a:bodyPr/>
          <a:lstStyle/>
          <a:p>
            <a:pPr algn="ctr"/>
            <a:r>
              <a:rPr lang="zh-CN" altLang="en-US" sz="2000" noProof="1">
                <a:solidFill>
                  <a:schemeClr val="tx2"/>
                </a:solidFill>
                <a:effectLst>
                  <a:outerShdw blurRad="38100" dist="38100" dir="2700000">
                    <a:srgbClr val="C0C0C0"/>
                  </a:outerShdw>
                </a:effectLst>
                <a:latin typeface="宋体" panose="02010600030101010101" pitchFamily="2" charset="-122"/>
              </a:rPr>
              <a:t>单道与</a:t>
            </a:r>
            <a:r>
              <a:rPr lang="zh-CN" altLang="en-US" sz="2000" noProof="1">
                <a:solidFill>
                  <a:schemeClr val="tx2"/>
                </a:solidFill>
                <a:effectLst>
                  <a:outerShdw blurRad="38100" dist="38100" dir="2700000">
                    <a:srgbClr val="C0C0C0"/>
                  </a:outerShdw>
                </a:effectLst>
                <a:latin typeface="Times New Roman" panose="02020603050405020304" pitchFamily="18" charset="0"/>
              </a:rPr>
              <a:t>多道程序运行情况</a:t>
            </a:r>
            <a:endParaRPr lang="zh-CN" altLang="en-US" sz="2000" noProof="1">
              <a:solidFill>
                <a:schemeClr val="tx2"/>
              </a:solidFill>
              <a:effectLst>
                <a:outerShdw blurRad="38100" dist="38100" dir="2700000">
                  <a:srgbClr val="C0C0C0"/>
                </a:outerShdw>
              </a:effectLst>
            </a:endParaRPr>
          </a:p>
        </p:txBody>
      </p:sp>
      <p:sp>
        <p:nvSpPr>
          <p:cNvPr id="248838" name="直接连接符 248837">
            <a:extLst>
              <a:ext uri="{FF2B5EF4-FFF2-40B4-BE49-F238E27FC236}">
                <a16:creationId xmlns:a16="http://schemas.microsoft.com/office/drawing/2014/main" id="{4F0429C9-8D45-4977-8FED-FC1B5C992ACA}"/>
              </a:ext>
            </a:extLst>
          </p:cNvPr>
          <p:cNvSpPr>
            <a:spLocks noChangeShapeType="1"/>
          </p:cNvSpPr>
          <p:nvPr/>
        </p:nvSpPr>
        <p:spPr bwMode="auto">
          <a:xfrm>
            <a:off x="1847850" y="3141663"/>
            <a:ext cx="8785225" cy="0"/>
          </a:xfrm>
          <a:prstGeom prst="line">
            <a:avLst/>
          </a:prstGeom>
          <a:noFill/>
          <a:ln w="38100" cmpd="dbl">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839" name="文本框 248838">
            <a:extLst>
              <a:ext uri="{FF2B5EF4-FFF2-40B4-BE49-F238E27FC236}">
                <a16:creationId xmlns:a16="http://schemas.microsoft.com/office/drawing/2014/main" id="{0497A05D-9893-4101-9253-25C0AEE8E819}"/>
              </a:ext>
            </a:extLst>
          </p:cNvPr>
          <p:cNvSpPr txBox="1"/>
          <p:nvPr/>
        </p:nvSpPr>
        <p:spPr>
          <a:xfrm>
            <a:off x="1558925" y="5949950"/>
            <a:ext cx="2520950" cy="338138"/>
          </a:xfrm>
          <a:prstGeom prst="rect">
            <a:avLst/>
          </a:prstGeom>
          <a:noFill/>
          <a:ln w="9525">
            <a:noFill/>
          </a:ln>
        </p:spPr>
        <p:txBody>
          <a:bodyPr/>
          <a:lstStyle/>
          <a:p>
            <a:r>
              <a:rPr lang="zh-CN" altLang="en-US" sz="2000" noProof="1">
                <a:solidFill>
                  <a:srgbClr val="000099"/>
                </a:solidFill>
                <a:effectLst>
                  <a:outerShdw blurRad="38100" dist="38100" dir="2700000">
                    <a:srgbClr val="C0C0C0"/>
                  </a:outerShdw>
                </a:effectLst>
                <a:latin typeface="Times New Roman" panose="02020603050405020304" pitchFamily="18" charset="0"/>
              </a:rPr>
              <a:t>（</a:t>
            </a:r>
            <a:r>
              <a:rPr lang="en-US" altLang="zh-CN" sz="2000" noProof="1">
                <a:solidFill>
                  <a:srgbClr val="000099"/>
                </a:solidFill>
                <a:effectLst>
                  <a:outerShdw blurRad="38100" dist="38100" dir="2700000">
                    <a:srgbClr val="C0C0C0"/>
                  </a:outerShdw>
                </a:effectLst>
                <a:latin typeface="Times New Roman" panose="02020603050405020304" pitchFamily="18" charset="0"/>
              </a:rPr>
              <a:t>b</a:t>
            </a:r>
            <a:r>
              <a:rPr lang="zh-CN" altLang="en-US" sz="2000" noProof="1">
                <a:solidFill>
                  <a:srgbClr val="000099"/>
                </a:solidFill>
                <a:effectLst>
                  <a:outerShdw blurRad="38100" dist="38100" dir="2700000">
                    <a:srgbClr val="C0C0C0"/>
                  </a:outerShdw>
                </a:effectLst>
                <a:latin typeface="Times New Roman" panose="02020603050405020304" pitchFamily="18" charset="0"/>
              </a:rPr>
              <a:t>）多道情形：</a:t>
            </a:r>
            <a:endParaRPr lang="zh-CN" altLang="en-US" sz="2000" noProof="1">
              <a:solidFill>
                <a:srgbClr val="000099"/>
              </a:solidFill>
              <a:effectLst>
                <a:outerShdw blurRad="38100" dist="38100" dir="2700000">
                  <a:srgbClr val="C0C0C0"/>
                </a:outerShdw>
              </a:effectLst>
            </a:endParaRPr>
          </a:p>
        </p:txBody>
      </p:sp>
      <p:sp>
        <p:nvSpPr>
          <p:cNvPr id="248840" name="文本框 248839">
            <a:extLst>
              <a:ext uri="{FF2B5EF4-FFF2-40B4-BE49-F238E27FC236}">
                <a16:creationId xmlns:a16="http://schemas.microsoft.com/office/drawing/2014/main" id="{31FA907A-B923-4195-B175-FAC5F9B9F13B}"/>
              </a:ext>
            </a:extLst>
          </p:cNvPr>
          <p:cNvSpPr txBox="1">
            <a:spLocks noChangeArrowheads="1"/>
          </p:cNvSpPr>
          <p:nvPr/>
        </p:nvSpPr>
        <p:spPr bwMode="auto">
          <a:xfrm>
            <a:off x="2667000" y="3606800"/>
            <a:ext cx="8778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a:solidFill>
                  <a:srgbClr val="000000"/>
                </a:solidFill>
                <a:latin typeface="Times New Roman" panose="02020603050405020304" pitchFamily="18" charset="0"/>
              </a:rPr>
              <a:t>程序</a:t>
            </a:r>
            <a:r>
              <a:rPr lang="en-US" altLang="zh-CN" sz="1600">
                <a:solidFill>
                  <a:srgbClr val="000000"/>
                </a:solidFill>
                <a:latin typeface="Times New Roman" panose="02020603050405020304" pitchFamily="18" charset="0"/>
              </a:rPr>
              <a:t>A</a:t>
            </a:r>
            <a:endParaRPr lang="en-US" altLang="zh-CN" sz="1600">
              <a:solidFill>
                <a:srgbClr val="000000"/>
              </a:solidFill>
            </a:endParaRPr>
          </a:p>
        </p:txBody>
      </p:sp>
      <p:sp>
        <p:nvSpPr>
          <p:cNvPr id="248841" name="文本框 248840">
            <a:extLst>
              <a:ext uri="{FF2B5EF4-FFF2-40B4-BE49-F238E27FC236}">
                <a16:creationId xmlns:a16="http://schemas.microsoft.com/office/drawing/2014/main" id="{2A89DB34-1E5D-416A-81FE-402321903725}"/>
              </a:ext>
            </a:extLst>
          </p:cNvPr>
          <p:cNvSpPr txBox="1">
            <a:spLocks noChangeArrowheads="1"/>
          </p:cNvSpPr>
          <p:nvPr/>
        </p:nvSpPr>
        <p:spPr bwMode="auto">
          <a:xfrm>
            <a:off x="2595563" y="4344988"/>
            <a:ext cx="10525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a:solidFill>
                  <a:srgbClr val="000000"/>
                </a:solidFill>
                <a:latin typeface="Times New Roman" panose="02020603050405020304" pitchFamily="18" charset="0"/>
              </a:rPr>
              <a:t>监督程序</a:t>
            </a:r>
            <a:endParaRPr lang="zh-CN" altLang="en-US" sz="1600">
              <a:solidFill>
                <a:srgbClr val="000000"/>
              </a:solidFill>
            </a:endParaRPr>
          </a:p>
        </p:txBody>
      </p:sp>
      <p:sp>
        <p:nvSpPr>
          <p:cNvPr id="248842" name="文本框 248841">
            <a:extLst>
              <a:ext uri="{FF2B5EF4-FFF2-40B4-BE49-F238E27FC236}">
                <a16:creationId xmlns:a16="http://schemas.microsoft.com/office/drawing/2014/main" id="{FCFA01DB-1225-437C-995C-5BA2AEF2A360}"/>
              </a:ext>
            </a:extLst>
          </p:cNvPr>
          <p:cNvSpPr txBox="1">
            <a:spLocks noChangeArrowheads="1"/>
          </p:cNvSpPr>
          <p:nvPr/>
        </p:nvSpPr>
        <p:spPr bwMode="auto">
          <a:xfrm>
            <a:off x="1703388" y="4892675"/>
            <a:ext cx="10366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a:solidFill>
                  <a:srgbClr val="000000"/>
                </a:solidFill>
                <a:latin typeface="Times New Roman" panose="02020603050405020304" pitchFamily="18" charset="0"/>
              </a:rPr>
              <a:t>I/O</a:t>
            </a:r>
            <a:r>
              <a:rPr lang="zh-CN" altLang="en-US" sz="1600">
                <a:solidFill>
                  <a:srgbClr val="000000"/>
                </a:solidFill>
                <a:latin typeface="Times New Roman" panose="02020603050405020304" pitchFamily="18" charset="0"/>
              </a:rPr>
              <a:t>设备</a:t>
            </a:r>
            <a:endParaRPr lang="zh-CN" altLang="en-US" sz="1600">
              <a:solidFill>
                <a:srgbClr val="000000"/>
              </a:solidFill>
            </a:endParaRPr>
          </a:p>
        </p:txBody>
      </p:sp>
      <p:sp>
        <p:nvSpPr>
          <p:cNvPr id="248843" name="文本框 248842">
            <a:extLst>
              <a:ext uri="{FF2B5EF4-FFF2-40B4-BE49-F238E27FC236}">
                <a16:creationId xmlns:a16="http://schemas.microsoft.com/office/drawing/2014/main" id="{1C1B7405-0B74-475E-8A40-E0293A9E09F2}"/>
              </a:ext>
            </a:extLst>
          </p:cNvPr>
          <p:cNvSpPr txBox="1">
            <a:spLocks noChangeArrowheads="1"/>
          </p:cNvSpPr>
          <p:nvPr/>
        </p:nvSpPr>
        <p:spPr bwMode="auto">
          <a:xfrm>
            <a:off x="4651375" y="3597275"/>
            <a:ext cx="1228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a:solidFill>
                  <a:srgbClr val="000000"/>
                </a:solidFill>
                <a:latin typeface="Times New Roman" panose="02020603050405020304" pitchFamily="18" charset="0"/>
              </a:rPr>
              <a:t>绘图仪请求</a:t>
            </a:r>
          </a:p>
          <a:p>
            <a:endParaRPr lang="zh-CN" altLang="en-US" sz="1600">
              <a:solidFill>
                <a:srgbClr val="000000"/>
              </a:solidFill>
            </a:endParaRPr>
          </a:p>
        </p:txBody>
      </p:sp>
      <p:sp>
        <p:nvSpPr>
          <p:cNvPr id="248844" name="直接连接符 248843">
            <a:extLst>
              <a:ext uri="{FF2B5EF4-FFF2-40B4-BE49-F238E27FC236}">
                <a16:creationId xmlns:a16="http://schemas.microsoft.com/office/drawing/2014/main" id="{2421FC12-06F5-42A2-B6C8-88B95BF4D3E5}"/>
              </a:ext>
            </a:extLst>
          </p:cNvPr>
          <p:cNvSpPr>
            <a:spLocks noChangeShapeType="1"/>
          </p:cNvSpPr>
          <p:nvPr/>
        </p:nvSpPr>
        <p:spPr bwMode="auto">
          <a:xfrm>
            <a:off x="3875088" y="3822700"/>
            <a:ext cx="52705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845" name="直接连接符 248844">
            <a:extLst>
              <a:ext uri="{FF2B5EF4-FFF2-40B4-BE49-F238E27FC236}">
                <a16:creationId xmlns:a16="http://schemas.microsoft.com/office/drawing/2014/main" id="{27305A1C-CAFB-4DCE-949B-67C706D35782}"/>
              </a:ext>
            </a:extLst>
          </p:cNvPr>
          <p:cNvSpPr>
            <a:spLocks noChangeShapeType="1"/>
          </p:cNvSpPr>
          <p:nvPr/>
        </p:nvSpPr>
        <p:spPr bwMode="auto">
          <a:xfrm>
            <a:off x="4402138" y="4560888"/>
            <a:ext cx="350837"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846" name="直接连接符 248845">
            <a:extLst>
              <a:ext uri="{FF2B5EF4-FFF2-40B4-BE49-F238E27FC236}">
                <a16:creationId xmlns:a16="http://schemas.microsoft.com/office/drawing/2014/main" id="{00C7A953-701F-498A-88D1-8C83529DDA79}"/>
              </a:ext>
            </a:extLst>
          </p:cNvPr>
          <p:cNvSpPr>
            <a:spLocks noChangeShapeType="1"/>
          </p:cNvSpPr>
          <p:nvPr/>
        </p:nvSpPr>
        <p:spPr bwMode="auto">
          <a:xfrm>
            <a:off x="3875088" y="3576638"/>
            <a:ext cx="0" cy="2214562"/>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847" name="直接连接符 248846">
            <a:extLst>
              <a:ext uri="{FF2B5EF4-FFF2-40B4-BE49-F238E27FC236}">
                <a16:creationId xmlns:a16="http://schemas.microsoft.com/office/drawing/2014/main" id="{7509647D-2383-45FC-8804-AA8428CCC62D}"/>
              </a:ext>
            </a:extLst>
          </p:cNvPr>
          <p:cNvSpPr>
            <a:spLocks noChangeShapeType="1"/>
          </p:cNvSpPr>
          <p:nvPr/>
        </p:nvSpPr>
        <p:spPr bwMode="auto">
          <a:xfrm>
            <a:off x="4402138" y="3822700"/>
            <a:ext cx="0" cy="738188"/>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848" name="直接连接符 248847">
            <a:extLst>
              <a:ext uri="{FF2B5EF4-FFF2-40B4-BE49-F238E27FC236}">
                <a16:creationId xmlns:a16="http://schemas.microsoft.com/office/drawing/2014/main" id="{8D2A9294-15CD-43EB-AAC2-371DC8E2A41F}"/>
              </a:ext>
            </a:extLst>
          </p:cNvPr>
          <p:cNvSpPr>
            <a:spLocks noChangeShapeType="1"/>
          </p:cNvSpPr>
          <p:nvPr/>
        </p:nvSpPr>
        <p:spPr bwMode="auto">
          <a:xfrm>
            <a:off x="4752975" y="5175250"/>
            <a:ext cx="766763" cy="476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849" name="直接连接符 248848">
            <a:extLst>
              <a:ext uri="{FF2B5EF4-FFF2-40B4-BE49-F238E27FC236}">
                <a16:creationId xmlns:a16="http://schemas.microsoft.com/office/drawing/2014/main" id="{0F3BDC64-9772-4AD6-80F0-BE08291EBB8D}"/>
              </a:ext>
            </a:extLst>
          </p:cNvPr>
          <p:cNvSpPr>
            <a:spLocks noChangeShapeType="1"/>
          </p:cNvSpPr>
          <p:nvPr/>
        </p:nvSpPr>
        <p:spPr bwMode="auto">
          <a:xfrm flipH="1">
            <a:off x="4752975" y="4605338"/>
            <a:ext cx="6350" cy="569912"/>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850" name="直接连接符 248849">
            <a:extLst>
              <a:ext uri="{FF2B5EF4-FFF2-40B4-BE49-F238E27FC236}">
                <a16:creationId xmlns:a16="http://schemas.microsoft.com/office/drawing/2014/main" id="{F7BA8635-66DB-4642-86C7-04635B392CD1}"/>
              </a:ext>
            </a:extLst>
          </p:cNvPr>
          <p:cNvSpPr>
            <a:spLocks noChangeShapeType="1"/>
          </p:cNvSpPr>
          <p:nvPr/>
        </p:nvSpPr>
        <p:spPr bwMode="auto">
          <a:xfrm>
            <a:off x="5454650" y="4191000"/>
            <a:ext cx="0" cy="369888"/>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851" name="直接连接符 248850">
            <a:extLst>
              <a:ext uri="{FF2B5EF4-FFF2-40B4-BE49-F238E27FC236}">
                <a16:creationId xmlns:a16="http://schemas.microsoft.com/office/drawing/2014/main" id="{1FA714C6-9E0F-4482-B8E8-0C95E695ADFA}"/>
              </a:ext>
            </a:extLst>
          </p:cNvPr>
          <p:cNvSpPr>
            <a:spLocks noChangeShapeType="1"/>
          </p:cNvSpPr>
          <p:nvPr/>
        </p:nvSpPr>
        <p:spPr bwMode="auto">
          <a:xfrm>
            <a:off x="6507163" y="4560888"/>
            <a:ext cx="350837"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852" name="直接连接符 248851">
            <a:extLst>
              <a:ext uri="{FF2B5EF4-FFF2-40B4-BE49-F238E27FC236}">
                <a16:creationId xmlns:a16="http://schemas.microsoft.com/office/drawing/2014/main" id="{E9EB0A7C-504C-4698-A7B4-20B92C872071}"/>
              </a:ext>
            </a:extLst>
          </p:cNvPr>
          <p:cNvSpPr>
            <a:spLocks noChangeShapeType="1"/>
          </p:cNvSpPr>
          <p:nvPr/>
        </p:nvSpPr>
        <p:spPr bwMode="auto">
          <a:xfrm>
            <a:off x="6858000" y="3822700"/>
            <a:ext cx="0" cy="738188"/>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853" name="直接连接符 248852">
            <a:extLst>
              <a:ext uri="{FF2B5EF4-FFF2-40B4-BE49-F238E27FC236}">
                <a16:creationId xmlns:a16="http://schemas.microsoft.com/office/drawing/2014/main" id="{D63CB751-A94A-4CDA-B1F9-D77CB94D7BDD}"/>
              </a:ext>
            </a:extLst>
          </p:cNvPr>
          <p:cNvSpPr>
            <a:spLocks noChangeShapeType="1"/>
          </p:cNvSpPr>
          <p:nvPr/>
        </p:nvSpPr>
        <p:spPr bwMode="auto">
          <a:xfrm>
            <a:off x="6858000" y="3822700"/>
            <a:ext cx="701675"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854" name="直接连接符 248853">
            <a:extLst>
              <a:ext uri="{FF2B5EF4-FFF2-40B4-BE49-F238E27FC236}">
                <a16:creationId xmlns:a16="http://schemas.microsoft.com/office/drawing/2014/main" id="{AEBA7ACE-9621-4D18-B8E3-9D61AAEA9752}"/>
              </a:ext>
            </a:extLst>
          </p:cNvPr>
          <p:cNvSpPr>
            <a:spLocks noChangeShapeType="1"/>
          </p:cNvSpPr>
          <p:nvPr/>
        </p:nvSpPr>
        <p:spPr bwMode="auto">
          <a:xfrm>
            <a:off x="8612188" y="3822700"/>
            <a:ext cx="0" cy="738188"/>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855" name="直接连接符 248854">
            <a:extLst>
              <a:ext uri="{FF2B5EF4-FFF2-40B4-BE49-F238E27FC236}">
                <a16:creationId xmlns:a16="http://schemas.microsoft.com/office/drawing/2014/main" id="{9F887B06-1C24-42F0-80D9-ACBDBB659119}"/>
              </a:ext>
            </a:extLst>
          </p:cNvPr>
          <p:cNvSpPr>
            <a:spLocks noChangeShapeType="1"/>
          </p:cNvSpPr>
          <p:nvPr/>
        </p:nvSpPr>
        <p:spPr bwMode="auto">
          <a:xfrm>
            <a:off x="7559675" y="4560888"/>
            <a:ext cx="350838"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856" name="直接连接符 248855">
            <a:extLst>
              <a:ext uri="{FF2B5EF4-FFF2-40B4-BE49-F238E27FC236}">
                <a16:creationId xmlns:a16="http://schemas.microsoft.com/office/drawing/2014/main" id="{89D8A55C-82FA-4188-901D-6C43168D96D7}"/>
              </a:ext>
            </a:extLst>
          </p:cNvPr>
          <p:cNvSpPr>
            <a:spLocks noChangeShapeType="1"/>
          </p:cNvSpPr>
          <p:nvPr/>
        </p:nvSpPr>
        <p:spPr bwMode="auto">
          <a:xfrm>
            <a:off x="7910513" y="3822700"/>
            <a:ext cx="0" cy="738188"/>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857" name="直接连接符 248856">
            <a:extLst>
              <a:ext uri="{FF2B5EF4-FFF2-40B4-BE49-F238E27FC236}">
                <a16:creationId xmlns:a16="http://schemas.microsoft.com/office/drawing/2014/main" id="{D6518FC8-69D6-4298-9C32-A74B6AF55D34}"/>
              </a:ext>
            </a:extLst>
          </p:cNvPr>
          <p:cNvSpPr>
            <a:spLocks noChangeShapeType="1"/>
          </p:cNvSpPr>
          <p:nvPr/>
        </p:nvSpPr>
        <p:spPr bwMode="auto">
          <a:xfrm>
            <a:off x="8612188" y="4560888"/>
            <a:ext cx="350837"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858" name="直接连接符 248857">
            <a:extLst>
              <a:ext uri="{FF2B5EF4-FFF2-40B4-BE49-F238E27FC236}">
                <a16:creationId xmlns:a16="http://schemas.microsoft.com/office/drawing/2014/main" id="{6BB4CB9B-2CAB-487E-8CA0-03040D3CA3EE}"/>
              </a:ext>
            </a:extLst>
          </p:cNvPr>
          <p:cNvSpPr>
            <a:spLocks noChangeShapeType="1"/>
          </p:cNvSpPr>
          <p:nvPr/>
        </p:nvSpPr>
        <p:spPr bwMode="auto">
          <a:xfrm>
            <a:off x="8975725" y="4532313"/>
            <a:ext cx="0" cy="623887"/>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859" name="直接连接符 248858">
            <a:extLst>
              <a:ext uri="{FF2B5EF4-FFF2-40B4-BE49-F238E27FC236}">
                <a16:creationId xmlns:a16="http://schemas.microsoft.com/office/drawing/2014/main" id="{E87CC238-EC31-464B-B685-64741498179B}"/>
              </a:ext>
            </a:extLst>
          </p:cNvPr>
          <p:cNvSpPr>
            <a:spLocks noChangeShapeType="1"/>
          </p:cNvSpPr>
          <p:nvPr/>
        </p:nvSpPr>
        <p:spPr bwMode="auto">
          <a:xfrm>
            <a:off x="8963025" y="4191000"/>
            <a:ext cx="527050" cy="0"/>
          </a:xfrm>
          <a:prstGeom prst="line">
            <a:avLst/>
          </a:prstGeom>
          <a:noFill/>
          <a:ln w="38100">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860" name="直接连接符 248859">
            <a:extLst>
              <a:ext uri="{FF2B5EF4-FFF2-40B4-BE49-F238E27FC236}">
                <a16:creationId xmlns:a16="http://schemas.microsoft.com/office/drawing/2014/main" id="{6F78DD19-741E-4E56-9EF9-ED81A91FA56D}"/>
              </a:ext>
            </a:extLst>
          </p:cNvPr>
          <p:cNvSpPr>
            <a:spLocks noChangeShapeType="1"/>
          </p:cNvSpPr>
          <p:nvPr/>
        </p:nvSpPr>
        <p:spPr bwMode="auto">
          <a:xfrm>
            <a:off x="3524250" y="5667375"/>
            <a:ext cx="6675438" cy="1746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8861" name="直接连接符 248860">
            <a:extLst>
              <a:ext uri="{FF2B5EF4-FFF2-40B4-BE49-F238E27FC236}">
                <a16:creationId xmlns:a16="http://schemas.microsoft.com/office/drawing/2014/main" id="{5C2E739D-4538-4DAE-8EC6-F5D82E7479E5}"/>
              </a:ext>
            </a:extLst>
          </p:cNvPr>
          <p:cNvSpPr>
            <a:spLocks noChangeShapeType="1"/>
          </p:cNvSpPr>
          <p:nvPr/>
        </p:nvSpPr>
        <p:spPr bwMode="auto">
          <a:xfrm>
            <a:off x="4402138" y="5545138"/>
            <a:ext cx="0" cy="24606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862" name="直接连接符 248861">
            <a:extLst>
              <a:ext uri="{FF2B5EF4-FFF2-40B4-BE49-F238E27FC236}">
                <a16:creationId xmlns:a16="http://schemas.microsoft.com/office/drawing/2014/main" id="{9E57DA36-91C0-495C-AFD8-1137CAE3C957}"/>
              </a:ext>
            </a:extLst>
          </p:cNvPr>
          <p:cNvSpPr>
            <a:spLocks noChangeShapeType="1"/>
          </p:cNvSpPr>
          <p:nvPr/>
        </p:nvSpPr>
        <p:spPr bwMode="auto">
          <a:xfrm>
            <a:off x="4752975" y="5545138"/>
            <a:ext cx="0" cy="24606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863" name="直接连接符 248862">
            <a:extLst>
              <a:ext uri="{FF2B5EF4-FFF2-40B4-BE49-F238E27FC236}">
                <a16:creationId xmlns:a16="http://schemas.microsoft.com/office/drawing/2014/main" id="{B4CB15A8-5EDE-4BF2-A3A9-C8FEF23A1982}"/>
              </a:ext>
            </a:extLst>
          </p:cNvPr>
          <p:cNvSpPr>
            <a:spLocks noChangeShapeType="1"/>
          </p:cNvSpPr>
          <p:nvPr/>
        </p:nvSpPr>
        <p:spPr bwMode="auto">
          <a:xfrm>
            <a:off x="6507163" y="5545138"/>
            <a:ext cx="0" cy="24606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864" name="直接连接符 248863">
            <a:extLst>
              <a:ext uri="{FF2B5EF4-FFF2-40B4-BE49-F238E27FC236}">
                <a16:creationId xmlns:a16="http://schemas.microsoft.com/office/drawing/2014/main" id="{B5C43FD2-ADAC-451D-BCF7-4821827269F8}"/>
              </a:ext>
            </a:extLst>
          </p:cNvPr>
          <p:cNvSpPr>
            <a:spLocks noChangeShapeType="1"/>
          </p:cNvSpPr>
          <p:nvPr/>
        </p:nvSpPr>
        <p:spPr bwMode="auto">
          <a:xfrm>
            <a:off x="5454650" y="5545138"/>
            <a:ext cx="0" cy="24606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865" name="直接连接符 248864">
            <a:extLst>
              <a:ext uri="{FF2B5EF4-FFF2-40B4-BE49-F238E27FC236}">
                <a16:creationId xmlns:a16="http://schemas.microsoft.com/office/drawing/2014/main" id="{C525EC7C-F387-42B4-9BF9-BC8DA4B598DC}"/>
              </a:ext>
            </a:extLst>
          </p:cNvPr>
          <p:cNvSpPr>
            <a:spLocks noChangeShapeType="1"/>
          </p:cNvSpPr>
          <p:nvPr/>
        </p:nvSpPr>
        <p:spPr bwMode="auto">
          <a:xfrm>
            <a:off x="6858000" y="5545138"/>
            <a:ext cx="0" cy="24606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866" name="直接连接符 248865">
            <a:extLst>
              <a:ext uri="{FF2B5EF4-FFF2-40B4-BE49-F238E27FC236}">
                <a16:creationId xmlns:a16="http://schemas.microsoft.com/office/drawing/2014/main" id="{59043275-B81B-4A1D-9A08-153CF5E4D9F4}"/>
              </a:ext>
            </a:extLst>
          </p:cNvPr>
          <p:cNvSpPr>
            <a:spLocks noChangeShapeType="1"/>
          </p:cNvSpPr>
          <p:nvPr/>
        </p:nvSpPr>
        <p:spPr bwMode="auto">
          <a:xfrm>
            <a:off x="8963025" y="5545138"/>
            <a:ext cx="0" cy="24606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867" name="直接连接符 248866">
            <a:extLst>
              <a:ext uri="{FF2B5EF4-FFF2-40B4-BE49-F238E27FC236}">
                <a16:creationId xmlns:a16="http://schemas.microsoft.com/office/drawing/2014/main" id="{D3D92A7E-0616-4567-822D-76744EDF4690}"/>
              </a:ext>
            </a:extLst>
          </p:cNvPr>
          <p:cNvSpPr>
            <a:spLocks noChangeShapeType="1"/>
          </p:cNvSpPr>
          <p:nvPr/>
        </p:nvSpPr>
        <p:spPr bwMode="auto">
          <a:xfrm>
            <a:off x="5805488" y="5545138"/>
            <a:ext cx="0" cy="24606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868" name="文本框 248867">
            <a:extLst>
              <a:ext uri="{FF2B5EF4-FFF2-40B4-BE49-F238E27FC236}">
                <a16:creationId xmlns:a16="http://schemas.microsoft.com/office/drawing/2014/main" id="{38624B63-67BE-43F0-BD1F-414DC7ADBCFF}"/>
              </a:ext>
            </a:extLst>
          </p:cNvPr>
          <p:cNvSpPr txBox="1">
            <a:spLocks noChangeArrowheads="1"/>
          </p:cNvSpPr>
          <p:nvPr/>
        </p:nvSpPr>
        <p:spPr bwMode="auto">
          <a:xfrm>
            <a:off x="4225925" y="5667375"/>
            <a:ext cx="4683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solidFill>
                  <a:srgbClr val="000000"/>
                </a:solidFill>
                <a:latin typeface="Times New Roman" panose="02020603050405020304" pitchFamily="18" charset="0"/>
              </a:rPr>
              <a:t>t</a:t>
            </a:r>
            <a:r>
              <a:rPr lang="en-US" altLang="zh-CN" sz="2000" baseline="-25000">
                <a:solidFill>
                  <a:srgbClr val="000000"/>
                </a:solidFill>
                <a:latin typeface="Times New Roman" panose="02020603050405020304" pitchFamily="18" charset="0"/>
              </a:rPr>
              <a:t>1</a:t>
            </a:r>
            <a:endParaRPr lang="en-US" altLang="zh-CN" sz="2000">
              <a:solidFill>
                <a:srgbClr val="000000"/>
              </a:solidFill>
            </a:endParaRPr>
          </a:p>
        </p:txBody>
      </p:sp>
      <p:sp>
        <p:nvSpPr>
          <p:cNvPr id="248869" name="文本框 248868">
            <a:extLst>
              <a:ext uri="{FF2B5EF4-FFF2-40B4-BE49-F238E27FC236}">
                <a16:creationId xmlns:a16="http://schemas.microsoft.com/office/drawing/2014/main" id="{5CC2C5EE-A464-45CA-BCAE-5A6110C78BDC}"/>
              </a:ext>
            </a:extLst>
          </p:cNvPr>
          <p:cNvSpPr txBox="1">
            <a:spLocks noChangeArrowheads="1"/>
          </p:cNvSpPr>
          <p:nvPr/>
        </p:nvSpPr>
        <p:spPr bwMode="auto">
          <a:xfrm>
            <a:off x="4576763" y="5667375"/>
            <a:ext cx="468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solidFill>
                  <a:srgbClr val="000000"/>
                </a:solidFill>
                <a:latin typeface="Times New Roman" panose="02020603050405020304" pitchFamily="18" charset="0"/>
              </a:rPr>
              <a:t>t</a:t>
            </a:r>
            <a:r>
              <a:rPr lang="en-US" altLang="zh-CN" sz="2000" baseline="-25000">
                <a:solidFill>
                  <a:srgbClr val="000000"/>
                </a:solidFill>
                <a:latin typeface="Times New Roman" panose="02020603050405020304" pitchFamily="18" charset="0"/>
              </a:rPr>
              <a:t>2</a:t>
            </a:r>
            <a:endParaRPr lang="en-US" altLang="zh-CN" sz="2000">
              <a:solidFill>
                <a:srgbClr val="000000"/>
              </a:solidFill>
            </a:endParaRPr>
          </a:p>
        </p:txBody>
      </p:sp>
      <p:sp>
        <p:nvSpPr>
          <p:cNvPr id="248870" name="文本框 248869">
            <a:extLst>
              <a:ext uri="{FF2B5EF4-FFF2-40B4-BE49-F238E27FC236}">
                <a16:creationId xmlns:a16="http://schemas.microsoft.com/office/drawing/2014/main" id="{05EA1DD4-71A3-400E-A7E3-EF2BDA8BC170}"/>
              </a:ext>
            </a:extLst>
          </p:cNvPr>
          <p:cNvSpPr txBox="1">
            <a:spLocks noChangeArrowheads="1"/>
          </p:cNvSpPr>
          <p:nvPr/>
        </p:nvSpPr>
        <p:spPr bwMode="auto">
          <a:xfrm>
            <a:off x="5278438" y="5667375"/>
            <a:ext cx="468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solidFill>
                  <a:srgbClr val="000000"/>
                </a:solidFill>
                <a:latin typeface="Times New Roman" panose="02020603050405020304" pitchFamily="18" charset="0"/>
              </a:rPr>
              <a:t>t</a:t>
            </a:r>
            <a:r>
              <a:rPr lang="en-US" altLang="zh-CN" sz="2000" baseline="-25000">
                <a:solidFill>
                  <a:srgbClr val="000000"/>
                </a:solidFill>
                <a:latin typeface="Times New Roman" panose="02020603050405020304" pitchFamily="18" charset="0"/>
              </a:rPr>
              <a:t>3</a:t>
            </a:r>
            <a:endParaRPr lang="en-US" altLang="zh-CN" sz="2000">
              <a:solidFill>
                <a:srgbClr val="000000"/>
              </a:solidFill>
            </a:endParaRPr>
          </a:p>
        </p:txBody>
      </p:sp>
      <p:sp>
        <p:nvSpPr>
          <p:cNvPr id="248871" name="文本框 248870">
            <a:extLst>
              <a:ext uri="{FF2B5EF4-FFF2-40B4-BE49-F238E27FC236}">
                <a16:creationId xmlns:a16="http://schemas.microsoft.com/office/drawing/2014/main" id="{BE7DEA5D-AB41-499B-BA60-A2369A66B5EB}"/>
              </a:ext>
            </a:extLst>
          </p:cNvPr>
          <p:cNvSpPr txBox="1">
            <a:spLocks noChangeArrowheads="1"/>
          </p:cNvSpPr>
          <p:nvPr/>
        </p:nvSpPr>
        <p:spPr bwMode="auto">
          <a:xfrm>
            <a:off x="5629275" y="5667375"/>
            <a:ext cx="4683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solidFill>
                  <a:srgbClr val="000000"/>
                </a:solidFill>
                <a:latin typeface="Times New Roman" panose="02020603050405020304" pitchFamily="18" charset="0"/>
              </a:rPr>
              <a:t>t</a:t>
            </a:r>
            <a:r>
              <a:rPr lang="en-US" altLang="zh-CN" sz="2000" baseline="-25000">
                <a:solidFill>
                  <a:srgbClr val="000000"/>
                </a:solidFill>
                <a:latin typeface="Times New Roman" panose="02020603050405020304" pitchFamily="18" charset="0"/>
              </a:rPr>
              <a:t>4</a:t>
            </a:r>
            <a:endParaRPr lang="en-US" altLang="zh-CN" sz="2000">
              <a:solidFill>
                <a:srgbClr val="000000"/>
              </a:solidFill>
            </a:endParaRPr>
          </a:p>
        </p:txBody>
      </p:sp>
      <p:sp>
        <p:nvSpPr>
          <p:cNvPr id="248872" name="文本框 248871">
            <a:extLst>
              <a:ext uri="{FF2B5EF4-FFF2-40B4-BE49-F238E27FC236}">
                <a16:creationId xmlns:a16="http://schemas.microsoft.com/office/drawing/2014/main" id="{25E24266-E8F4-473D-893D-0F79682063A3}"/>
              </a:ext>
            </a:extLst>
          </p:cNvPr>
          <p:cNvSpPr txBox="1">
            <a:spLocks noChangeArrowheads="1"/>
          </p:cNvSpPr>
          <p:nvPr/>
        </p:nvSpPr>
        <p:spPr bwMode="auto">
          <a:xfrm>
            <a:off x="6330950" y="5667375"/>
            <a:ext cx="4683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solidFill>
                  <a:srgbClr val="000000"/>
                </a:solidFill>
                <a:latin typeface="Times New Roman" panose="02020603050405020304" pitchFamily="18" charset="0"/>
              </a:rPr>
              <a:t>t</a:t>
            </a:r>
            <a:r>
              <a:rPr lang="en-US" altLang="zh-CN" sz="2000" baseline="-25000">
                <a:solidFill>
                  <a:srgbClr val="000000"/>
                </a:solidFill>
                <a:latin typeface="Times New Roman" panose="02020603050405020304" pitchFamily="18" charset="0"/>
              </a:rPr>
              <a:t>5</a:t>
            </a:r>
            <a:endParaRPr lang="en-US" altLang="zh-CN" sz="2000">
              <a:solidFill>
                <a:srgbClr val="000000"/>
              </a:solidFill>
            </a:endParaRPr>
          </a:p>
        </p:txBody>
      </p:sp>
      <p:sp>
        <p:nvSpPr>
          <p:cNvPr id="248873" name="文本框 248872">
            <a:extLst>
              <a:ext uri="{FF2B5EF4-FFF2-40B4-BE49-F238E27FC236}">
                <a16:creationId xmlns:a16="http://schemas.microsoft.com/office/drawing/2014/main" id="{8C0F17D3-D4D3-4447-94D3-01755CC4E528}"/>
              </a:ext>
            </a:extLst>
          </p:cNvPr>
          <p:cNvSpPr txBox="1">
            <a:spLocks noChangeArrowheads="1"/>
          </p:cNvSpPr>
          <p:nvPr/>
        </p:nvSpPr>
        <p:spPr bwMode="auto">
          <a:xfrm>
            <a:off x="6681788" y="5667375"/>
            <a:ext cx="468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solidFill>
                  <a:srgbClr val="000000"/>
                </a:solidFill>
                <a:latin typeface="Times New Roman" panose="02020603050405020304" pitchFamily="18" charset="0"/>
              </a:rPr>
              <a:t>t</a:t>
            </a:r>
            <a:r>
              <a:rPr lang="en-US" altLang="zh-CN" sz="2000" baseline="-25000">
                <a:solidFill>
                  <a:srgbClr val="000000"/>
                </a:solidFill>
                <a:latin typeface="Times New Roman" panose="02020603050405020304" pitchFamily="18" charset="0"/>
              </a:rPr>
              <a:t>6</a:t>
            </a:r>
            <a:endParaRPr lang="en-US" altLang="zh-CN" sz="2000">
              <a:solidFill>
                <a:srgbClr val="000000"/>
              </a:solidFill>
            </a:endParaRPr>
          </a:p>
        </p:txBody>
      </p:sp>
      <p:sp>
        <p:nvSpPr>
          <p:cNvPr id="248874" name="文本框 248873">
            <a:extLst>
              <a:ext uri="{FF2B5EF4-FFF2-40B4-BE49-F238E27FC236}">
                <a16:creationId xmlns:a16="http://schemas.microsoft.com/office/drawing/2014/main" id="{6FF28935-68BB-4FBD-BEE8-DF53709F38D7}"/>
              </a:ext>
            </a:extLst>
          </p:cNvPr>
          <p:cNvSpPr txBox="1">
            <a:spLocks noChangeArrowheads="1"/>
          </p:cNvSpPr>
          <p:nvPr/>
        </p:nvSpPr>
        <p:spPr bwMode="auto">
          <a:xfrm>
            <a:off x="7385050" y="5667375"/>
            <a:ext cx="466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solidFill>
                  <a:srgbClr val="000000"/>
                </a:solidFill>
                <a:latin typeface="Times New Roman" panose="02020603050405020304" pitchFamily="18" charset="0"/>
              </a:rPr>
              <a:t>t</a:t>
            </a:r>
            <a:r>
              <a:rPr lang="en-US" altLang="zh-CN" sz="2000" baseline="-25000">
                <a:solidFill>
                  <a:srgbClr val="000000"/>
                </a:solidFill>
                <a:latin typeface="Times New Roman" panose="02020603050405020304" pitchFamily="18" charset="0"/>
              </a:rPr>
              <a:t>7</a:t>
            </a:r>
            <a:endParaRPr lang="en-US" altLang="zh-CN" sz="2000">
              <a:solidFill>
                <a:srgbClr val="000000"/>
              </a:solidFill>
            </a:endParaRPr>
          </a:p>
        </p:txBody>
      </p:sp>
      <p:sp>
        <p:nvSpPr>
          <p:cNvPr id="248875" name="文本框 248874">
            <a:extLst>
              <a:ext uri="{FF2B5EF4-FFF2-40B4-BE49-F238E27FC236}">
                <a16:creationId xmlns:a16="http://schemas.microsoft.com/office/drawing/2014/main" id="{EBBCC8AC-DDEC-405A-B69B-339F5441B2A3}"/>
              </a:ext>
            </a:extLst>
          </p:cNvPr>
          <p:cNvSpPr txBox="1">
            <a:spLocks noChangeArrowheads="1"/>
          </p:cNvSpPr>
          <p:nvPr/>
        </p:nvSpPr>
        <p:spPr bwMode="auto">
          <a:xfrm>
            <a:off x="7735888" y="5667375"/>
            <a:ext cx="466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solidFill>
                  <a:srgbClr val="000000"/>
                </a:solidFill>
                <a:latin typeface="Times New Roman" panose="02020603050405020304" pitchFamily="18" charset="0"/>
              </a:rPr>
              <a:t>t</a:t>
            </a:r>
            <a:r>
              <a:rPr lang="en-US" altLang="zh-CN" sz="2000" baseline="-25000">
                <a:solidFill>
                  <a:srgbClr val="000000"/>
                </a:solidFill>
                <a:latin typeface="Times New Roman" panose="02020603050405020304" pitchFamily="18" charset="0"/>
              </a:rPr>
              <a:t>8</a:t>
            </a:r>
            <a:endParaRPr lang="en-US" altLang="zh-CN" sz="2000">
              <a:solidFill>
                <a:srgbClr val="000000"/>
              </a:solidFill>
            </a:endParaRPr>
          </a:p>
        </p:txBody>
      </p:sp>
      <p:sp>
        <p:nvSpPr>
          <p:cNvPr id="248876" name="左大括号 248875">
            <a:extLst>
              <a:ext uri="{FF2B5EF4-FFF2-40B4-BE49-F238E27FC236}">
                <a16:creationId xmlns:a16="http://schemas.microsoft.com/office/drawing/2014/main" id="{12C6E78B-2391-4FC4-9D08-D6AB83659AED}"/>
              </a:ext>
            </a:extLst>
          </p:cNvPr>
          <p:cNvSpPr>
            <a:spLocks/>
          </p:cNvSpPr>
          <p:nvPr/>
        </p:nvSpPr>
        <p:spPr bwMode="auto">
          <a:xfrm>
            <a:off x="2451100" y="3722688"/>
            <a:ext cx="219075" cy="838200"/>
          </a:xfrm>
          <a:prstGeom prst="leftBrace">
            <a:avLst>
              <a:gd name="adj1" fmla="val 31866"/>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00"/>
          </a:p>
        </p:txBody>
      </p:sp>
      <p:sp>
        <p:nvSpPr>
          <p:cNvPr id="248877" name="文本框 248876">
            <a:extLst>
              <a:ext uri="{FF2B5EF4-FFF2-40B4-BE49-F238E27FC236}">
                <a16:creationId xmlns:a16="http://schemas.microsoft.com/office/drawing/2014/main" id="{D647C884-43E2-4665-B3B0-4187E85BA97F}"/>
              </a:ext>
            </a:extLst>
          </p:cNvPr>
          <p:cNvSpPr txBox="1">
            <a:spLocks noChangeArrowheads="1"/>
          </p:cNvSpPr>
          <p:nvPr/>
        </p:nvSpPr>
        <p:spPr bwMode="auto">
          <a:xfrm>
            <a:off x="1874838" y="3975100"/>
            <a:ext cx="7016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a:solidFill>
                  <a:srgbClr val="000000"/>
                </a:solidFill>
                <a:latin typeface="Times New Roman" panose="02020603050405020304" pitchFamily="18" charset="0"/>
              </a:rPr>
              <a:t>CPU</a:t>
            </a:r>
            <a:endParaRPr lang="en-US" altLang="zh-CN" sz="1600">
              <a:solidFill>
                <a:srgbClr val="000000"/>
              </a:solidFill>
            </a:endParaRPr>
          </a:p>
        </p:txBody>
      </p:sp>
      <p:sp>
        <p:nvSpPr>
          <p:cNvPr id="248878" name="文本框 248877">
            <a:extLst>
              <a:ext uri="{FF2B5EF4-FFF2-40B4-BE49-F238E27FC236}">
                <a16:creationId xmlns:a16="http://schemas.microsoft.com/office/drawing/2014/main" id="{1475A17E-D222-4C31-A9FB-D81BC23F3683}"/>
              </a:ext>
            </a:extLst>
          </p:cNvPr>
          <p:cNvSpPr txBox="1">
            <a:spLocks noChangeArrowheads="1"/>
          </p:cNvSpPr>
          <p:nvPr/>
        </p:nvSpPr>
        <p:spPr bwMode="auto">
          <a:xfrm>
            <a:off x="2811463" y="5037138"/>
            <a:ext cx="8191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a:solidFill>
                  <a:srgbClr val="000000"/>
                </a:solidFill>
                <a:latin typeface="Times New Roman" panose="02020603050405020304" pitchFamily="18" charset="0"/>
              </a:rPr>
              <a:t>打印机</a:t>
            </a:r>
            <a:endParaRPr lang="zh-CN" altLang="en-US" sz="1600">
              <a:solidFill>
                <a:srgbClr val="000000"/>
              </a:solidFill>
            </a:endParaRPr>
          </a:p>
        </p:txBody>
      </p:sp>
      <p:sp>
        <p:nvSpPr>
          <p:cNvPr id="248879" name="文本框 248878">
            <a:extLst>
              <a:ext uri="{FF2B5EF4-FFF2-40B4-BE49-F238E27FC236}">
                <a16:creationId xmlns:a16="http://schemas.microsoft.com/office/drawing/2014/main" id="{6BF17E1C-E029-4C0B-A4F5-428FF6D203E3}"/>
              </a:ext>
            </a:extLst>
          </p:cNvPr>
          <p:cNvSpPr txBox="1">
            <a:spLocks noChangeArrowheads="1"/>
          </p:cNvSpPr>
          <p:nvPr/>
        </p:nvSpPr>
        <p:spPr bwMode="auto">
          <a:xfrm>
            <a:off x="2811463" y="4770438"/>
            <a:ext cx="8191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a:solidFill>
                  <a:srgbClr val="000000"/>
                </a:solidFill>
                <a:latin typeface="Times New Roman" panose="02020603050405020304" pitchFamily="18" charset="0"/>
              </a:rPr>
              <a:t>绘图仪</a:t>
            </a:r>
            <a:endParaRPr lang="zh-CN" altLang="en-US" sz="1600">
              <a:solidFill>
                <a:srgbClr val="000000"/>
              </a:solidFill>
            </a:endParaRPr>
          </a:p>
        </p:txBody>
      </p:sp>
      <p:sp>
        <p:nvSpPr>
          <p:cNvPr id="248880" name="左大括号 248879">
            <a:extLst>
              <a:ext uri="{FF2B5EF4-FFF2-40B4-BE49-F238E27FC236}">
                <a16:creationId xmlns:a16="http://schemas.microsoft.com/office/drawing/2014/main" id="{050D4460-4066-4906-9361-EEFADDE9092B}"/>
              </a:ext>
            </a:extLst>
          </p:cNvPr>
          <p:cNvSpPr>
            <a:spLocks/>
          </p:cNvSpPr>
          <p:nvPr/>
        </p:nvSpPr>
        <p:spPr bwMode="auto">
          <a:xfrm>
            <a:off x="2689225" y="4892675"/>
            <a:ext cx="155575" cy="409575"/>
          </a:xfrm>
          <a:prstGeom prst="leftBrace">
            <a:avLst>
              <a:gd name="adj1" fmla="val 2192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00"/>
          </a:p>
        </p:txBody>
      </p:sp>
      <p:sp>
        <p:nvSpPr>
          <p:cNvPr id="248881" name="文本框 248880">
            <a:extLst>
              <a:ext uri="{FF2B5EF4-FFF2-40B4-BE49-F238E27FC236}">
                <a16:creationId xmlns:a16="http://schemas.microsoft.com/office/drawing/2014/main" id="{75764B17-D17C-42E6-9173-35E8FEE19A45}"/>
              </a:ext>
            </a:extLst>
          </p:cNvPr>
          <p:cNvSpPr txBox="1">
            <a:spLocks noChangeArrowheads="1"/>
          </p:cNvSpPr>
          <p:nvPr/>
        </p:nvSpPr>
        <p:spPr bwMode="auto">
          <a:xfrm>
            <a:off x="2667000" y="3975100"/>
            <a:ext cx="8778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a:solidFill>
                  <a:srgbClr val="000000"/>
                </a:solidFill>
                <a:latin typeface="Times New Roman" panose="02020603050405020304" pitchFamily="18" charset="0"/>
              </a:rPr>
              <a:t>程序</a:t>
            </a:r>
            <a:r>
              <a:rPr lang="en-US" altLang="zh-CN" sz="1600">
                <a:solidFill>
                  <a:srgbClr val="000000"/>
                </a:solidFill>
                <a:latin typeface="Times New Roman" panose="02020603050405020304" pitchFamily="18" charset="0"/>
              </a:rPr>
              <a:t>B</a:t>
            </a:r>
            <a:endParaRPr lang="en-US" altLang="zh-CN" sz="1600">
              <a:solidFill>
                <a:srgbClr val="000000"/>
              </a:solidFill>
            </a:endParaRPr>
          </a:p>
        </p:txBody>
      </p:sp>
      <p:sp>
        <p:nvSpPr>
          <p:cNvPr id="248882" name="直接连接符 248881">
            <a:extLst>
              <a:ext uri="{FF2B5EF4-FFF2-40B4-BE49-F238E27FC236}">
                <a16:creationId xmlns:a16="http://schemas.microsoft.com/office/drawing/2014/main" id="{38C43F5C-109E-43EA-867D-F6092AB15C63}"/>
              </a:ext>
            </a:extLst>
          </p:cNvPr>
          <p:cNvSpPr>
            <a:spLocks noChangeShapeType="1"/>
          </p:cNvSpPr>
          <p:nvPr/>
        </p:nvSpPr>
        <p:spPr bwMode="auto">
          <a:xfrm>
            <a:off x="4394200" y="3602038"/>
            <a:ext cx="7938" cy="220662"/>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8883" name="直接连接符 248882">
            <a:extLst>
              <a:ext uri="{FF2B5EF4-FFF2-40B4-BE49-F238E27FC236}">
                <a16:creationId xmlns:a16="http://schemas.microsoft.com/office/drawing/2014/main" id="{D903A857-ACBD-4895-A287-B497AB147102}"/>
              </a:ext>
            </a:extLst>
          </p:cNvPr>
          <p:cNvSpPr>
            <a:spLocks noChangeShapeType="1"/>
          </p:cNvSpPr>
          <p:nvPr/>
        </p:nvSpPr>
        <p:spPr bwMode="auto">
          <a:xfrm>
            <a:off x="4752975" y="4191000"/>
            <a:ext cx="701675" cy="0"/>
          </a:xfrm>
          <a:prstGeom prst="line">
            <a:avLst/>
          </a:prstGeom>
          <a:noFill/>
          <a:ln w="38100">
            <a:solidFill>
              <a:srgbClr val="33CC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884" name="直接连接符 248883">
            <a:extLst>
              <a:ext uri="{FF2B5EF4-FFF2-40B4-BE49-F238E27FC236}">
                <a16:creationId xmlns:a16="http://schemas.microsoft.com/office/drawing/2014/main" id="{D035B257-A568-4E35-82FA-9DFFF9BBDB1C}"/>
              </a:ext>
            </a:extLst>
          </p:cNvPr>
          <p:cNvSpPr>
            <a:spLocks noChangeShapeType="1"/>
          </p:cNvSpPr>
          <p:nvPr/>
        </p:nvSpPr>
        <p:spPr bwMode="auto">
          <a:xfrm>
            <a:off x="5448300" y="3956050"/>
            <a:ext cx="6350" cy="23495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8885" name="直接连接符 248884">
            <a:extLst>
              <a:ext uri="{FF2B5EF4-FFF2-40B4-BE49-F238E27FC236}">
                <a16:creationId xmlns:a16="http://schemas.microsoft.com/office/drawing/2014/main" id="{248FEE2E-DA84-443A-9FD2-A0F4C1A4D77A}"/>
              </a:ext>
            </a:extLst>
          </p:cNvPr>
          <p:cNvSpPr>
            <a:spLocks noChangeShapeType="1"/>
          </p:cNvSpPr>
          <p:nvPr/>
        </p:nvSpPr>
        <p:spPr bwMode="auto">
          <a:xfrm>
            <a:off x="5454650" y="4560888"/>
            <a:ext cx="350838"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886" name="直接连接符 248885">
            <a:extLst>
              <a:ext uri="{FF2B5EF4-FFF2-40B4-BE49-F238E27FC236}">
                <a16:creationId xmlns:a16="http://schemas.microsoft.com/office/drawing/2014/main" id="{59FE7EA2-7745-4B99-A1E9-A40489E055E0}"/>
              </a:ext>
            </a:extLst>
          </p:cNvPr>
          <p:cNvSpPr>
            <a:spLocks noChangeShapeType="1"/>
          </p:cNvSpPr>
          <p:nvPr/>
        </p:nvSpPr>
        <p:spPr bwMode="auto">
          <a:xfrm>
            <a:off x="5805488" y="4560888"/>
            <a:ext cx="0" cy="368300"/>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887" name="直接连接符 248886">
            <a:extLst>
              <a:ext uri="{FF2B5EF4-FFF2-40B4-BE49-F238E27FC236}">
                <a16:creationId xmlns:a16="http://schemas.microsoft.com/office/drawing/2014/main" id="{3F3793BD-FA2B-47EA-BB14-4DC4B7ACC8F7}"/>
              </a:ext>
            </a:extLst>
          </p:cNvPr>
          <p:cNvSpPr>
            <a:spLocks noChangeShapeType="1"/>
          </p:cNvSpPr>
          <p:nvPr/>
        </p:nvSpPr>
        <p:spPr bwMode="auto">
          <a:xfrm>
            <a:off x="5805488" y="4957763"/>
            <a:ext cx="688975" cy="63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888" name="直接连接符 248887">
            <a:extLst>
              <a:ext uri="{FF2B5EF4-FFF2-40B4-BE49-F238E27FC236}">
                <a16:creationId xmlns:a16="http://schemas.microsoft.com/office/drawing/2014/main" id="{A7B86E13-640B-4356-A4BB-158ACEA82BF7}"/>
              </a:ext>
            </a:extLst>
          </p:cNvPr>
          <p:cNvSpPr>
            <a:spLocks noChangeShapeType="1"/>
          </p:cNvSpPr>
          <p:nvPr/>
        </p:nvSpPr>
        <p:spPr bwMode="auto">
          <a:xfrm>
            <a:off x="6507163" y="4560888"/>
            <a:ext cx="0" cy="614362"/>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889" name="文本框 248888">
            <a:extLst>
              <a:ext uri="{FF2B5EF4-FFF2-40B4-BE49-F238E27FC236}">
                <a16:creationId xmlns:a16="http://schemas.microsoft.com/office/drawing/2014/main" id="{32F49CC7-9BFD-41AD-8D61-26C36101C01F}"/>
              </a:ext>
            </a:extLst>
          </p:cNvPr>
          <p:cNvSpPr txBox="1">
            <a:spLocks noChangeArrowheads="1"/>
          </p:cNvSpPr>
          <p:nvPr/>
        </p:nvSpPr>
        <p:spPr bwMode="auto">
          <a:xfrm>
            <a:off x="5980113" y="5346700"/>
            <a:ext cx="11699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a:solidFill>
                  <a:srgbClr val="000000"/>
                </a:solidFill>
                <a:latin typeface="Times New Roman" panose="02020603050405020304" pitchFamily="18" charset="0"/>
              </a:rPr>
              <a:t>打印完成</a:t>
            </a:r>
            <a:endParaRPr lang="zh-CN" altLang="en-US" sz="1600">
              <a:solidFill>
                <a:srgbClr val="000000"/>
              </a:solidFill>
            </a:endParaRPr>
          </a:p>
        </p:txBody>
      </p:sp>
      <p:sp>
        <p:nvSpPr>
          <p:cNvPr id="248890" name="直接连接符 248889">
            <a:extLst>
              <a:ext uri="{FF2B5EF4-FFF2-40B4-BE49-F238E27FC236}">
                <a16:creationId xmlns:a16="http://schemas.microsoft.com/office/drawing/2014/main" id="{A2215EDC-5302-496D-97BD-9592CBE46B62}"/>
              </a:ext>
            </a:extLst>
          </p:cNvPr>
          <p:cNvSpPr>
            <a:spLocks noChangeShapeType="1"/>
          </p:cNvSpPr>
          <p:nvPr/>
        </p:nvSpPr>
        <p:spPr bwMode="auto">
          <a:xfrm flipH="1" flipV="1">
            <a:off x="6507163" y="5175250"/>
            <a:ext cx="3175" cy="21590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8891" name="直接连接符 248890">
            <a:extLst>
              <a:ext uri="{FF2B5EF4-FFF2-40B4-BE49-F238E27FC236}">
                <a16:creationId xmlns:a16="http://schemas.microsoft.com/office/drawing/2014/main" id="{8CBBC9B4-947D-40EF-9201-6F3BB77D659E}"/>
              </a:ext>
            </a:extLst>
          </p:cNvPr>
          <p:cNvSpPr>
            <a:spLocks noChangeShapeType="1"/>
          </p:cNvSpPr>
          <p:nvPr/>
        </p:nvSpPr>
        <p:spPr bwMode="auto">
          <a:xfrm flipH="1">
            <a:off x="8612188" y="3597275"/>
            <a:ext cx="4762" cy="225425"/>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8892" name="直接连接符 248891">
            <a:extLst>
              <a:ext uri="{FF2B5EF4-FFF2-40B4-BE49-F238E27FC236}">
                <a16:creationId xmlns:a16="http://schemas.microsoft.com/office/drawing/2014/main" id="{9A3D580A-FEBC-4152-88B7-BFCF8D9D7E6F}"/>
              </a:ext>
            </a:extLst>
          </p:cNvPr>
          <p:cNvSpPr>
            <a:spLocks noChangeShapeType="1"/>
          </p:cNvSpPr>
          <p:nvPr/>
        </p:nvSpPr>
        <p:spPr bwMode="auto">
          <a:xfrm>
            <a:off x="8963025" y="5175250"/>
            <a:ext cx="52705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893" name="文本框 248892">
            <a:extLst>
              <a:ext uri="{FF2B5EF4-FFF2-40B4-BE49-F238E27FC236}">
                <a16:creationId xmlns:a16="http://schemas.microsoft.com/office/drawing/2014/main" id="{133E30A6-31EC-47AF-9D20-897076EAA0E7}"/>
              </a:ext>
            </a:extLst>
          </p:cNvPr>
          <p:cNvSpPr txBox="1">
            <a:spLocks noChangeArrowheads="1"/>
          </p:cNvSpPr>
          <p:nvPr/>
        </p:nvSpPr>
        <p:spPr bwMode="auto">
          <a:xfrm>
            <a:off x="7091363" y="5130800"/>
            <a:ext cx="11699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a:solidFill>
                  <a:srgbClr val="000000"/>
                </a:solidFill>
                <a:latin typeface="Times New Roman" panose="02020603050405020304" pitchFamily="18" charset="0"/>
              </a:rPr>
              <a:t>绘图完成</a:t>
            </a:r>
            <a:endParaRPr lang="zh-CN" altLang="en-US" sz="1600">
              <a:solidFill>
                <a:srgbClr val="000000"/>
              </a:solidFill>
            </a:endParaRPr>
          </a:p>
        </p:txBody>
      </p:sp>
      <p:sp>
        <p:nvSpPr>
          <p:cNvPr id="248894" name="直接连接符 248893">
            <a:extLst>
              <a:ext uri="{FF2B5EF4-FFF2-40B4-BE49-F238E27FC236}">
                <a16:creationId xmlns:a16="http://schemas.microsoft.com/office/drawing/2014/main" id="{1C6A077A-46EA-4D50-BC09-5D6E59EFE70E}"/>
              </a:ext>
            </a:extLst>
          </p:cNvPr>
          <p:cNvSpPr>
            <a:spLocks noChangeShapeType="1"/>
          </p:cNvSpPr>
          <p:nvPr/>
        </p:nvSpPr>
        <p:spPr bwMode="auto">
          <a:xfrm flipH="1" flipV="1">
            <a:off x="7559675" y="4929188"/>
            <a:ext cx="4763" cy="250825"/>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8895" name="直接连接符 248894">
            <a:extLst>
              <a:ext uri="{FF2B5EF4-FFF2-40B4-BE49-F238E27FC236}">
                <a16:creationId xmlns:a16="http://schemas.microsoft.com/office/drawing/2014/main" id="{737F0AB4-1992-444A-A149-7A22D041E042}"/>
              </a:ext>
            </a:extLst>
          </p:cNvPr>
          <p:cNvSpPr>
            <a:spLocks noChangeShapeType="1"/>
          </p:cNvSpPr>
          <p:nvPr/>
        </p:nvSpPr>
        <p:spPr bwMode="auto">
          <a:xfrm>
            <a:off x="7543800" y="3848100"/>
            <a:ext cx="15875" cy="1081088"/>
          </a:xfrm>
          <a:prstGeom prst="line">
            <a:avLst/>
          </a:prstGeom>
          <a:noFill/>
          <a:ln w="28575">
            <a:solidFill>
              <a:srgbClr val="000000"/>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48896" name="直接连接符 248895">
            <a:extLst>
              <a:ext uri="{FF2B5EF4-FFF2-40B4-BE49-F238E27FC236}">
                <a16:creationId xmlns:a16="http://schemas.microsoft.com/office/drawing/2014/main" id="{4152AB36-CBBA-47E5-A676-24D424C1DFD0}"/>
              </a:ext>
            </a:extLst>
          </p:cNvPr>
          <p:cNvSpPr>
            <a:spLocks noChangeShapeType="1"/>
          </p:cNvSpPr>
          <p:nvPr/>
        </p:nvSpPr>
        <p:spPr bwMode="auto">
          <a:xfrm>
            <a:off x="7910513" y="3822700"/>
            <a:ext cx="701675"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48897" name="组合 248896">
            <a:extLst>
              <a:ext uri="{FF2B5EF4-FFF2-40B4-BE49-F238E27FC236}">
                <a16:creationId xmlns:a16="http://schemas.microsoft.com/office/drawing/2014/main" id="{995B5BA4-90AE-41C3-AA18-11A12AD968EC}"/>
              </a:ext>
            </a:extLst>
          </p:cNvPr>
          <p:cNvGrpSpPr>
            <a:grpSpLocks/>
          </p:cNvGrpSpPr>
          <p:nvPr/>
        </p:nvGrpSpPr>
        <p:grpSpPr bwMode="auto">
          <a:xfrm>
            <a:off x="5805488" y="3824288"/>
            <a:ext cx="701675" cy="738187"/>
            <a:chOff x="2561" y="2122"/>
            <a:chExt cx="442" cy="465"/>
          </a:xfrm>
        </p:grpSpPr>
        <p:sp>
          <p:nvSpPr>
            <p:cNvPr id="23617" name="矩形 248897">
              <a:extLst>
                <a:ext uri="{FF2B5EF4-FFF2-40B4-BE49-F238E27FC236}">
                  <a16:creationId xmlns:a16="http://schemas.microsoft.com/office/drawing/2014/main" id="{A3E66FB2-6FCC-40AD-A97C-6B32A3401ED4}"/>
                </a:ext>
              </a:extLst>
            </p:cNvPr>
            <p:cNvSpPr>
              <a:spLocks noChangeArrowheads="1"/>
            </p:cNvSpPr>
            <p:nvPr/>
          </p:nvSpPr>
          <p:spPr bwMode="auto">
            <a:xfrm>
              <a:off x="2561" y="2122"/>
              <a:ext cx="442" cy="465"/>
            </a:xfrm>
            <a:prstGeom prst="rect">
              <a:avLst/>
            </a:prstGeom>
            <a:pattFill prst="wdUpDiag">
              <a:fgClr>
                <a:srgbClr val="B2B2B2"/>
              </a:fgClr>
              <a:bgClr>
                <a:srgbClr val="FFFFFF"/>
              </a:bgClr>
            </a:pattFill>
            <a:ln w="28575" cap="rnd">
              <a:solidFill>
                <a:srgbClr val="000000"/>
              </a:solidFill>
              <a:prstDash val="sysDot"/>
              <a:miter lim="800000"/>
              <a:headEnd/>
              <a:tailEnd/>
            </a:ln>
          </p:spPr>
          <p:txBody>
            <a:bodyPr/>
            <a:lstStyle/>
            <a:p>
              <a:endParaRPr lang="zh-CN" altLang="en-US" sz="100"/>
            </a:p>
          </p:txBody>
        </p:sp>
        <p:sp>
          <p:nvSpPr>
            <p:cNvPr id="23618" name="文本框 248898">
              <a:extLst>
                <a:ext uri="{FF2B5EF4-FFF2-40B4-BE49-F238E27FC236}">
                  <a16:creationId xmlns:a16="http://schemas.microsoft.com/office/drawing/2014/main" id="{14D990F9-0E2C-4BD6-B5D6-75261905F31F}"/>
                </a:ext>
              </a:extLst>
            </p:cNvPr>
            <p:cNvSpPr txBox="1">
              <a:spLocks noChangeArrowheads="1"/>
            </p:cNvSpPr>
            <p:nvPr/>
          </p:nvSpPr>
          <p:spPr bwMode="auto">
            <a:xfrm>
              <a:off x="2561" y="2168"/>
              <a:ext cx="44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a:solidFill>
                    <a:srgbClr val="000000"/>
                  </a:solidFill>
                  <a:latin typeface="Times New Roman" panose="02020603050405020304" pitchFamily="18" charset="0"/>
                </a:rPr>
                <a:t>CPU</a:t>
              </a:r>
            </a:p>
            <a:p>
              <a:pPr algn="just"/>
              <a:r>
                <a:rPr lang="zh-CN" altLang="en-US" sz="1600">
                  <a:solidFill>
                    <a:srgbClr val="000000"/>
                  </a:solidFill>
                  <a:latin typeface="Times New Roman" panose="02020603050405020304" pitchFamily="18" charset="0"/>
                </a:rPr>
                <a:t>空闲</a:t>
              </a:r>
              <a:endParaRPr lang="zh-CN" altLang="en-US" sz="1600">
                <a:solidFill>
                  <a:srgbClr val="000000"/>
                </a:solidFill>
              </a:endParaRPr>
            </a:p>
          </p:txBody>
        </p:sp>
      </p:grpSp>
      <p:sp>
        <p:nvSpPr>
          <p:cNvPr id="248900" name="直接连接符 248899">
            <a:extLst>
              <a:ext uri="{FF2B5EF4-FFF2-40B4-BE49-F238E27FC236}">
                <a16:creationId xmlns:a16="http://schemas.microsoft.com/office/drawing/2014/main" id="{8FA102AC-7455-4C45-92FD-BE48E8DA1A65}"/>
              </a:ext>
            </a:extLst>
          </p:cNvPr>
          <p:cNvSpPr>
            <a:spLocks noChangeShapeType="1"/>
          </p:cNvSpPr>
          <p:nvPr/>
        </p:nvSpPr>
        <p:spPr bwMode="auto">
          <a:xfrm>
            <a:off x="7559675" y="5545138"/>
            <a:ext cx="0" cy="24606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901" name="直接连接符 248900">
            <a:extLst>
              <a:ext uri="{FF2B5EF4-FFF2-40B4-BE49-F238E27FC236}">
                <a16:creationId xmlns:a16="http://schemas.microsoft.com/office/drawing/2014/main" id="{1FE26341-AFBC-4F41-9C44-07B542F2A219}"/>
              </a:ext>
            </a:extLst>
          </p:cNvPr>
          <p:cNvSpPr>
            <a:spLocks noChangeShapeType="1"/>
          </p:cNvSpPr>
          <p:nvPr/>
        </p:nvSpPr>
        <p:spPr bwMode="auto">
          <a:xfrm>
            <a:off x="7910513" y="5545138"/>
            <a:ext cx="0" cy="24606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902" name="直接连接符 248901">
            <a:extLst>
              <a:ext uri="{FF2B5EF4-FFF2-40B4-BE49-F238E27FC236}">
                <a16:creationId xmlns:a16="http://schemas.microsoft.com/office/drawing/2014/main" id="{169F2F5B-8174-4F1F-8EFA-77069ABE427D}"/>
              </a:ext>
            </a:extLst>
          </p:cNvPr>
          <p:cNvSpPr>
            <a:spLocks noChangeShapeType="1"/>
          </p:cNvSpPr>
          <p:nvPr/>
        </p:nvSpPr>
        <p:spPr bwMode="auto">
          <a:xfrm>
            <a:off x="8612188" y="5545138"/>
            <a:ext cx="0" cy="24606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903" name="直接连接符 248902">
            <a:extLst>
              <a:ext uri="{FF2B5EF4-FFF2-40B4-BE49-F238E27FC236}">
                <a16:creationId xmlns:a16="http://schemas.microsoft.com/office/drawing/2014/main" id="{3DE96460-5697-4239-AFCF-9F594F8230DF}"/>
              </a:ext>
            </a:extLst>
          </p:cNvPr>
          <p:cNvSpPr>
            <a:spLocks noChangeShapeType="1"/>
          </p:cNvSpPr>
          <p:nvPr/>
        </p:nvSpPr>
        <p:spPr bwMode="auto">
          <a:xfrm>
            <a:off x="9490075" y="4191000"/>
            <a:ext cx="350838" cy="0"/>
          </a:xfrm>
          <a:prstGeom prst="line">
            <a:avLst/>
          </a:prstGeom>
          <a:noFill/>
          <a:ln w="38100">
            <a:solidFill>
              <a:srgbClr val="33CC33"/>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904" name="直接连接符 248903">
            <a:extLst>
              <a:ext uri="{FF2B5EF4-FFF2-40B4-BE49-F238E27FC236}">
                <a16:creationId xmlns:a16="http://schemas.microsoft.com/office/drawing/2014/main" id="{3DA94FCB-A4EA-4BCF-AF3E-4EE1B6E15055}"/>
              </a:ext>
            </a:extLst>
          </p:cNvPr>
          <p:cNvSpPr>
            <a:spLocks noChangeShapeType="1"/>
          </p:cNvSpPr>
          <p:nvPr/>
        </p:nvSpPr>
        <p:spPr bwMode="auto">
          <a:xfrm>
            <a:off x="9490075" y="5175250"/>
            <a:ext cx="350838" cy="0"/>
          </a:xfrm>
          <a:prstGeom prst="line">
            <a:avLst/>
          </a:prstGeom>
          <a:noFill/>
          <a:ln w="381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905" name="文本框 248904">
            <a:extLst>
              <a:ext uri="{FF2B5EF4-FFF2-40B4-BE49-F238E27FC236}">
                <a16:creationId xmlns:a16="http://schemas.microsoft.com/office/drawing/2014/main" id="{AF5BB9A1-F934-43B9-A96C-E5436F402361}"/>
              </a:ext>
            </a:extLst>
          </p:cNvPr>
          <p:cNvSpPr txBox="1">
            <a:spLocks noChangeArrowheads="1"/>
          </p:cNvSpPr>
          <p:nvPr/>
        </p:nvSpPr>
        <p:spPr bwMode="auto">
          <a:xfrm>
            <a:off x="8437563" y="5667375"/>
            <a:ext cx="468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solidFill>
                  <a:srgbClr val="000000"/>
                </a:solidFill>
                <a:latin typeface="Times New Roman" panose="02020603050405020304" pitchFamily="18" charset="0"/>
              </a:rPr>
              <a:t>t</a:t>
            </a:r>
            <a:r>
              <a:rPr lang="en-US" altLang="zh-CN" sz="2000" baseline="-25000">
                <a:solidFill>
                  <a:srgbClr val="000000"/>
                </a:solidFill>
                <a:latin typeface="Times New Roman" panose="02020603050405020304" pitchFamily="18" charset="0"/>
              </a:rPr>
              <a:t>9</a:t>
            </a:r>
            <a:endParaRPr lang="en-US" altLang="zh-CN" sz="2000">
              <a:solidFill>
                <a:srgbClr val="000000"/>
              </a:solidFill>
            </a:endParaRPr>
          </a:p>
        </p:txBody>
      </p:sp>
      <p:sp>
        <p:nvSpPr>
          <p:cNvPr id="248906" name="文本框 248905">
            <a:extLst>
              <a:ext uri="{FF2B5EF4-FFF2-40B4-BE49-F238E27FC236}">
                <a16:creationId xmlns:a16="http://schemas.microsoft.com/office/drawing/2014/main" id="{003AC03A-C22D-4131-8DCF-F06EB462D1BE}"/>
              </a:ext>
            </a:extLst>
          </p:cNvPr>
          <p:cNvSpPr txBox="1">
            <a:spLocks noChangeArrowheads="1"/>
          </p:cNvSpPr>
          <p:nvPr/>
        </p:nvSpPr>
        <p:spPr bwMode="auto">
          <a:xfrm>
            <a:off x="8788400" y="5667375"/>
            <a:ext cx="4683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solidFill>
                  <a:srgbClr val="000000"/>
                </a:solidFill>
                <a:latin typeface="Times New Roman" panose="02020603050405020304" pitchFamily="18" charset="0"/>
              </a:rPr>
              <a:t>t</a:t>
            </a:r>
            <a:r>
              <a:rPr lang="en-US" altLang="zh-CN" sz="2000" baseline="-25000">
                <a:solidFill>
                  <a:srgbClr val="000000"/>
                </a:solidFill>
                <a:latin typeface="Times New Roman" panose="02020603050405020304" pitchFamily="18" charset="0"/>
              </a:rPr>
              <a:t>10</a:t>
            </a:r>
            <a:endParaRPr lang="en-US" altLang="zh-CN" sz="2000">
              <a:solidFill>
                <a:srgbClr val="000000"/>
              </a:solidFill>
            </a:endParaRPr>
          </a:p>
        </p:txBody>
      </p:sp>
      <p:sp>
        <p:nvSpPr>
          <p:cNvPr id="248907" name="直接连接符 248906">
            <a:extLst>
              <a:ext uri="{FF2B5EF4-FFF2-40B4-BE49-F238E27FC236}">
                <a16:creationId xmlns:a16="http://schemas.microsoft.com/office/drawing/2014/main" id="{B3CAB46D-C0A2-411D-9007-E80F2EFFBBAE}"/>
              </a:ext>
            </a:extLst>
          </p:cNvPr>
          <p:cNvSpPr>
            <a:spLocks noChangeShapeType="1"/>
          </p:cNvSpPr>
          <p:nvPr/>
        </p:nvSpPr>
        <p:spPr bwMode="auto">
          <a:xfrm>
            <a:off x="3503613" y="3813175"/>
            <a:ext cx="360362" cy="0"/>
          </a:xfrm>
          <a:prstGeom prst="line">
            <a:avLst/>
          </a:prstGeom>
          <a:noFill/>
          <a:ln w="38100">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908" name="直接连接符 248907">
            <a:extLst>
              <a:ext uri="{FF2B5EF4-FFF2-40B4-BE49-F238E27FC236}">
                <a16:creationId xmlns:a16="http://schemas.microsoft.com/office/drawing/2014/main" id="{60E39881-0977-47FF-A908-5F112F5A0901}"/>
              </a:ext>
            </a:extLst>
          </p:cNvPr>
          <p:cNvSpPr>
            <a:spLocks noChangeShapeType="1"/>
          </p:cNvSpPr>
          <p:nvPr/>
        </p:nvSpPr>
        <p:spPr bwMode="auto">
          <a:xfrm>
            <a:off x="3503613" y="4171950"/>
            <a:ext cx="360362" cy="0"/>
          </a:xfrm>
          <a:prstGeom prst="line">
            <a:avLst/>
          </a:prstGeom>
          <a:noFill/>
          <a:ln w="38100">
            <a:solidFill>
              <a:srgbClr val="33CC33"/>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909" name="直接连接符 248908">
            <a:extLst>
              <a:ext uri="{FF2B5EF4-FFF2-40B4-BE49-F238E27FC236}">
                <a16:creationId xmlns:a16="http://schemas.microsoft.com/office/drawing/2014/main" id="{BAD022DC-C1CD-407C-BB26-BB3443607438}"/>
              </a:ext>
            </a:extLst>
          </p:cNvPr>
          <p:cNvSpPr>
            <a:spLocks noChangeShapeType="1"/>
          </p:cNvSpPr>
          <p:nvPr/>
        </p:nvSpPr>
        <p:spPr bwMode="auto">
          <a:xfrm>
            <a:off x="3503613" y="4532313"/>
            <a:ext cx="360362" cy="0"/>
          </a:xfrm>
          <a:prstGeom prst="line">
            <a:avLst/>
          </a:prstGeom>
          <a:noFill/>
          <a:ln w="38100">
            <a:solidFill>
              <a:srgbClr val="CC33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910" name="直接连接符 248909">
            <a:extLst>
              <a:ext uri="{FF2B5EF4-FFF2-40B4-BE49-F238E27FC236}">
                <a16:creationId xmlns:a16="http://schemas.microsoft.com/office/drawing/2014/main" id="{EA2D41AE-E217-4AD3-AB94-3D6727D3782D}"/>
              </a:ext>
            </a:extLst>
          </p:cNvPr>
          <p:cNvSpPr>
            <a:spLocks noChangeShapeType="1"/>
          </p:cNvSpPr>
          <p:nvPr/>
        </p:nvSpPr>
        <p:spPr bwMode="auto">
          <a:xfrm>
            <a:off x="3575050" y="4941888"/>
            <a:ext cx="288925" cy="0"/>
          </a:xfrm>
          <a:prstGeom prst="line">
            <a:avLst/>
          </a:prstGeom>
          <a:noFill/>
          <a:ln w="381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911" name="直接连接符 248910">
            <a:extLst>
              <a:ext uri="{FF2B5EF4-FFF2-40B4-BE49-F238E27FC236}">
                <a16:creationId xmlns:a16="http://schemas.microsoft.com/office/drawing/2014/main" id="{8CCB5122-0C6F-4666-ADBA-24EEAA273ECF}"/>
              </a:ext>
            </a:extLst>
          </p:cNvPr>
          <p:cNvSpPr>
            <a:spLocks noChangeShapeType="1"/>
          </p:cNvSpPr>
          <p:nvPr/>
        </p:nvSpPr>
        <p:spPr bwMode="auto">
          <a:xfrm>
            <a:off x="3575050" y="5180013"/>
            <a:ext cx="288925" cy="0"/>
          </a:xfrm>
          <a:prstGeom prst="line">
            <a:avLst/>
          </a:prstGeom>
          <a:noFill/>
          <a:ln w="381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912" name="直接连接符 248911">
            <a:extLst>
              <a:ext uri="{FF2B5EF4-FFF2-40B4-BE49-F238E27FC236}">
                <a16:creationId xmlns:a16="http://schemas.microsoft.com/office/drawing/2014/main" id="{025C7662-5F5C-49B2-8DB0-8546FE5ED889}"/>
              </a:ext>
            </a:extLst>
          </p:cNvPr>
          <p:cNvSpPr>
            <a:spLocks noChangeShapeType="1"/>
          </p:cNvSpPr>
          <p:nvPr/>
        </p:nvSpPr>
        <p:spPr bwMode="auto">
          <a:xfrm flipH="1" flipV="1">
            <a:off x="4745038" y="4171950"/>
            <a:ext cx="4762" cy="433388"/>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913" name="直接连接符 248912">
            <a:extLst>
              <a:ext uri="{FF2B5EF4-FFF2-40B4-BE49-F238E27FC236}">
                <a16:creationId xmlns:a16="http://schemas.microsoft.com/office/drawing/2014/main" id="{F3A5D22C-0140-4284-94FE-79E8143EF943}"/>
              </a:ext>
            </a:extLst>
          </p:cNvPr>
          <p:cNvSpPr>
            <a:spLocks noChangeShapeType="1"/>
          </p:cNvSpPr>
          <p:nvPr/>
        </p:nvSpPr>
        <p:spPr bwMode="auto">
          <a:xfrm>
            <a:off x="5794375" y="5180013"/>
            <a:ext cx="733425" cy="476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914" name="直接连接符 248913">
            <a:extLst>
              <a:ext uri="{FF2B5EF4-FFF2-40B4-BE49-F238E27FC236}">
                <a16:creationId xmlns:a16="http://schemas.microsoft.com/office/drawing/2014/main" id="{9D9269C2-F474-4684-9E80-60C5AB958270}"/>
              </a:ext>
            </a:extLst>
          </p:cNvPr>
          <p:cNvSpPr>
            <a:spLocks noChangeShapeType="1"/>
          </p:cNvSpPr>
          <p:nvPr/>
        </p:nvSpPr>
        <p:spPr bwMode="auto">
          <a:xfrm>
            <a:off x="5519738" y="5180013"/>
            <a:ext cx="287337"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915" name="直接连接符 248914">
            <a:extLst>
              <a:ext uri="{FF2B5EF4-FFF2-40B4-BE49-F238E27FC236}">
                <a16:creationId xmlns:a16="http://schemas.microsoft.com/office/drawing/2014/main" id="{744359DC-C095-4D5E-9768-E94920F9D8E7}"/>
              </a:ext>
            </a:extLst>
          </p:cNvPr>
          <p:cNvSpPr>
            <a:spLocks noChangeShapeType="1"/>
          </p:cNvSpPr>
          <p:nvPr/>
        </p:nvSpPr>
        <p:spPr bwMode="auto">
          <a:xfrm>
            <a:off x="6846888" y="4964113"/>
            <a:ext cx="688975" cy="63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916" name="直接连接符 248915">
            <a:extLst>
              <a:ext uri="{FF2B5EF4-FFF2-40B4-BE49-F238E27FC236}">
                <a16:creationId xmlns:a16="http://schemas.microsoft.com/office/drawing/2014/main" id="{5B08C9D0-39C6-4565-99ED-54032A882ECF}"/>
              </a:ext>
            </a:extLst>
          </p:cNvPr>
          <p:cNvSpPr>
            <a:spLocks noChangeShapeType="1"/>
          </p:cNvSpPr>
          <p:nvPr/>
        </p:nvSpPr>
        <p:spPr bwMode="auto">
          <a:xfrm>
            <a:off x="6516688" y="4964113"/>
            <a:ext cx="33020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917" name="直接连接符 248916">
            <a:extLst>
              <a:ext uri="{FF2B5EF4-FFF2-40B4-BE49-F238E27FC236}">
                <a16:creationId xmlns:a16="http://schemas.microsoft.com/office/drawing/2014/main" id="{D2CEE4D8-F7A2-4A71-A299-73141078C622}"/>
              </a:ext>
            </a:extLst>
          </p:cNvPr>
          <p:cNvSpPr>
            <a:spLocks noChangeShapeType="1"/>
          </p:cNvSpPr>
          <p:nvPr/>
        </p:nvSpPr>
        <p:spPr bwMode="auto">
          <a:xfrm flipH="1">
            <a:off x="8964613" y="4222750"/>
            <a:ext cx="0" cy="309563"/>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48918" name="组合 248917">
            <a:extLst>
              <a:ext uri="{FF2B5EF4-FFF2-40B4-BE49-F238E27FC236}">
                <a16:creationId xmlns:a16="http://schemas.microsoft.com/office/drawing/2014/main" id="{BBBE135E-6C7A-4F1A-9C43-D5F8778650BC}"/>
              </a:ext>
            </a:extLst>
          </p:cNvPr>
          <p:cNvGrpSpPr>
            <a:grpSpLocks/>
          </p:cNvGrpSpPr>
          <p:nvPr/>
        </p:nvGrpSpPr>
        <p:grpSpPr bwMode="auto">
          <a:xfrm>
            <a:off x="4800600" y="3141663"/>
            <a:ext cx="1225550" cy="504825"/>
            <a:chOff x="340" y="3612"/>
            <a:chExt cx="772" cy="364"/>
          </a:xfrm>
        </p:grpSpPr>
        <p:sp>
          <p:nvSpPr>
            <p:cNvPr id="23638" name="椭圆形标注 248918">
              <a:extLst>
                <a:ext uri="{FF2B5EF4-FFF2-40B4-BE49-F238E27FC236}">
                  <a16:creationId xmlns:a16="http://schemas.microsoft.com/office/drawing/2014/main" id="{976A796E-97BE-4656-A56D-B952E5AF3588}"/>
                </a:ext>
              </a:extLst>
            </p:cNvPr>
            <p:cNvSpPr>
              <a:spLocks noChangeArrowheads="1"/>
            </p:cNvSpPr>
            <p:nvPr/>
          </p:nvSpPr>
          <p:spPr bwMode="auto">
            <a:xfrm>
              <a:off x="340" y="3612"/>
              <a:ext cx="772" cy="364"/>
            </a:xfrm>
            <a:prstGeom prst="wedgeEllipseCallout">
              <a:avLst>
                <a:gd name="adj1" fmla="val 58681"/>
                <a:gd name="adj2" fmla="val 73352"/>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a:solidFill>
                  <a:srgbClr val="FF9900"/>
                </a:solidFill>
              </a:endParaRPr>
            </a:p>
          </p:txBody>
        </p:sp>
        <p:sp>
          <p:nvSpPr>
            <p:cNvPr id="23639" name="文本框 248919">
              <a:extLst>
                <a:ext uri="{FF2B5EF4-FFF2-40B4-BE49-F238E27FC236}">
                  <a16:creationId xmlns:a16="http://schemas.microsoft.com/office/drawing/2014/main" id="{F2A45C9A-418E-4E19-BBA6-6B6904282689}"/>
                </a:ext>
              </a:extLst>
            </p:cNvPr>
            <p:cNvSpPr txBox="1">
              <a:spLocks noChangeArrowheads="1"/>
            </p:cNvSpPr>
            <p:nvPr/>
          </p:nvSpPr>
          <p:spPr bwMode="auto">
            <a:xfrm>
              <a:off x="340" y="3657"/>
              <a:ext cx="771"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1600">
                  <a:solidFill>
                    <a:srgbClr val="FF9900"/>
                  </a:solidFill>
                </a:rPr>
                <a:t>仍有空闲</a:t>
              </a:r>
            </a:p>
          </p:txBody>
        </p:sp>
      </p:grpSp>
      <p:grpSp>
        <p:nvGrpSpPr>
          <p:cNvPr id="248921" name="组合 248920">
            <a:extLst>
              <a:ext uri="{FF2B5EF4-FFF2-40B4-BE49-F238E27FC236}">
                <a16:creationId xmlns:a16="http://schemas.microsoft.com/office/drawing/2014/main" id="{70D822D5-CB67-4874-A169-E0A6E404F658}"/>
              </a:ext>
            </a:extLst>
          </p:cNvPr>
          <p:cNvGrpSpPr>
            <a:grpSpLocks/>
          </p:cNvGrpSpPr>
          <p:nvPr/>
        </p:nvGrpSpPr>
        <p:grpSpPr bwMode="auto">
          <a:xfrm>
            <a:off x="7032625" y="3141663"/>
            <a:ext cx="1441450" cy="504825"/>
            <a:chOff x="4649" y="3430"/>
            <a:chExt cx="953" cy="318"/>
          </a:xfrm>
        </p:grpSpPr>
        <p:sp>
          <p:nvSpPr>
            <p:cNvPr id="23641" name="云形标注 248921">
              <a:extLst>
                <a:ext uri="{FF2B5EF4-FFF2-40B4-BE49-F238E27FC236}">
                  <a16:creationId xmlns:a16="http://schemas.microsoft.com/office/drawing/2014/main" id="{BCD95BDA-4EEF-4858-88A9-EF1CB2B9CA13}"/>
                </a:ext>
              </a:extLst>
            </p:cNvPr>
            <p:cNvSpPr>
              <a:spLocks noChangeArrowheads="1"/>
            </p:cNvSpPr>
            <p:nvPr/>
          </p:nvSpPr>
          <p:spPr bwMode="auto">
            <a:xfrm>
              <a:off x="4649" y="3430"/>
              <a:ext cx="953" cy="318"/>
            </a:xfrm>
            <a:prstGeom prst="cloudCallout">
              <a:avLst>
                <a:gd name="adj1" fmla="val -43750"/>
                <a:gd name="adj2" fmla="val 70000"/>
              </a:avLst>
            </a:pr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a:solidFill>
                  <a:srgbClr val="000000"/>
                </a:solidFill>
              </a:endParaRPr>
            </a:p>
          </p:txBody>
        </p:sp>
        <p:sp>
          <p:nvSpPr>
            <p:cNvPr id="23642" name="文本框 248922">
              <a:extLst>
                <a:ext uri="{FF2B5EF4-FFF2-40B4-BE49-F238E27FC236}">
                  <a16:creationId xmlns:a16="http://schemas.microsoft.com/office/drawing/2014/main" id="{53C19F35-0BEC-4C2B-AB8D-39BFE66FC634}"/>
                </a:ext>
              </a:extLst>
            </p:cNvPr>
            <p:cNvSpPr txBox="1">
              <a:spLocks noChangeArrowheads="1"/>
            </p:cNvSpPr>
            <p:nvPr/>
          </p:nvSpPr>
          <p:spPr bwMode="auto">
            <a:xfrm>
              <a:off x="4727" y="3454"/>
              <a:ext cx="7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1600">
                  <a:solidFill>
                    <a:srgbClr val="FF9900"/>
                  </a:solidFill>
                </a:rPr>
                <a:t>A/B</a:t>
              </a:r>
              <a:r>
                <a:rPr lang="zh-CN" altLang="en-US" sz="1600">
                  <a:solidFill>
                    <a:srgbClr val="FF9900"/>
                  </a:solidFill>
                </a:rPr>
                <a:t>运行</a:t>
              </a:r>
              <a:r>
                <a:rPr lang="en-US" altLang="zh-CN" sz="1600">
                  <a:solidFill>
                    <a:srgbClr val="FF9900"/>
                  </a:solidFill>
                </a:rPr>
                <a:t>?</a:t>
              </a:r>
            </a:p>
          </p:txBody>
        </p:sp>
      </p:grpSp>
      <p:sp>
        <p:nvSpPr>
          <p:cNvPr id="248924" name="文本框 248923">
            <a:extLst>
              <a:ext uri="{FF2B5EF4-FFF2-40B4-BE49-F238E27FC236}">
                <a16:creationId xmlns:a16="http://schemas.microsoft.com/office/drawing/2014/main" id="{7B3E4761-0682-47FC-AFAA-E65E583B5AF3}"/>
              </a:ext>
            </a:extLst>
          </p:cNvPr>
          <p:cNvSpPr txBox="1">
            <a:spLocks noChangeArrowheads="1"/>
          </p:cNvSpPr>
          <p:nvPr/>
        </p:nvSpPr>
        <p:spPr bwMode="auto">
          <a:xfrm>
            <a:off x="2600325" y="1470025"/>
            <a:ext cx="104298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a:solidFill>
                  <a:srgbClr val="000000"/>
                </a:solidFill>
                <a:latin typeface="Times New Roman" panose="02020603050405020304" pitchFamily="18" charset="0"/>
              </a:rPr>
              <a:t>用户程序</a:t>
            </a:r>
            <a:endParaRPr lang="zh-CN" altLang="en-US" sz="1600">
              <a:solidFill>
                <a:srgbClr val="000000"/>
              </a:solidFill>
            </a:endParaRPr>
          </a:p>
        </p:txBody>
      </p:sp>
      <p:sp>
        <p:nvSpPr>
          <p:cNvPr id="248925" name="文本框 248924">
            <a:extLst>
              <a:ext uri="{FF2B5EF4-FFF2-40B4-BE49-F238E27FC236}">
                <a16:creationId xmlns:a16="http://schemas.microsoft.com/office/drawing/2014/main" id="{4392D863-3097-4549-B608-CA24865A11CD}"/>
              </a:ext>
            </a:extLst>
          </p:cNvPr>
          <p:cNvSpPr txBox="1">
            <a:spLocks noChangeArrowheads="1"/>
          </p:cNvSpPr>
          <p:nvPr/>
        </p:nvSpPr>
        <p:spPr bwMode="auto">
          <a:xfrm>
            <a:off x="2600325" y="1766888"/>
            <a:ext cx="1042988"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a:solidFill>
                  <a:srgbClr val="000000"/>
                </a:solidFill>
                <a:latin typeface="Times New Roman" panose="02020603050405020304" pitchFamily="18" charset="0"/>
              </a:rPr>
              <a:t>监督程序</a:t>
            </a:r>
            <a:endParaRPr lang="zh-CN" altLang="en-US" sz="1600">
              <a:solidFill>
                <a:srgbClr val="000000"/>
              </a:solidFill>
            </a:endParaRPr>
          </a:p>
        </p:txBody>
      </p:sp>
      <p:sp>
        <p:nvSpPr>
          <p:cNvPr id="248926" name="文本框 248925">
            <a:extLst>
              <a:ext uri="{FF2B5EF4-FFF2-40B4-BE49-F238E27FC236}">
                <a16:creationId xmlns:a16="http://schemas.microsoft.com/office/drawing/2014/main" id="{970913D1-0D5C-4DFE-B0E6-D68CD0055D4E}"/>
              </a:ext>
            </a:extLst>
          </p:cNvPr>
          <p:cNvSpPr txBox="1">
            <a:spLocks noChangeArrowheads="1"/>
          </p:cNvSpPr>
          <p:nvPr/>
        </p:nvSpPr>
        <p:spPr bwMode="auto">
          <a:xfrm>
            <a:off x="2600325" y="2063750"/>
            <a:ext cx="1042988"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600">
                <a:solidFill>
                  <a:srgbClr val="000000"/>
                </a:solidFill>
                <a:latin typeface="Times New Roman" panose="02020603050405020304" pitchFamily="18" charset="0"/>
              </a:rPr>
              <a:t>I/O</a:t>
            </a:r>
            <a:r>
              <a:rPr lang="zh-CN" altLang="en-US" sz="1600">
                <a:solidFill>
                  <a:srgbClr val="000000"/>
                </a:solidFill>
                <a:latin typeface="Times New Roman" panose="02020603050405020304" pitchFamily="18" charset="0"/>
              </a:rPr>
              <a:t>操作</a:t>
            </a:r>
            <a:endParaRPr lang="zh-CN" altLang="en-US" sz="1600">
              <a:solidFill>
                <a:srgbClr val="000000"/>
              </a:solidFill>
            </a:endParaRPr>
          </a:p>
        </p:txBody>
      </p:sp>
      <p:sp>
        <p:nvSpPr>
          <p:cNvPr id="248927" name="文本框 248926">
            <a:extLst>
              <a:ext uri="{FF2B5EF4-FFF2-40B4-BE49-F238E27FC236}">
                <a16:creationId xmlns:a16="http://schemas.microsoft.com/office/drawing/2014/main" id="{0AA44B5A-FB28-4A3A-B39E-B95A224B6BCA}"/>
              </a:ext>
            </a:extLst>
          </p:cNvPr>
          <p:cNvSpPr txBox="1">
            <a:spLocks noChangeArrowheads="1"/>
          </p:cNvSpPr>
          <p:nvPr/>
        </p:nvSpPr>
        <p:spPr bwMode="auto">
          <a:xfrm>
            <a:off x="3859213" y="1052513"/>
            <a:ext cx="13731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solidFill>
                  <a:srgbClr val="000000"/>
                </a:solidFill>
                <a:latin typeface="Times New Roman" panose="02020603050405020304" pitchFamily="18" charset="0"/>
              </a:rPr>
              <a:t>I/O</a:t>
            </a:r>
            <a:r>
              <a:rPr lang="zh-CN" altLang="en-US" sz="1400">
                <a:solidFill>
                  <a:srgbClr val="000000"/>
                </a:solidFill>
                <a:latin typeface="Times New Roman" panose="02020603050405020304" pitchFamily="18" charset="0"/>
              </a:rPr>
              <a:t>中断请求</a:t>
            </a:r>
            <a:endParaRPr lang="zh-CN" altLang="en-US" sz="1400">
              <a:solidFill>
                <a:srgbClr val="000000"/>
              </a:solidFill>
            </a:endParaRPr>
          </a:p>
        </p:txBody>
      </p:sp>
      <p:sp>
        <p:nvSpPr>
          <p:cNvPr id="248928" name="文本框 248927">
            <a:extLst>
              <a:ext uri="{FF2B5EF4-FFF2-40B4-BE49-F238E27FC236}">
                <a16:creationId xmlns:a16="http://schemas.microsoft.com/office/drawing/2014/main" id="{07BB1C70-9036-4337-9AF2-3349E41276F1}"/>
              </a:ext>
            </a:extLst>
          </p:cNvPr>
          <p:cNvSpPr txBox="1">
            <a:spLocks noChangeArrowheads="1"/>
          </p:cNvSpPr>
          <p:nvPr/>
        </p:nvSpPr>
        <p:spPr bwMode="auto">
          <a:xfrm>
            <a:off x="4279900" y="1292225"/>
            <a:ext cx="9842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900">
                <a:solidFill>
                  <a:srgbClr val="000000"/>
                </a:solidFill>
                <a:latin typeface="Times New Roman" panose="02020603050405020304" pitchFamily="18" charset="0"/>
              </a:rPr>
              <a:t>    </a:t>
            </a:r>
            <a:r>
              <a:rPr lang="zh-CN" altLang="en-US" sz="1200">
                <a:solidFill>
                  <a:srgbClr val="000000"/>
                </a:solidFill>
                <a:latin typeface="Times New Roman" panose="02020603050405020304" pitchFamily="18" charset="0"/>
              </a:rPr>
              <a:t>启动</a:t>
            </a:r>
            <a:r>
              <a:rPr lang="en-US" altLang="zh-CN" sz="1200">
                <a:solidFill>
                  <a:srgbClr val="000000"/>
                </a:solidFill>
                <a:latin typeface="Times New Roman" panose="02020603050405020304" pitchFamily="18" charset="0"/>
              </a:rPr>
              <a:t>I/O</a:t>
            </a:r>
            <a:endParaRPr lang="en-US" altLang="zh-CN" sz="1200">
              <a:solidFill>
                <a:srgbClr val="000000"/>
              </a:solidFill>
            </a:endParaRPr>
          </a:p>
        </p:txBody>
      </p:sp>
      <p:sp>
        <p:nvSpPr>
          <p:cNvPr id="248929" name="文本框 248928">
            <a:extLst>
              <a:ext uri="{FF2B5EF4-FFF2-40B4-BE49-F238E27FC236}">
                <a16:creationId xmlns:a16="http://schemas.microsoft.com/office/drawing/2014/main" id="{2DC7B4E6-9D34-4810-97A5-7CC1D5070C26}"/>
              </a:ext>
            </a:extLst>
          </p:cNvPr>
          <p:cNvSpPr txBox="1">
            <a:spLocks noChangeArrowheads="1"/>
          </p:cNvSpPr>
          <p:nvPr/>
        </p:nvSpPr>
        <p:spPr bwMode="auto">
          <a:xfrm>
            <a:off x="5735638" y="1196975"/>
            <a:ext cx="13906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400">
                <a:solidFill>
                  <a:srgbClr val="000000"/>
                </a:solidFill>
                <a:latin typeface="Times New Roman" panose="02020603050405020304" pitchFamily="18" charset="0"/>
              </a:rPr>
              <a:t>I/O</a:t>
            </a:r>
            <a:r>
              <a:rPr lang="zh-CN" altLang="en-US" sz="1400">
                <a:solidFill>
                  <a:srgbClr val="000000"/>
                </a:solidFill>
                <a:latin typeface="Times New Roman" panose="02020603050405020304" pitchFamily="18" charset="0"/>
              </a:rPr>
              <a:t>完成中断</a:t>
            </a:r>
            <a:endParaRPr lang="zh-CN" altLang="en-US" sz="1400">
              <a:solidFill>
                <a:srgbClr val="000000"/>
              </a:solidFill>
            </a:endParaRPr>
          </a:p>
        </p:txBody>
      </p:sp>
      <p:sp>
        <p:nvSpPr>
          <p:cNvPr id="248930" name="文本框 248929">
            <a:extLst>
              <a:ext uri="{FF2B5EF4-FFF2-40B4-BE49-F238E27FC236}">
                <a16:creationId xmlns:a16="http://schemas.microsoft.com/office/drawing/2014/main" id="{E70CA281-C200-47FE-918B-835FE4461C19}"/>
              </a:ext>
            </a:extLst>
          </p:cNvPr>
          <p:cNvSpPr txBox="1">
            <a:spLocks noChangeArrowheads="1"/>
          </p:cNvSpPr>
          <p:nvPr/>
        </p:nvSpPr>
        <p:spPr bwMode="auto">
          <a:xfrm>
            <a:off x="7162800" y="1220788"/>
            <a:ext cx="1093788"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200">
                <a:solidFill>
                  <a:srgbClr val="000000"/>
                </a:solidFill>
                <a:latin typeface="Times New Roman" panose="02020603050405020304" pitchFamily="18" charset="0"/>
              </a:rPr>
              <a:t>I/O</a:t>
            </a:r>
            <a:r>
              <a:rPr lang="zh-CN" altLang="en-US" sz="1200">
                <a:solidFill>
                  <a:srgbClr val="000000"/>
                </a:solidFill>
                <a:latin typeface="Times New Roman" panose="02020603050405020304" pitchFamily="18" charset="0"/>
              </a:rPr>
              <a:t>中断请求</a:t>
            </a:r>
            <a:endParaRPr lang="zh-CN" altLang="en-US" sz="1200">
              <a:solidFill>
                <a:srgbClr val="000000"/>
              </a:solidFill>
            </a:endParaRPr>
          </a:p>
        </p:txBody>
      </p:sp>
      <p:sp>
        <p:nvSpPr>
          <p:cNvPr id="248931" name="文本框 248930">
            <a:extLst>
              <a:ext uri="{FF2B5EF4-FFF2-40B4-BE49-F238E27FC236}">
                <a16:creationId xmlns:a16="http://schemas.microsoft.com/office/drawing/2014/main" id="{A06278B1-EA1C-4C08-959A-9F3110CE3ED8}"/>
              </a:ext>
            </a:extLst>
          </p:cNvPr>
          <p:cNvSpPr txBox="1">
            <a:spLocks noChangeArrowheads="1"/>
          </p:cNvSpPr>
          <p:nvPr/>
        </p:nvSpPr>
        <p:spPr bwMode="auto">
          <a:xfrm>
            <a:off x="8726488" y="1173163"/>
            <a:ext cx="985837"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400">
                <a:solidFill>
                  <a:srgbClr val="000000"/>
                </a:solidFill>
                <a:latin typeface="Times New Roman" panose="02020603050405020304" pitchFamily="18" charset="0"/>
              </a:rPr>
              <a:t>启动</a:t>
            </a:r>
            <a:r>
              <a:rPr lang="en-US" altLang="zh-CN" sz="1400">
                <a:solidFill>
                  <a:srgbClr val="000000"/>
                </a:solidFill>
                <a:latin typeface="Times New Roman" panose="02020603050405020304" pitchFamily="18" charset="0"/>
              </a:rPr>
              <a:t>I/O</a:t>
            </a:r>
            <a:endParaRPr lang="en-US" altLang="zh-CN" sz="1400">
              <a:solidFill>
                <a:srgbClr val="000000"/>
              </a:solidFill>
            </a:endParaRPr>
          </a:p>
        </p:txBody>
      </p:sp>
      <p:sp>
        <p:nvSpPr>
          <p:cNvPr id="248932" name="直接连接符 248931">
            <a:extLst>
              <a:ext uri="{FF2B5EF4-FFF2-40B4-BE49-F238E27FC236}">
                <a16:creationId xmlns:a16="http://schemas.microsoft.com/office/drawing/2014/main" id="{D191B6FA-6CA2-45D4-97BC-B8908388CD38}"/>
              </a:ext>
            </a:extLst>
          </p:cNvPr>
          <p:cNvSpPr>
            <a:spLocks noChangeShapeType="1"/>
          </p:cNvSpPr>
          <p:nvPr/>
        </p:nvSpPr>
        <p:spPr bwMode="auto">
          <a:xfrm flipV="1">
            <a:off x="3511550" y="2497138"/>
            <a:ext cx="6689725" cy="190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8933" name="直接连接符 248932">
            <a:extLst>
              <a:ext uri="{FF2B5EF4-FFF2-40B4-BE49-F238E27FC236}">
                <a16:creationId xmlns:a16="http://schemas.microsoft.com/office/drawing/2014/main" id="{4A4934DE-1782-46EC-A0D3-E4FF5865DB08}"/>
              </a:ext>
            </a:extLst>
          </p:cNvPr>
          <p:cNvSpPr>
            <a:spLocks noChangeShapeType="1"/>
          </p:cNvSpPr>
          <p:nvPr/>
        </p:nvSpPr>
        <p:spPr bwMode="auto">
          <a:xfrm>
            <a:off x="3859213" y="1643063"/>
            <a:ext cx="522287"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934" name="直接连接符 248933">
            <a:extLst>
              <a:ext uri="{FF2B5EF4-FFF2-40B4-BE49-F238E27FC236}">
                <a16:creationId xmlns:a16="http://schemas.microsoft.com/office/drawing/2014/main" id="{AE29A1EB-B070-443D-9179-84ED01D80B8B}"/>
              </a:ext>
            </a:extLst>
          </p:cNvPr>
          <p:cNvSpPr>
            <a:spLocks noChangeShapeType="1"/>
          </p:cNvSpPr>
          <p:nvPr/>
        </p:nvSpPr>
        <p:spPr bwMode="auto">
          <a:xfrm>
            <a:off x="4381500" y="1939925"/>
            <a:ext cx="347663"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935" name="直接连接符 248934">
            <a:extLst>
              <a:ext uri="{FF2B5EF4-FFF2-40B4-BE49-F238E27FC236}">
                <a16:creationId xmlns:a16="http://schemas.microsoft.com/office/drawing/2014/main" id="{84759F1B-EA2A-4035-BA3E-1336F1FD2103}"/>
              </a:ext>
            </a:extLst>
          </p:cNvPr>
          <p:cNvSpPr>
            <a:spLocks noChangeShapeType="1"/>
          </p:cNvSpPr>
          <p:nvPr/>
        </p:nvSpPr>
        <p:spPr bwMode="auto">
          <a:xfrm>
            <a:off x="3887788" y="1346200"/>
            <a:ext cx="0" cy="128746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936" name="直接连接符 248935">
            <a:extLst>
              <a:ext uri="{FF2B5EF4-FFF2-40B4-BE49-F238E27FC236}">
                <a16:creationId xmlns:a16="http://schemas.microsoft.com/office/drawing/2014/main" id="{54ACEA50-9339-48AA-AC7D-D5F02BE2A7B0}"/>
              </a:ext>
            </a:extLst>
          </p:cNvPr>
          <p:cNvSpPr>
            <a:spLocks noChangeShapeType="1"/>
          </p:cNvSpPr>
          <p:nvPr/>
        </p:nvSpPr>
        <p:spPr bwMode="auto">
          <a:xfrm>
            <a:off x="4381500" y="2435225"/>
            <a:ext cx="0" cy="19843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937" name="直接连接符 248936">
            <a:extLst>
              <a:ext uri="{FF2B5EF4-FFF2-40B4-BE49-F238E27FC236}">
                <a16:creationId xmlns:a16="http://schemas.microsoft.com/office/drawing/2014/main" id="{EBF3E3EA-FF60-418A-A8DE-DFA0BF4A5F80}"/>
              </a:ext>
            </a:extLst>
          </p:cNvPr>
          <p:cNvSpPr>
            <a:spLocks noChangeShapeType="1"/>
          </p:cNvSpPr>
          <p:nvPr/>
        </p:nvSpPr>
        <p:spPr bwMode="auto">
          <a:xfrm>
            <a:off x="4729163" y="2435225"/>
            <a:ext cx="0" cy="19843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938" name="直接连接符 248937">
            <a:extLst>
              <a:ext uri="{FF2B5EF4-FFF2-40B4-BE49-F238E27FC236}">
                <a16:creationId xmlns:a16="http://schemas.microsoft.com/office/drawing/2014/main" id="{89FE28BF-8792-4167-8D6A-2CD59B301D1B}"/>
              </a:ext>
            </a:extLst>
          </p:cNvPr>
          <p:cNvSpPr>
            <a:spLocks noChangeShapeType="1"/>
          </p:cNvSpPr>
          <p:nvPr/>
        </p:nvSpPr>
        <p:spPr bwMode="auto">
          <a:xfrm>
            <a:off x="7683500" y="2435225"/>
            <a:ext cx="0" cy="19843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939" name="直接连接符 248938">
            <a:extLst>
              <a:ext uri="{FF2B5EF4-FFF2-40B4-BE49-F238E27FC236}">
                <a16:creationId xmlns:a16="http://schemas.microsoft.com/office/drawing/2014/main" id="{F0048836-6A70-41F9-AA1C-F938A7A26539}"/>
              </a:ext>
            </a:extLst>
          </p:cNvPr>
          <p:cNvSpPr>
            <a:spLocks noChangeShapeType="1"/>
          </p:cNvSpPr>
          <p:nvPr/>
        </p:nvSpPr>
        <p:spPr bwMode="auto">
          <a:xfrm>
            <a:off x="6467475" y="2435225"/>
            <a:ext cx="0" cy="19843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940" name="直接连接符 248939">
            <a:extLst>
              <a:ext uri="{FF2B5EF4-FFF2-40B4-BE49-F238E27FC236}">
                <a16:creationId xmlns:a16="http://schemas.microsoft.com/office/drawing/2014/main" id="{8ACD8531-2EE2-40B3-AB87-00D50401C0FE}"/>
              </a:ext>
            </a:extLst>
          </p:cNvPr>
          <p:cNvSpPr>
            <a:spLocks noChangeShapeType="1"/>
          </p:cNvSpPr>
          <p:nvPr/>
        </p:nvSpPr>
        <p:spPr bwMode="auto">
          <a:xfrm>
            <a:off x="8031163" y="2435225"/>
            <a:ext cx="0" cy="19843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941" name="直接连接符 248940">
            <a:extLst>
              <a:ext uri="{FF2B5EF4-FFF2-40B4-BE49-F238E27FC236}">
                <a16:creationId xmlns:a16="http://schemas.microsoft.com/office/drawing/2014/main" id="{9F625162-8676-4762-9D60-58042D9F86CA}"/>
              </a:ext>
            </a:extLst>
          </p:cNvPr>
          <p:cNvSpPr>
            <a:spLocks noChangeShapeType="1"/>
          </p:cNvSpPr>
          <p:nvPr/>
        </p:nvSpPr>
        <p:spPr bwMode="auto">
          <a:xfrm>
            <a:off x="9074150" y="2435225"/>
            <a:ext cx="0" cy="19843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942" name="直接连接符 248941">
            <a:extLst>
              <a:ext uri="{FF2B5EF4-FFF2-40B4-BE49-F238E27FC236}">
                <a16:creationId xmlns:a16="http://schemas.microsoft.com/office/drawing/2014/main" id="{F2529EAD-EDEF-4734-906A-B868F4727E18}"/>
              </a:ext>
            </a:extLst>
          </p:cNvPr>
          <p:cNvSpPr>
            <a:spLocks noChangeShapeType="1"/>
          </p:cNvSpPr>
          <p:nvPr/>
        </p:nvSpPr>
        <p:spPr bwMode="auto">
          <a:xfrm>
            <a:off x="6815138" y="2435225"/>
            <a:ext cx="0" cy="19843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943" name="文本框 248942">
            <a:extLst>
              <a:ext uri="{FF2B5EF4-FFF2-40B4-BE49-F238E27FC236}">
                <a16:creationId xmlns:a16="http://schemas.microsoft.com/office/drawing/2014/main" id="{6F15E20B-3F04-45D2-ABE6-F99E7BFC9A4E}"/>
              </a:ext>
            </a:extLst>
          </p:cNvPr>
          <p:cNvSpPr txBox="1">
            <a:spLocks noChangeArrowheads="1"/>
          </p:cNvSpPr>
          <p:nvPr/>
        </p:nvSpPr>
        <p:spPr bwMode="auto">
          <a:xfrm>
            <a:off x="4206875" y="2535238"/>
            <a:ext cx="46355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solidFill>
                  <a:srgbClr val="000000"/>
                </a:solidFill>
                <a:latin typeface="Times New Roman" panose="02020603050405020304" pitchFamily="18" charset="0"/>
              </a:rPr>
              <a:t>t</a:t>
            </a:r>
            <a:r>
              <a:rPr lang="en-US" altLang="zh-CN" sz="2000" baseline="-25000">
                <a:solidFill>
                  <a:srgbClr val="000000"/>
                </a:solidFill>
                <a:latin typeface="Times New Roman" panose="02020603050405020304" pitchFamily="18" charset="0"/>
              </a:rPr>
              <a:t>1</a:t>
            </a:r>
            <a:endParaRPr lang="en-US" altLang="zh-CN" sz="2000">
              <a:solidFill>
                <a:srgbClr val="000000"/>
              </a:solidFill>
            </a:endParaRPr>
          </a:p>
        </p:txBody>
      </p:sp>
      <p:sp>
        <p:nvSpPr>
          <p:cNvPr id="248944" name="直接连接符 248943">
            <a:extLst>
              <a:ext uri="{FF2B5EF4-FFF2-40B4-BE49-F238E27FC236}">
                <a16:creationId xmlns:a16="http://schemas.microsoft.com/office/drawing/2014/main" id="{08943905-D757-431A-819C-2C9A5AD42892}"/>
              </a:ext>
            </a:extLst>
          </p:cNvPr>
          <p:cNvSpPr>
            <a:spLocks noChangeShapeType="1"/>
          </p:cNvSpPr>
          <p:nvPr/>
        </p:nvSpPr>
        <p:spPr bwMode="auto">
          <a:xfrm>
            <a:off x="4381500" y="1643063"/>
            <a:ext cx="0" cy="29686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945" name="直接连接符 248944">
            <a:extLst>
              <a:ext uri="{FF2B5EF4-FFF2-40B4-BE49-F238E27FC236}">
                <a16:creationId xmlns:a16="http://schemas.microsoft.com/office/drawing/2014/main" id="{B78B0C49-AE22-40EA-88FC-4F945B673F18}"/>
              </a:ext>
            </a:extLst>
          </p:cNvPr>
          <p:cNvSpPr>
            <a:spLocks noChangeShapeType="1"/>
          </p:cNvSpPr>
          <p:nvPr/>
        </p:nvSpPr>
        <p:spPr bwMode="auto">
          <a:xfrm>
            <a:off x="4729163" y="2236788"/>
            <a:ext cx="1738312"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946" name="直接连接符 248945">
            <a:extLst>
              <a:ext uri="{FF2B5EF4-FFF2-40B4-BE49-F238E27FC236}">
                <a16:creationId xmlns:a16="http://schemas.microsoft.com/office/drawing/2014/main" id="{76DB333F-91FC-41E9-9433-87EE21395402}"/>
              </a:ext>
            </a:extLst>
          </p:cNvPr>
          <p:cNvSpPr>
            <a:spLocks noChangeShapeType="1"/>
          </p:cNvSpPr>
          <p:nvPr/>
        </p:nvSpPr>
        <p:spPr bwMode="auto">
          <a:xfrm>
            <a:off x="4729163" y="1939925"/>
            <a:ext cx="0" cy="29686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947" name="直接连接符 248946">
            <a:extLst>
              <a:ext uri="{FF2B5EF4-FFF2-40B4-BE49-F238E27FC236}">
                <a16:creationId xmlns:a16="http://schemas.microsoft.com/office/drawing/2014/main" id="{4DC6C591-BDA7-4613-A162-D1752DA02EC2}"/>
              </a:ext>
            </a:extLst>
          </p:cNvPr>
          <p:cNvSpPr>
            <a:spLocks noChangeShapeType="1"/>
          </p:cNvSpPr>
          <p:nvPr/>
        </p:nvSpPr>
        <p:spPr bwMode="auto">
          <a:xfrm>
            <a:off x="6467475" y="1939925"/>
            <a:ext cx="0" cy="33655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948" name="直接连接符 248947">
            <a:extLst>
              <a:ext uri="{FF2B5EF4-FFF2-40B4-BE49-F238E27FC236}">
                <a16:creationId xmlns:a16="http://schemas.microsoft.com/office/drawing/2014/main" id="{1334CD40-35CA-43BD-AAD7-88E4EF007C3D}"/>
              </a:ext>
            </a:extLst>
          </p:cNvPr>
          <p:cNvSpPr>
            <a:spLocks noChangeShapeType="1"/>
          </p:cNvSpPr>
          <p:nvPr/>
        </p:nvSpPr>
        <p:spPr bwMode="auto">
          <a:xfrm>
            <a:off x="6467475" y="1939925"/>
            <a:ext cx="347663"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949" name="文本框 248948">
            <a:extLst>
              <a:ext uri="{FF2B5EF4-FFF2-40B4-BE49-F238E27FC236}">
                <a16:creationId xmlns:a16="http://schemas.microsoft.com/office/drawing/2014/main" id="{B367D562-699A-42E3-A963-F4AE9957E0BD}"/>
              </a:ext>
            </a:extLst>
          </p:cNvPr>
          <p:cNvSpPr txBox="1">
            <a:spLocks noChangeArrowheads="1"/>
          </p:cNvSpPr>
          <p:nvPr/>
        </p:nvSpPr>
        <p:spPr bwMode="auto">
          <a:xfrm>
            <a:off x="6467475" y="2012950"/>
            <a:ext cx="852488"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1200">
                <a:solidFill>
                  <a:srgbClr val="000000"/>
                </a:solidFill>
                <a:latin typeface="Times New Roman" panose="02020603050405020304" pitchFamily="18" charset="0"/>
              </a:rPr>
              <a:t>I/O</a:t>
            </a:r>
            <a:r>
              <a:rPr lang="zh-CN" altLang="en-US" sz="1200">
                <a:solidFill>
                  <a:srgbClr val="000000"/>
                </a:solidFill>
                <a:latin typeface="Times New Roman" panose="02020603050405020304" pitchFamily="18" charset="0"/>
              </a:rPr>
              <a:t>中断</a:t>
            </a:r>
          </a:p>
          <a:p>
            <a:pPr algn="just"/>
            <a:r>
              <a:rPr lang="zh-CN" altLang="en-US" sz="1200">
                <a:solidFill>
                  <a:srgbClr val="000000"/>
                </a:solidFill>
                <a:latin typeface="Times New Roman" panose="02020603050405020304" pitchFamily="18" charset="0"/>
              </a:rPr>
              <a:t>处理结束</a:t>
            </a:r>
            <a:endParaRPr lang="zh-CN" altLang="en-US" sz="1200">
              <a:solidFill>
                <a:srgbClr val="000000"/>
              </a:solidFill>
            </a:endParaRPr>
          </a:p>
        </p:txBody>
      </p:sp>
      <p:sp>
        <p:nvSpPr>
          <p:cNvPr id="248950" name="直接连接符 248949">
            <a:extLst>
              <a:ext uri="{FF2B5EF4-FFF2-40B4-BE49-F238E27FC236}">
                <a16:creationId xmlns:a16="http://schemas.microsoft.com/office/drawing/2014/main" id="{40A61CC9-34FF-4BAE-8744-43553B4ABB9B}"/>
              </a:ext>
            </a:extLst>
          </p:cNvPr>
          <p:cNvSpPr>
            <a:spLocks noChangeShapeType="1"/>
          </p:cNvSpPr>
          <p:nvPr/>
        </p:nvSpPr>
        <p:spPr bwMode="auto">
          <a:xfrm>
            <a:off x="6815138" y="1643063"/>
            <a:ext cx="0" cy="29686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951" name="直接连接符 248950">
            <a:extLst>
              <a:ext uri="{FF2B5EF4-FFF2-40B4-BE49-F238E27FC236}">
                <a16:creationId xmlns:a16="http://schemas.microsoft.com/office/drawing/2014/main" id="{D1347AA3-DEEB-4249-94D6-B8B19C9D17F4}"/>
              </a:ext>
            </a:extLst>
          </p:cNvPr>
          <p:cNvSpPr>
            <a:spLocks noChangeShapeType="1"/>
          </p:cNvSpPr>
          <p:nvPr/>
        </p:nvSpPr>
        <p:spPr bwMode="auto">
          <a:xfrm>
            <a:off x="6816725" y="1628775"/>
            <a:ext cx="868363"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952" name="直接连接符 248951">
            <a:extLst>
              <a:ext uri="{FF2B5EF4-FFF2-40B4-BE49-F238E27FC236}">
                <a16:creationId xmlns:a16="http://schemas.microsoft.com/office/drawing/2014/main" id="{54BA19B5-6525-486A-8E1A-2D5AE70F97A1}"/>
              </a:ext>
            </a:extLst>
          </p:cNvPr>
          <p:cNvSpPr>
            <a:spLocks noChangeShapeType="1"/>
          </p:cNvSpPr>
          <p:nvPr/>
        </p:nvSpPr>
        <p:spPr bwMode="auto">
          <a:xfrm>
            <a:off x="7683500" y="1643063"/>
            <a:ext cx="0" cy="29686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953" name="直接连接符 248952">
            <a:extLst>
              <a:ext uri="{FF2B5EF4-FFF2-40B4-BE49-F238E27FC236}">
                <a16:creationId xmlns:a16="http://schemas.microsoft.com/office/drawing/2014/main" id="{E409F3CF-9ACA-4F38-BC3B-57ABC575FF27}"/>
              </a:ext>
            </a:extLst>
          </p:cNvPr>
          <p:cNvSpPr>
            <a:spLocks noChangeShapeType="1"/>
          </p:cNvSpPr>
          <p:nvPr/>
        </p:nvSpPr>
        <p:spPr bwMode="auto">
          <a:xfrm>
            <a:off x="7683500" y="1939925"/>
            <a:ext cx="347663"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954" name="直接连接符 248953">
            <a:extLst>
              <a:ext uri="{FF2B5EF4-FFF2-40B4-BE49-F238E27FC236}">
                <a16:creationId xmlns:a16="http://schemas.microsoft.com/office/drawing/2014/main" id="{F9E9A0A3-ABAA-47C9-AE5B-C120D61D43C6}"/>
              </a:ext>
            </a:extLst>
          </p:cNvPr>
          <p:cNvSpPr>
            <a:spLocks noChangeShapeType="1"/>
          </p:cNvSpPr>
          <p:nvPr/>
        </p:nvSpPr>
        <p:spPr bwMode="auto">
          <a:xfrm>
            <a:off x="8031163" y="1939925"/>
            <a:ext cx="0" cy="29686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955" name="直接连接符 248954">
            <a:extLst>
              <a:ext uri="{FF2B5EF4-FFF2-40B4-BE49-F238E27FC236}">
                <a16:creationId xmlns:a16="http://schemas.microsoft.com/office/drawing/2014/main" id="{99A17424-02FF-461B-89F9-39D7F9D610B7}"/>
              </a:ext>
            </a:extLst>
          </p:cNvPr>
          <p:cNvSpPr>
            <a:spLocks noChangeShapeType="1"/>
          </p:cNvSpPr>
          <p:nvPr/>
        </p:nvSpPr>
        <p:spPr bwMode="auto">
          <a:xfrm>
            <a:off x="8031163" y="2236788"/>
            <a:ext cx="1042987"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956" name="直接连接符 248955">
            <a:extLst>
              <a:ext uri="{FF2B5EF4-FFF2-40B4-BE49-F238E27FC236}">
                <a16:creationId xmlns:a16="http://schemas.microsoft.com/office/drawing/2014/main" id="{20A5451F-63C9-4FDB-8C5E-AD3B5DD0B92E}"/>
              </a:ext>
            </a:extLst>
          </p:cNvPr>
          <p:cNvSpPr>
            <a:spLocks noChangeShapeType="1"/>
          </p:cNvSpPr>
          <p:nvPr/>
        </p:nvSpPr>
        <p:spPr bwMode="auto">
          <a:xfrm>
            <a:off x="9074150" y="1939925"/>
            <a:ext cx="0" cy="29686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957" name="直接连接符 248956">
            <a:extLst>
              <a:ext uri="{FF2B5EF4-FFF2-40B4-BE49-F238E27FC236}">
                <a16:creationId xmlns:a16="http://schemas.microsoft.com/office/drawing/2014/main" id="{D6624D8C-E4C2-4F83-9F09-529604514D21}"/>
              </a:ext>
            </a:extLst>
          </p:cNvPr>
          <p:cNvSpPr>
            <a:spLocks noChangeShapeType="1"/>
          </p:cNvSpPr>
          <p:nvPr/>
        </p:nvSpPr>
        <p:spPr bwMode="auto">
          <a:xfrm>
            <a:off x="9074150" y="1939925"/>
            <a:ext cx="347663"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958" name="直接连接符 248957">
            <a:extLst>
              <a:ext uri="{FF2B5EF4-FFF2-40B4-BE49-F238E27FC236}">
                <a16:creationId xmlns:a16="http://schemas.microsoft.com/office/drawing/2014/main" id="{771B32A8-7BE0-4894-854F-1F8799172C7C}"/>
              </a:ext>
            </a:extLst>
          </p:cNvPr>
          <p:cNvSpPr>
            <a:spLocks noChangeShapeType="1"/>
          </p:cNvSpPr>
          <p:nvPr/>
        </p:nvSpPr>
        <p:spPr bwMode="auto">
          <a:xfrm>
            <a:off x="9421813" y="1643063"/>
            <a:ext cx="0" cy="29686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959" name="直接连接符 248958">
            <a:extLst>
              <a:ext uri="{FF2B5EF4-FFF2-40B4-BE49-F238E27FC236}">
                <a16:creationId xmlns:a16="http://schemas.microsoft.com/office/drawing/2014/main" id="{4D7D89A7-9F8E-4C7E-9C11-94497A9A1A8B}"/>
              </a:ext>
            </a:extLst>
          </p:cNvPr>
          <p:cNvSpPr>
            <a:spLocks noChangeShapeType="1"/>
          </p:cNvSpPr>
          <p:nvPr/>
        </p:nvSpPr>
        <p:spPr bwMode="auto">
          <a:xfrm>
            <a:off x="9421813" y="1643063"/>
            <a:ext cx="347662"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960" name="文本框 248959">
            <a:extLst>
              <a:ext uri="{FF2B5EF4-FFF2-40B4-BE49-F238E27FC236}">
                <a16:creationId xmlns:a16="http://schemas.microsoft.com/office/drawing/2014/main" id="{73039A64-0BB3-40DF-B45B-9883146BDBE6}"/>
              </a:ext>
            </a:extLst>
          </p:cNvPr>
          <p:cNvSpPr txBox="1">
            <a:spLocks noChangeArrowheads="1"/>
          </p:cNvSpPr>
          <p:nvPr/>
        </p:nvSpPr>
        <p:spPr bwMode="auto">
          <a:xfrm>
            <a:off x="4554538" y="2535238"/>
            <a:ext cx="46355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solidFill>
                  <a:srgbClr val="000000"/>
                </a:solidFill>
                <a:latin typeface="Times New Roman" panose="02020603050405020304" pitchFamily="18" charset="0"/>
              </a:rPr>
              <a:t>t</a:t>
            </a:r>
            <a:r>
              <a:rPr lang="en-US" altLang="zh-CN" sz="2000" baseline="-25000">
                <a:solidFill>
                  <a:srgbClr val="000000"/>
                </a:solidFill>
                <a:latin typeface="Times New Roman" panose="02020603050405020304" pitchFamily="18" charset="0"/>
              </a:rPr>
              <a:t>2</a:t>
            </a:r>
            <a:endParaRPr lang="en-US" altLang="zh-CN" sz="2000">
              <a:solidFill>
                <a:srgbClr val="000000"/>
              </a:solidFill>
            </a:endParaRPr>
          </a:p>
        </p:txBody>
      </p:sp>
      <p:sp>
        <p:nvSpPr>
          <p:cNvPr id="248961" name="文本框 248960">
            <a:extLst>
              <a:ext uri="{FF2B5EF4-FFF2-40B4-BE49-F238E27FC236}">
                <a16:creationId xmlns:a16="http://schemas.microsoft.com/office/drawing/2014/main" id="{4E254B8D-966B-479B-9949-A401ED830AC8}"/>
              </a:ext>
            </a:extLst>
          </p:cNvPr>
          <p:cNvSpPr txBox="1">
            <a:spLocks noChangeArrowheads="1"/>
          </p:cNvSpPr>
          <p:nvPr/>
        </p:nvSpPr>
        <p:spPr bwMode="auto">
          <a:xfrm>
            <a:off x="6292850" y="2535238"/>
            <a:ext cx="46355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solidFill>
                  <a:srgbClr val="000000"/>
                </a:solidFill>
                <a:latin typeface="Times New Roman" panose="02020603050405020304" pitchFamily="18" charset="0"/>
              </a:rPr>
              <a:t>t</a:t>
            </a:r>
            <a:r>
              <a:rPr lang="en-US" altLang="zh-CN" sz="2000" baseline="-25000">
                <a:solidFill>
                  <a:srgbClr val="000000"/>
                </a:solidFill>
                <a:latin typeface="Times New Roman" panose="02020603050405020304" pitchFamily="18" charset="0"/>
              </a:rPr>
              <a:t>3</a:t>
            </a:r>
            <a:endParaRPr lang="en-US" altLang="zh-CN" sz="2000">
              <a:solidFill>
                <a:srgbClr val="000000"/>
              </a:solidFill>
            </a:endParaRPr>
          </a:p>
        </p:txBody>
      </p:sp>
      <p:sp>
        <p:nvSpPr>
          <p:cNvPr id="248962" name="直接连接符 248961">
            <a:extLst>
              <a:ext uri="{FF2B5EF4-FFF2-40B4-BE49-F238E27FC236}">
                <a16:creationId xmlns:a16="http://schemas.microsoft.com/office/drawing/2014/main" id="{5389AB8C-5576-4616-BE79-5D0876316B03}"/>
              </a:ext>
            </a:extLst>
          </p:cNvPr>
          <p:cNvSpPr>
            <a:spLocks noChangeShapeType="1"/>
          </p:cNvSpPr>
          <p:nvPr/>
        </p:nvSpPr>
        <p:spPr bwMode="auto">
          <a:xfrm>
            <a:off x="9421813" y="2435225"/>
            <a:ext cx="0" cy="19843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963" name="文本框 248962">
            <a:extLst>
              <a:ext uri="{FF2B5EF4-FFF2-40B4-BE49-F238E27FC236}">
                <a16:creationId xmlns:a16="http://schemas.microsoft.com/office/drawing/2014/main" id="{6913EDA2-14E4-4270-9975-A9368D739DBB}"/>
              </a:ext>
            </a:extLst>
          </p:cNvPr>
          <p:cNvSpPr txBox="1">
            <a:spLocks noChangeArrowheads="1"/>
          </p:cNvSpPr>
          <p:nvPr/>
        </p:nvSpPr>
        <p:spPr bwMode="auto">
          <a:xfrm>
            <a:off x="6640513" y="2535238"/>
            <a:ext cx="46355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solidFill>
                  <a:srgbClr val="000000"/>
                </a:solidFill>
                <a:latin typeface="Times New Roman" panose="02020603050405020304" pitchFamily="18" charset="0"/>
              </a:rPr>
              <a:t>t</a:t>
            </a:r>
            <a:r>
              <a:rPr lang="en-US" altLang="zh-CN" sz="2000" baseline="-25000">
                <a:solidFill>
                  <a:srgbClr val="000000"/>
                </a:solidFill>
                <a:latin typeface="Times New Roman" panose="02020603050405020304" pitchFamily="18" charset="0"/>
              </a:rPr>
              <a:t>4</a:t>
            </a:r>
            <a:endParaRPr lang="en-US" altLang="zh-CN" sz="2000">
              <a:solidFill>
                <a:srgbClr val="000000"/>
              </a:solidFill>
            </a:endParaRPr>
          </a:p>
        </p:txBody>
      </p:sp>
      <p:sp>
        <p:nvSpPr>
          <p:cNvPr id="248964" name="文本框 248963">
            <a:extLst>
              <a:ext uri="{FF2B5EF4-FFF2-40B4-BE49-F238E27FC236}">
                <a16:creationId xmlns:a16="http://schemas.microsoft.com/office/drawing/2014/main" id="{6256E138-C6DA-4AAF-A217-EBA609925452}"/>
              </a:ext>
            </a:extLst>
          </p:cNvPr>
          <p:cNvSpPr txBox="1">
            <a:spLocks noChangeArrowheads="1"/>
          </p:cNvSpPr>
          <p:nvPr/>
        </p:nvSpPr>
        <p:spPr bwMode="auto">
          <a:xfrm>
            <a:off x="7510463" y="2535238"/>
            <a:ext cx="46355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solidFill>
                  <a:srgbClr val="000000"/>
                </a:solidFill>
                <a:latin typeface="Times New Roman" panose="02020603050405020304" pitchFamily="18" charset="0"/>
              </a:rPr>
              <a:t>t</a:t>
            </a:r>
            <a:r>
              <a:rPr lang="en-US" altLang="zh-CN" sz="2000" baseline="-25000">
                <a:solidFill>
                  <a:srgbClr val="000000"/>
                </a:solidFill>
                <a:latin typeface="Times New Roman" panose="02020603050405020304" pitchFamily="18" charset="0"/>
              </a:rPr>
              <a:t>5</a:t>
            </a:r>
            <a:endParaRPr lang="en-US" altLang="zh-CN" sz="2000">
              <a:solidFill>
                <a:srgbClr val="000000"/>
              </a:solidFill>
            </a:endParaRPr>
          </a:p>
        </p:txBody>
      </p:sp>
      <p:sp>
        <p:nvSpPr>
          <p:cNvPr id="248965" name="文本框 248964">
            <a:extLst>
              <a:ext uri="{FF2B5EF4-FFF2-40B4-BE49-F238E27FC236}">
                <a16:creationId xmlns:a16="http://schemas.microsoft.com/office/drawing/2014/main" id="{C7B5A061-DCF7-42EA-B68F-B16A0BBC0E10}"/>
              </a:ext>
            </a:extLst>
          </p:cNvPr>
          <p:cNvSpPr txBox="1">
            <a:spLocks noChangeArrowheads="1"/>
          </p:cNvSpPr>
          <p:nvPr/>
        </p:nvSpPr>
        <p:spPr bwMode="auto">
          <a:xfrm>
            <a:off x="7858125" y="2535238"/>
            <a:ext cx="46355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solidFill>
                  <a:srgbClr val="000000"/>
                </a:solidFill>
                <a:latin typeface="Times New Roman" panose="02020603050405020304" pitchFamily="18" charset="0"/>
              </a:rPr>
              <a:t>t</a:t>
            </a:r>
            <a:r>
              <a:rPr lang="en-US" altLang="zh-CN" sz="2000" baseline="-25000">
                <a:solidFill>
                  <a:srgbClr val="000000"/>
                </a:solidFill>
                <a:latin typeface="Times New Roman" panose="02020603050405020304" pitchFamily="18" charset="0"/>
              </a:rPr>
              <a:t>6</a:t>
            </a:r>
            <a:endParaRPr lang="en-US" altLang="zh-CN" sz="2000">
              <a:solidFill>
                <a:srgbClr val="000000"/>
              </a:solidFill>
            </a:endParaRPr>
          </a:p>
        </p:txBody>
      </p:sp>
      <p:sp>
        <p:nvSpPr>
          <p:cNvPr id="248966" name="文本框 248965">
            <a:extLst>
              <a:ext uri="{FF2B5EF4-FFF2-40B4-BE49-F238E27FC236}">
                <a16:creationId xmlns:a16="http://schemas.microsoft.com/office/drawing/2014/main" id="{03387308-8C03-4539-9913-9BB274DDDC28}"/>
              </a:ext>
            </a:extLst>
          </p:cNvPr>
          <p:cNvSpPr txBox="1">
            <a:spLocks noChangeArrowheads="1"/>
          </p:cNvSpPr>
          <p:nvPr/>
        </p:nvSpPr>
        <p:spPr bwMode="auto">
          <a:xfrm>
            <a:off x="8901113" y="2535238"/>
            <a:ext cx="46355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solidFill>
                  <a:srgbClr val="000000"/>
                </a:solidFill>
                <a:latin typeface="Times New Roman" panose="02020603050405020304" pitchFamily="18" charset="0"/>
              </a:rPr>
              <a:t>t</a:t>
            </a:r>
            <a:r>
              <a:rPr lang="en-US" altLang="zh-CN" sz="2000" baseline="-25000">
                <a:solidFill>
                  <a:srgbClr val="000000"/>
                </a:solidFill>
                <a:latin typeface="Times New Roman" panose="02020603050405020304" pitchFamily="18" charset="0"/>
              </a:rPr>
              <a:t>7</a:t>
            </a:r>
            <a:endParaRPr lang="en-US" altLang="zh-CN" sz="2000">
              <a:solidFill>
                <a:srgbClr val="000000"/>
              </a:solidFill>
            </a:endParaRPr>
          </a:p>
        </p:txBody>
      </p:sp>
      <p:sp>
        <p:nvSpPr>
          <p:cNvPr id="248967" name="文本框 248966">
            <a:extLst>
              <a:ext uri="{FF2B5EF4-FFF2-40B4-BE49-F238E27FC236}">
                <a16:creationId xmlns:a16="http://schemas.microsoft.com/office/drawing/2014/main" id="{D7340A72-8F81-4745-B1FA-0A3367BBF018}"/>
              </a:ext>
            </a:extLst>
          </p:cNvPr>
          <p:cNvSpPr txBox="1">
            <a:spLocks noChangeArrowheads="1"/>
          </p:cNvSpPr>
          <p:nvPr/>
        </p:nvSpPr>
        <p:spPr bwMode="auto">
          <a:xfrm>
            <a:off x="9248775" y="2535238"/>
            <a:ext cx="46355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000">
                <a:solidFill>
                  <a:srgbClr val="000000"/>
                </a:solidFill>
                <a:latin typeface="Times New Roman" panose="02020603050405020304" pitchFamily="18" charset="0"/>
              </a:rPr>
              <a:t>t</a:t>
            </a:r>
            <a:r>
              <a:rPr lang="en-US" altLang="zh-CN" sz="2000" baseline="-25000">
                <a:solidFill>
                  <a:srgbClr val="000000"/>
                </a:solidFill>
                <a:latin typeface="Times New Roman" panose="02020603050405020304" pitchFamily="18" charset="0"/>
              </a:rPr>
              <a:t>8</a:t>
            </a:r>
            <a:endParaRPr lang="en-US" altLang="zh-CN" sz="2000">
              <a:solidFill>
                <a:srgbClr val="000000"/>
              </a:solidFill>
            </a:endParaRPr>
          </a:p>
        </p:txBody>
      </p:sp>
      <p:sp>
        <p:nvSpPr>
          <p:cNvPr id="248968" name="左大括号 248967">
            <a:extLst>
              <a:ext uri="{FF2B5EF4-FFF2-40B4-BE49-F238E27FC236}">
                <a16:creationId xmlns:a16="http://schemas.microsoft.com/office/drawing/2014/main" id="{CF27BA63-ADFC-446F-968C-C184EC12A55A}"/>
              </a:ext>
            </a:extLst>
          </p:cNvPr>
          <p:cNvSpPr>
            <a:spLocks/>
          </p:cNvSpPr>
          <p:nvPr/>
        </p:nvSpPr>
        <p:spPr bwMode="auto">
          <a:xfrm>
            <a:off x="2495550" y="1563688"/>
            <a:ext cx="193675" cy="469900"/>
          </a:xfrm>
          <a:prstGeom prst="leftBrace">
            <a:avLst>
              <a:gd name="adj1" fmla="val 2020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00"/>
          </a:p>
        </p:txBody>
      </p:sp>
      <p:sp>
        <p:nvSpPr>
          <p:cNvPr id="248969" name="文本框 248968">
            <a:extLst>
              <a:ext uri="{FF2B5EF4-FFF2-40B4-BE49-F238E27FC236}">
                <a16:creationId xmlns:a16="http://schemas.microsoft.com/office/drawing/2014/main" id="{E4FE7677-D256-461B-BEF1-4716B01144AC}"/>
              </a:ext>
            </a:extLst>
          </p:cNvPr>
          <p:cNvSpPr txBox="1">
            <a:spLocks noChangeArrowheads="1"/>
          </p:cNvSpPr>
          <p:nvPr/>
        </p:nvSpPr>
        <p:spPr bwMode="auto">
          <a:xfrm>
            <a:off x="1774825" y="1614488"/>
            <a:ext cx="912813"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a:solidFill>
                  <a:srgbClr val="000000"/>
                </a:solidFill>
                <a:latin typeface="Times New Roman" panose="02020603050405020304" pitchFamily="18" charset="0"/>
              </a:rPr>
              <a:t>CPU</a:t>
            </a:r>
            <a:endParaRPr lang="en-US" altLang="zh-CN" sz="2400">
              <a:solidFill>
                <a:srgbClr val="000000"/>
              </a:solidFill>
            </a:endParaRPr>
          </a:p>
        </p:txBody>
      </p:sp>
      <p:sp>
        <p:nvSpPr>
          <p:cNvPr id="248970" name="直接连接符 248969">
            <a:extLst>
              <a:ext uri="{FF2B5EF4-FFF2-40B4-BE49-F238E27FC236}">
                <a16:creationId xmlns:a16="http://schemas.microsoft.com/office/drawing/2014/main" id="{F75482E4-ABEA-49DE-A635-04C15F283B8A}"/>
              </a:ext>
            </a:extLst>
          </p:cNvPr>
          <p:cNvSpPr>
            <a:spLocks noChangeShapeType="1"/>
          </p:cNvSpPr>
          <p:nvPr/>
        </p:nvSpPr>
        <p:spPr bwMode="auto">
          <a:xfrm>
            <a:off x="4381500" y="1268413"/>
            <a:ext cx="0" cy="37465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8971" name="直接连接符 248970">
            <a:extLst>
              <a:ext uri="{FF2B5EF4-FFF2-40B4-BE49-F238E27FC236}">
                <a16:creationId xmlns:a16="http://schemas.microsoft.com/office/drawing/2014/main" id="{8307C619-BED5-400E-9660-09C9BC7A43B4}"/>
              </a:ext>
            </a:extLst>
          </p:cNvPr>
          <p:cNvSpPr>
            <a:spLocks noChangeShapeType="1"/>
          </p:cNvSpPr>
          <p:nvPr/>
        </p:nvSpPr>
        <p:spPr bwMode="auto">
          <a:xfrm>
            <a:off x="4714875" y="1544638"/>
            <a:ext cx="0" cy="395287"/>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8972" name="直接连接符 248971">
            <a:extLst>
              <a:ext uri="{FF2B5EF4-FFF2-40B4-BE49-F238E27FC236}">
                <a16:creationId xmlns:a16="http://schemas.microsoft.com/office/drawing/2014/main" id="{15F0E135-1662-4709-8A24-1B3BBDA56EE4}"/>
              </a:ext>
            </a:extLst>
          </p:cNvPr>
          <p:cNvSpPr>
            <a:spLocks noChangeShapeType="1"/>
          </p:cNvSpPr>
          <p:nvPr/>
        </p:nvSpPr>
        <p:spPr bwMode="auto">
          <a:xfrm>
            <a:off x="6472238" y="1484313"/>
            <a:ext cx="9525" cy="455612"/>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8973" name="直接连接符 248972">
            <a:extLst>
              <a:ext uri="{FF2B5EF4-FFF2-40B4-BE49-F238E27FC236}">
                <a16:creationId xmlns:a16="http://schemas.microsoft.com/office/drawing/2014/main" id="{07635E9E-AA4F-427B-A183-D53B5E6DC2DA}"/>
              </a:ext>
            </a:extLst>
          </p:cNvPr>
          <p:cNvSpPr>
            <a:spLocks noChangeShapeType="1"/>
          </p:cNvSpPr>
          <p:nvPr/>
        </p:nvSpPr>
        <p:spPr bwMode="auto">
          <a:xfrm flipV="1">
            <a:off x="6815138" y="1939925"/>
            <a:ext cx="0" cy="155575"/>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8974" name="直接连接符 248973">
            <a:extLst>
              <a:ext uri="{FF2B5EF4-FFF2-40B4-BE49-F238E27FC236}">
                <a16:creationId xmlns:a16="http://schemas.microsoft.com/office/drawing/2014/main" id="{CD8A1897-F56F-4972-99ED-546B9C836F1C}"/>
              </a:ext>
            </a:extLst>
          </p:cNvPr>
          <p:cNvSpPr>
            <a:spLocks noChangeShapeType="1"/>
          </p:cNvSpPr>
          <p:nvPr/>
        </p:nvSpPr>
        <p:spPr bwMode="auto">
          <a:xfrm>
            <a:off x="7680325" y="1412875"/>
            <a:ext cx="0" cy="207963"/>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8975" name="任意多边形 248974">
            <a:extLst>
              <a:ext uri="{FF2B5EF4-FFF2-40B4-BE49-F238E27FC236}">
                <a16:creationId xmlns:a16="http://schemas.microsoft.com/office/drawing/2014/main" id="{3DF8EDEF-C5D5-41F0-91A7-E4B533AB21D2}"/>
              </a:ext>
            </a:extLst>
          </p:cNvPr>
          <p:cNvSpPr>
            <a:spLocks noChangeArrowheads="1"/>
          </p:cNvSpPr>
          <p:nvPr/>
        </p:nvSpPr>
        <p:spPr bwMode="auto">
          <a:xfrm>
            <a:off x="8031163" y="1387475"/>
            <a:ext cx="1144587" cy="552450"/>
          </a:xfrm>
          <a:custGeom>
            <a:avLst/>
            <a:gdLst>
              <a:gd name="T0" fmla="*/ 1185 w 1185"/>
              <a:gd name="T1" fmla="*/ 0 h 870"/>
              <a:gd name="T2" fmla="*/ 0 w 1185"/>
              <a:gd name="T3" fmla="*/ 375 h 870"/>
              <a:gd name="T4" fmla="*/ 1 w 1185"/>
              <a:gd name="T5" fmla="*/ 870 h 870"/>
            </a:gdLst>
            <a:ahLst/>
            <a:cxnLst>
              <a:cxn ang="0">
                <a:pos x="T0" y="T1"/>
              </a:cxn>
              <a:cxn ang="0">
                <a:pos x="T2" y="T3"/>
              </a:cxn>
              <a:cxn ang="0">
                <a:pos x="T4" y="T5"/>
              </a:cxn>
            </a:cxnLst>
            <a:rect l="0" t="0" r="r" b="b"/>
            <a:pathLst>
              <a:path w="1185" h="870">
                <a:moveTo>
                  <a:pt x="1185" y="0"/>
                </a:moveTo>
                <a:lnTo>
                  <a:pt x="0" y="375"/>
                </a:lnTo>
                <a:lnTo>
                  <a:pt x="1" y="870"/>
                </a:lnTo>
              </a:path>
            </a:pathLst>
          </a:custGeom>
          <a:noFill/>
          <a:ln w="28575">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sz="100"/>
          </a:p>
        </p:txBody>
      </p:sp>
      <p:sp>
        <p:nvSpPr>
          <p:cNvPr id="248976" name="文本框 248975">
            <a:extLst>
              <a:ext uri="{FF2B5EF4-FFF2-40B4-BE49-F238E27FC236}">
                <a16:creationId xmlns:a16="http://schemas.microsoft.com/office/drawing/2014/main" id="{B5E43B02-40FD-40D5-A285-266B217F2005}"/>
              </a:ext>
            </a:extLst>
          </p:cNvPr>
          <p:cNvSpPr txBox="1">
            <a:spLocks noChangeArrowheads="1"/>
          </p:cNvSpPr>
          <p:nvPr/>
        </p:nvSpPr>
        <p:spPr bwMode="auto">
          <a:xfrm>
            <a:off x="4772025" y="1644650"/>
            <a:ext cx="1665288" cy="296863"/>
          </a:xfrm>
          <a:prstGeom prst="rect">
            <a:avLst/>
          </a:prstGeom>
          <a:pattFill prst="wdUpDiag">
            <a:fgClr>
              <a:srgbClr val="B2B2B2"/>
            </a:fgClr>
            <a:bgClr>
              <a:srgbClr val="FFFFFF"/>
            </a:bgClr>
          </a:pattFill>
          <a:ln w="15875">
            <a:solidFill>
              <a:srgbClr val="000000"/>
            </a:solidFill>
            <a:prstDash val="sysDot"/>
            <a:miter lim="800000"/>
            <a:headEnd/>
            <a:tailEnd/>
          </a:ln>
        </p:spPr>
        <p:txBody>
          <a:bodyPr/>
          <a:lstStyle/>
          <a:p>
            <a:pPr algn="just"/>
            <a:r>
              <a:rPr lang="zh-CN" altLang="en-US" sz="1400">
                <a:solidFill>
                  <a:srgbClr val="000000"/>
                </a:solidFill>
                <a:latin typeface="Times New Roman" panose="02020603050405020304" pitchFamily="18" charset="0"/>
              </a:rPr>
              <a:t>        </a:t>
            </a:r>
            <a:r>
              <a:rPr lang="en-US" altLang="zh-CN" sz="1400">
                <a:solidFill>
                  <a:srgbClr val="000000"/>
                </a:solidFill>
                <a:latin typeface="Times New Roman" panose="02020603050405020304" pitchFamily="18" charset="0"/>
              </a:rPr>
              <a:t>CPU</a:t>
            </a:r>
            <a:r>
              <a:rPr lang="zh-CN" altLang="en-US" sz="1400">
                <a:solidFill>
                  <a:srgbClr val="000000"/>
                </a:solidFill>
                <a:latin typeface="Times New Roman" panose="02020603050405020304" pitchFamily="18" charset="0"/>
              </a:rPr>
              <a:t>空闲</a:t>
            </a:r>
          </a:p>
          <a:p>
            <a:endParaRPr lang="zh-CN" altLang="en-US" sz="1400">
              <a:solidFill>
                <a:srgbClr val="000000"/>
              </a:solidFill>
            </a:endParaRPr>
          </a:p>
        </p:txBody>
      </p:sp>
      <p:sp>
        <p:nvSpPr>
          <p:cNvPr id="248977" name="文本框 248976">
            <a:extLst>
              <a:ext uri="{FF2B5EF4-FFF2-40B4-BE49-F238E27FC236}">
                <a16:creationId xmlns:a16="http://schemas.microsoft.com/office/drawing/2014/main" id="{2E76E351-C2A6-4F03-8E76-FD57FD17F196}"/>
              </a:ext>
            </a:extLst>
          </p:cNvPr>
          <p:cNvSpPr txBox="1">
            <a:spLocks noChangeArrowheads="1"/>
          </p:cNvSpPr>
          <p:nvPr/>
        </p:nvSpPr>
        <p:spPr bwMode="auto">
          <a:xfrm>
            <a:off x="8074025" y="1644650"/>
            <a:ext cx="971550" cy="296863"/>
          </a:xfrm>
          <a:prstGeom prst="rect">
            <a:avLst/>
          </a:prstGeom>
          <a:pattFill prst="wdUpDiag">
            <a:fgClr>
              <a:srgbClr val="B2B2B2"/>
            </a:fgClr>
            <a:bgClr>
              <a:srgbClr val="FFFFFF"/>
            </a:bgClr>
          </a:pattFill>
          <a:ln w="15875">
            <a:solidFill>
              <a:srgbClr val="000000"/>
            </a:solidFill>
            <a:prstDash val="sysDot"/>
            <a:miter lim="800000"/>
            <a:headEnd/>
            <a:tailEnd/>
          </a:ln>
        </p:spPr>
        <p:txBody>
          <a:bodyPr/>
          <a:lstStyle/>
          <a:p>
            <a:pPr algn="just"/>
            <a:r>
              <a:rPr lang="zh-CN" altLang="en-US" sz="1400">
                <a:solidFill>
                  <a:srgbClr val="000000"/>
                </a:solidFill>
                <a:latin typeface="Times New Roman" panose="02020603050405020304" pitchFamily="18" charset="0"/>
              </a:rPr>
              <a:t>    空闲</a:t>
            </a:r>
          </a:p>
          <a:p>
            <a:endParaRPr lang="zh-CN" altLang="en-US" sz="1400">
              <a:solidFill>
                <a:srgbClr val="000000"/>
              </a:solidFill>
            </a:endParaRPr>
          </a:p>
        </p:txBody>
      </p:sp>
      <p:sp>
        <p:nvSpPr>
          <p:cNvPr id="248978" name="直接连接符 248977">
            <a:extLst>
              <a:ext uri="{FF2B5EF4-FFF2-40B4-BE49-F238E27FC236}">
                <a16:creationId xmlns:a16="http://schemas.microsoft.com/office/drawing/2014/main" id="{972AA6DA-D31A-4639-B345-B5AEFAD64435}"/>
              </a:ext>
            </a:extLst>
          </p:cNvPr>
          <p:cNvSpPr>
            <a:spLocks noChangeShapeType="1"/>
          </p:cNvSpPr>
          <p:nvPr/>
        </p:nvSpPr>
        <p:spPr bwMode="auto">
          <a:xfrm>
            <a:off x="3676650" y="1652588"/>
            <a:ext cx="215900" cy="0"/>
          </a:xfrm>
          <a:prstGeom prst="line">
            <a:avLst/>
          </a:prstGeom>
          <a:noFill/>
          <a:ln w="38100">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979" name="直接连接符 248978">
            <a:extLst>
              <a:ext uri="{FF2B5EF4-FFF2-40B4-BE49-F238E27FC236}">
                <a16:creationId xmlns:a16="http://schemas.microsoft.com/office/drawing/2014/main" id="{5316B2CB-741C-4346-8BBE-7B392435F886}"/>
              </a:ext>
            </a:extLst>
          </p:cNvPr>
          <p:cNvSpPr>
            <a:spLocks noChangeShapeType="1"/>
          </p:cNvSpPr>
          <p:nvPr/>
        </p:nvSpPr>
        <p:spPr bwMode="auto">
          <a:xfrm>
            <a:off x="3676650" y="1939925"/>
            <a:ext cx="215900" cy="0"/>
          </a:xfrm>
          <a:prstGeom prst="line">
            <a:avLst/>
          </a:prstGeom>
          <a:noFill/>
          <a:ln w="38100">
            <a:solidFill>
              <a:srgbClr val="CC33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980" name="直接连接符 248979">
            <a:extLst>
              <a:ext uri="{FF2B5EF4-FFF2-40B4-BE49-F238E27FC236}">
                <a16:creationId xmlns:a16="http://schemas.microsoft.com/office/drawing/2014/main" id="{67C851AF-3717-4682-B715-D661006F44C6}"/>
              </a:ext>
            </a:extLst>
          </p:cNvPr>
          <p:cNvSpPr>
            <a:spLocks noChangeShapeType="1"/>
          </p:cNvSpPr>
          <p:nvPr/>
        </p:nvSpPr>
        <p:spPr bwMode="auto">
          <a:xfrm>
            <a:off x="3676650" y="2276475"/>
            <a:ext cx="215900" cy="0"/>
          </a:xfrm>
          <a:prstGeom prst="line">
            <a:avLst/>
          </a:prstGeom>
          <a:noFill/>
          <a:ln w="38100">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982" name="矩形 248981">
            <a:extLst>
              <a:ext uri="{FF2B5EF4-FFF2-40B4-BE49-F238E27FC236}">
                <a16:creationId xmlns:a16="http://schemas.microsoft.com/office/drawing/2014/main" id="{992639CC-A009-4DFD-B4D5-527CDD76AB73}"/>
              </a:ext>
            </a:extLst>
          </p:cNvPr>
          <p:cNvSpPr/>
          <p:nvPr/>
        </p:nvSpPr>
        <p:spPr>
          <a:xfrm>
            <a:off x="9625013" y="2708275"/>
            <a:ext cx="971550" cy="358775"/>
          </a:xfrm>
          <a:prstGeom prst="rect">
            <a:avLst/>
          </a:prstGeom>
          <a:solidFill>
            <a:schemeClr val="accent1"/>
          </a:solidFill>
          <a:ln w="9525">
            <a:noFill/>
          </a:ln>
          <a:effectLst>
            <a:prstShdw prst="shdw17" dist="17961" dir="2699999">
              <a:schemeClr val="accent1">
                <a:gamma/>
                <a:shade val="60000"/>
                <a:invGamma/>
              </a:schemeClr>
            </a:prstShdw>
          </a:effectLst>
        </p:spPr>
        <p:txBody>
          <a:bodyPr wrap="none" anchor="ctr"/>
          <a:lstStyle/>
          <a:p>
            <a:pPr algn="ctr"/>
            <a:r>
              <a:rPr lang="zh-CN" altLang="en-US" sz="1600" noProof="1">
                <a:solidFill>
                  <a:srgbClr val="FF0000"/>
                </a:solidFill>
                <a:effectLst>
                  <a:outerShdw blurRad="38100" dist="38100" dir="2700000">
                    <a:srgbClr val="000000"/>
                  </a:outerShdw>
                </a:effectLst>
              </a:rPr>
              <a:t>动画演示</a:t>
            </a:r>
          </a:p>
        </p:txBody>
      </p:sp>
      <p:sp>
        <p:nvSpPr>
          <p:cNvPr id="248983" name="矩形 248982">
            <a:extLst>
              <a:ext uri="{FF2B5EF4-FFF2-40B4-BE49-F238E27FC236}">
                <a16:creationId xmlns:a16="http://schemas.microsoft.com/office/drawing/2014/main" id="{269236F9-706C-4DD0-9D4F-3BC4D6C29959}"/>
              </a:ext>
            </a:extLst>
          </p:cNvPr>
          <p:cNvSpPr/>
          <p:nvPr/>
        </p:nvSpPr>
        <p:spPr>
          <a:xfrm>
            <a:off x="9639300" y="6092825"/>
            <a:ext cx="971550" cy="358775"/>
          </a:xfrm>
          <a:prstGeom prst="rect">
            <a:avLst/>
          </a:prstGeom>
          <a:solidFill>
            <a:schemeClr val="accent1"/>
          </a:solidFill>
          <a:ln w="9525">
            <a:noFill/>
          </a:ln>
          <a:effectLst>
            <a:prstShdw prst="shdw17" dist="17961" dir="2699999">
              <a:schemeClr val="accent1">
                <a:gamma/>
                <a:shade val="60000"/>
                <a:invGamma/>
              </a:schemeClr>
            </a:prstShdw>
          </a:effectLst>
        </p:spPr>
        <p:txBody>
          <a:bodyPr wrap="none" anchor="ctr"/>
          <a:lstStyle/>
          <a:p>
            <a:pPr algn="ctr"/>
            <a:r>
              <a:rPr lang="zh-CN" altLang="en-US" sz="1600" noProof="1">
                <a:solidFill>
                  <a:srgbClr val="FF0000"/>
                </a:solidFill>
                <a:effectLst>
                  <a:outerShdw blurRad="38100" dist="38100" dir="2700000">
                    <a:srgbClr val="000000"/>
                  </a:outerShdw>
                </a:effectLst>
              </a:rPr>
              <a:t>动画演示</a:t>
            </a:r>
          </a:p>
        </p:txBody>
      </p:sp>
      <p:sp>
        <p:nvSpPr>
          <p:cNvPr id="154" name="矩形 153">
            <a:extLst>
              <a:ext uri="{FF2B5EF4-FFF2-40B4-BE49-F238E27FC236}">
                <a16:creationId xmlns:a16="http://schemas.microsoft.com/office/drawing/2014/main" id="{C63B0D73-EC6F-41F5-A77E-77AB84FE6821}"/>
              </a:ext>
            </a:extLst>
          </p:cNvPr>
          <p:cNvSpPr>
            <a:spLocks noChangeArrowheads="1" noChangeShapeType="1" noTextEdit="1"/>
          </p:cNvSpPr>
          <p:nvPr/>
        </p:nvSpPr>
        <p:spPr bwMode="auto">
          <a:xfrm>
            <a:off x="316940" y="183603"/>
            <a:ext cx="3960813"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1.2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操作系统的形成</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248924"/>
                                        </p:tgtEl>
                                        <p:attrNameLst>
                                          <p:attrName>style.visibility</p:attrName>
                                        </p:attrNameLst>
                                      </p:cBhvr>
                                      <p:to>
                                        <p:strVal val="visible"/>
                                      </p:to>
                                    </p:set>
                                    <p:anim calcmode="lin" valueType="num">
                                      <p:cBhvr additive="base">
                                        <p:cTn id="7" dur="500" fill="hold"/>
                                        <p:tgtEl>
                                          <p:spTgt spid="248924"/>
                                        </p:tgtEl>
                                        <p:attrNameLst>
                                          <p:attrName>ppt_x</p:attrName>
                                        </p:attrNameLst>
                                      </p:cBhvr>
                                      <p:tavLst>
                                        <p:tav tm="0">
                                          <p:val>
                                            <p:strVal val="#ppt_x"/>
                                          </p:val>
                                        </p:tav>
                                        <p:tav tm="100000">
                                          <p:val>
                                            <p:strVal val="#ppt_x"/>
                                          </p:val>
                                        </p:tav>
                                      </p:tavLst>
                                    </p:anim>
                                    <p:anim calcmode="lin" valueType="num">
                                      <p:cBhvr additive="base">
                                        <p:cTn id="8" dur="500" fill="hold"/>
                                        <p:tgtEl>
                                          <p:spTgt spid="24892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8925"/>
                                        </p:tgtEl>
                                        <p:attrNameLst>
                                          <p:attrName>style.visibility</p:attrName>
                                        </p:attrNameLst>
                                      </p:cBhvr>
                                      <p:to>
                                        <p:strVal val="visible"/>
                                      </p:to>
                                    </p:set>
                                    <p:anim calcmode="lin" valueType="num">
                                      <p:cBhvr additive="base">
                                        <p:cTn id="11" dur="500" fill="hold"/>
                                        <p:tgtEl>
                                          <p:spTgt spid="248925"/>
                                        </p:tgtEl>
                                        <p:attrNameLst>
                                          <p:attrName>ppt_x</p:attrName>
                                        </p:attrNameLst>
                                      </p:cBhvr>
                                      <p:tavLst>
                                        <p:tav tm="0">
                                          <p:val>
                                            <p:strVal val="#ppt_x"/>
                                          </p:val>
                                        </p:tav>
                                        <p:tav tm="100000">
                                          <p:val>
                                            <p:strVal val="#ppt_x"/>
                                          </p:val>
                                        </p:tav>
                                      </p:tavLst>
                                    </p:anim>
                                    <p:anim calcmode="lin" valueType="num">
                                      <p:cBhvr additive="base">
                                        <p:cTn id="12" dur="500" fill="hold"/>
                                        <p:tgtEl>
                                          <p:spTgt spid="2489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8926"/>
                                        </p:tgtEl>
                                        <p:attrNameLst>
                                          <p:attrName>style.visibility</p:attrName>
                                        </p:attrNameLst>
                                      </p:cBhvr>
                                      <p:to>
                                        <p:strVal val="visible"/>
                                      </p:to>
                                    </p:set>
                                    <p:anim calcmode="lin" valueType="num">
                                      <p:cBhvr additive="base">
                                        <p:cTn id="15" dur="500" fill="hold"/>
                                        <p:tgtEl>
                                          <p:spTgt spid="248926"/>
                                        </p:tgtEl>
                                        <p:attrNameLst>
                                          <p:attrName>ppt_x</p:attrName>
                                        </p:attrNameLst>
                                      </p:cBhvr>
                                      <p:tavLst>
                                        <p:tav tm="0">
                                          <p:val>
                                            <p:strVal val="#ppt_x"/>
                                          </p:val>
                                        </p:tav>
                                        <p:tav tm="100000">
                                          <p:val>
                                            <p:strVal val="#ppt_x"/>
                                          </p:val>
                                        </p:tav>
                                      </p:tavLst>
                                    </p:anim>
                                    <p:anim calcmode="lin" valueType="num">
                                      <p:cBhvr additive="base">
                                        <p:cTn id="16" dur="500" fill="hold"/>
                                        <p:tgtEl>
                                          <p:spTgt spid="24892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48935"/>
                                        </p:tgtEl>
                                        <p:attrNameLst>
                                          <p:attrName>style.visibility</p:attrName>
                                        </p:attrNameLst>
                                      </p:cBhvr>
                                      <p:to>
                                        <p:strVal val="visible"/>
                                      </p:to>
                                    </p:set>
                                    <p:anim calcmode="lin" valueType="num">
                                      <p:cBhvr additive="base">
                                        <p:cTn id="19" dur="500" fill="hold"/>
                                        <p:tgtEl>
                                          <p:spTgt spid="248935"/>
                                        </p:tgtEl>
                                        <p:attrNameLst>
                                          <p:attrName>ppt_x</p:attrName>
                                        </p:attrNameLst>
                                      </p:cBhvr>
                                      <p:tavLst>
                                        <p:tav tm="0">
                                          <p:val>
                                            <p:strVal val="#ppt_x"/>
                                          </p:val>
                                        </p:tav>
                                        <p:tav tm="100000">
                                          <p:val>
                                            <p:strVal val="#ppt_x"/>
                                          </p:val>
                                        </p:tav>
                                      </p:tavLst>
                                    </p:anim>
                                    <p:anim calcmode="lin" valueType="num">
                                      <p:cBhvr additive="base">
                                        <p:cTn id="20" dur="500" fill="hold"/>
                                        <p:tgtEl>
                                          <p:spTgt spid="24893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48968"/>
                                        </p:tgtEl>
                                        <p:attrNameLst>
                                          <p:attrName>style.visibility</p:attrName>
                                        </p:attrNameLst>
                                      </p:cBhvr>
                                      <p:to>
                                        <p:strVal val="visible"/>
                                      </p:to>
                                    </p:set>
                                    <p:anim calcmode="lin" valueType="num">
                                      <p:cBhvr additive="base">
                                        <p:cTn id="23" dur="500" fill="hold"/>
                                        <p:tgtEl>
                                          <p:spTgt spid="248968"/>
                                        </p:tgtEl>
                                        <p:attrNameLst>
                                          <p:attrName>ppt_x</p:attrName>
                                        </p:attrNameLst>
                                      </p:cBhvr>
                                      <p:tavLst>
                                        <p:tav tm="0">
                                          <p:val>
                                            <p:strVal val="#ppt_x"/>
                                          </p:val>
                                        </p:tav>
                                        <p:tav tm="100000">
                                          <p:val>
                                            <p:strVal val="#ppt_x"/>
                                          </p:val>
                                        </p:tav>
                                      </p:tavLst>
                                    </p:anim>
                                    <p:anim calcmode="lin" valueType="num">
                                      <p:cBhvr additive="base">
                                        <p:cTn id="24" dur="500" fill="hold"/>
                                        <p:tgtEl>
                                          <p:spTgt spid="24896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48969"/>
                                        </p:tgtEl>
                                        <p:attrNameLst>
                                          <p:attrName>style.visibility</p:attrName>
                                        </p:attrNameLst>
                                      </p:cBhvr>
                                      <p:to>
                                        <p:strVal val="visible"/>
                                      </p:to>
                                    </p:set>
                                    <p:anim calcmode="lin" valueType="num">
                                      <p:cBhvr additive="base">
                                        <p:cTn id="27" dur="500" fill="hold"/>
                                        <p:tgtEl>
                                          <p:spTgt spid="248969"/>
                                        </p:tgtEl>
                                        <p:attrNameLst>
                                          <p:attrName>ppt_x</p:attrName>
                                        </p:attrNameLst>
                                      </p:cBhvr>
                                      <p:tavLst>
                                        <p:tav tm="0">
                                          <p:val>
                                            <p:strVal val="#ppt_x"/>
                                          </p:val>
                                        </p:tav>
                                        <p:tav tm="100000">
                                          <p:val>
                                            <p:strVal val="#ppt_x"/>
                                          </p:val>
                                        </p:tav>
                                      </p:tavLst>
                                    </p:anim>
                                    <p:anim calcmode="lin" valueType="num">
                                      <p:cBhvr additive="base">
                                        <p:cTn id="28" dur="500" fill="hold"/>
                                        <p:tgtEl>
                                          <p:spTgt spid="24896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48978"/>
                                        </p:tgtEl>
                                        <p:attrNameLst>
                                          <p:attrName>style.visibility</p:attrName>
                                        </p:attrNameLst>
                                      </p:cBhvr>
                                      <p:to>
                                        <p:strVal val="visible"/>
                                      </p:to>
                                    </p:set>
                                    <p:anim calcmode="lin" valueType="num">
                                      <p:cBhvr additive="base">
                                        <p:cTn id="31" dur="500" fill="hold"/>
                                        <p:tgtEl>
                                          <p:spTgt spid="248978"/>
                                        </p:tgtEl>
                                        <p:attrNameLst>
                                          <p:attrName>ppt_x</p:attrName>
                                        </p:attrNameLst>
                                      </p:cBhvr>
                                      <p:tavLst>
                                        <p:tav tm="0">
                                          <p:val>
                                            <p:strVal val="#ppt_x"/>
                                          </p:val>
                                        </p:tav>
                                        <p:tav tm="100000">
                                          <p:val>
                                            <p:strVal val="#ppt_x"/>
                                          </p:val>
                                        </p:tav>
                                      </p:tavLst>
                                    </p:anim>
                                    <p:anim calcmode="lin" valueType="num">
                                      <p:cBhvr additive="base">
                                        <p:cTn id="32" dur="500" fill="hold"/>
                                        <p:tgtEl>
                                          <p:spTgt spid="248978"/>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48979"/>
                                        </p:tgtEl>
                                        <p:attrNameLst>
                                          <p:attrName>style.visibility</p:attrName>
                                        </p:attrNameLst>
                                      </p:cBhvr>
                                      <p:to>
                                        <p:strVal val="visible"/>
                                      </p:to>
                                    </p:set>
                                    <p:anim calcmode="lin" valueType="num">
                                      <p:cBhvr additive="base">
                                        <p:cTn id="35" dur="500" fill="hold"/>
                                        <p:tgtEl>
                                          <p:spTgt spid="248979"/>
                                        </p:tgtEl>
                                        <p:attrNameLst>
                                          <p:attrName>ppt_x</p:attrName>
                                        </p:attrNameLst>
                                      </p:cBhvr>
                                      <p:tavLst>
                                        <p:tav tm="0">
                                          <p:val>
                                            <p:strVal val="#ppt_x"/>
                                          </p:val>
                                        </p:tav>
                                        <p:tav tm="100000">
                                          <p:val>
                                            <p:strVal val="#ppt_x"/>
                                          </p:val>
                                        </p:tav>
                                      </p:tavLst>
                                    </p:anim>
                                    <p:anim calcmode="lin" valueType="num">
                                      <p:cBhvr additive="base">
                                        <p:cTn id="36" dur="500" fill="hold"/>
                                        <p:tgtEl>
                                          <p:spTgt spid="24897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48932"/>
                                        </p:tgtEl>
                                        <p:attrNameLst>
                                          <p:attrName>style.visibility</p:attrName>
                                        </p:attrNameLst>
                                      </p:cBhvr>
                                      <p:to>
                                        <p:strVal val="visible"/>
                                      </p:to>
                                    </p:set>
                                    <p:anim calcmode="lin" valueType="num">
                                      <p:cBhvr additive="base">
                                        <p:cTn id="39" dur="500" fill="hold"/>
                                        <p:tgtEl>
                                          <p:spTgt spid="248932"/>
                                        </p:tgtEl>
                                        <p:attrNameLst>
                                          <p:attrName>ppt_x</p:attrName>
                                        </p:attrNameLst>
                                      </p:cBhvr>
                                      <p:tavLst>
                                        <p:tav tm="0">
                                          <p:val>
                                            <p:strVal val="#ppt_x"/>
                                          </p:val>
                                        </p:tav>
                                        <p:tav tm="100000">
                                          <p:val>
                                            <p:strVal val="#ppt_x"/>
                                          </p:val>
                                        </p:tav>
                                      </p:tavLst>
                                    </p:anim>
                                    <p:anim calcmode="lin" valueType="num">
                                      <p:cBhvr additive="base">
                                        <p:cTn id="40" dur="500" fill="hold"/>
                                        <p:tgtEl>
                                          <p:spTgt spid="24893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48936"/>
                                        </p:tgtEl>
                                        <p:attrNameLst>
                                          <p:attrName>style.visibility</p:attrName>
                                        </p:attrNameLst>
                                      </p:cBhvr>
                                      <p:to>
                                        <p:strVal val="visible"/>
                                      </p:to>
                                    </p:set>
                                    <p:anim calcmode="lin" valueType="num">
                                      <p:cBhvr additive="base">
                                        <p:cTn id="43" dur="500" fill="hold"/>
                                        <p:tgtEl>
                                          <p:spTgt spid="248936"/>
                                        </p:tgtEl>
                                        <p:attrNameLst>
                                          <p:attrName>ppt_x</p:attrName>
                                        </p:attrNameLst>
                                      </p:cBhvr>
                                      <p:tavLst>
                                        <p:tav tm="0">
                                          <p:val>
                                            <p:strVal val="#ppt_x"/>
                                          </p:val>
                                        </p:tav>
                                        <p:tav tm="100000">
                                          <p:val>
                                            <p:strVal val="#ppt_x"/>
                                          </p:val>
                                        </p:tav>
                                      </p:tavLst>
                                    </p:anim>
                                    <p:anim calcmode="lin" valueType="num">
                                      <p:cBhvr additive="base">
                                        <p:cTn id="44" dur="500" fill="hold"/>
                                        <p:tgtEl>
                                          <p:spTgt spid="248936"/>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48937"/>
                                        </p:tgtEl>
                                        <p:attrNameLst>
                                          <p:attrName>style.visibility</p:attrName>
                                        </p:attrNameLst>
                                      </p:cBhvr>
                                      <p:to>
                                        <p:strVal val="visible"/>
                                      </p:to>
                                    </p:set>
                                    <p:anim calcmode="lin" valueType="num">
                                      <p:cBhvr additive="base">
                                        <p:cTn id="47" dur="500" fill="hold"/>
                                        <p:tgtEl>
                                          <p:spTgt spid="248937"/>
                                        </p:tgtEl>
                                        <p:attrNameLst>
                                          <p:attrName>ppt_x</p:attrName>
                                        </p:attrNameLst>
                                      </p:cBhvr>
                                      <p:tavLst>
                                        <p:tav tm="0">
                                          <p:val>
                                            <p:strVal val="#ppt_x"/>
                                          </p:val>
                                        </p:tav>
                                        <p:tav tm="100000">
                                          <p:val>
                                            <p:strVal val="#ppt_x"/>
                                          </p:val>
                                        </p:tav>
                                      </p:tavLst>
                                    </p:anim>
                                    <p:anim calcmode="lin" valueType="num">
                                      <p:cBhvr additive="base">
                                        <p:cTn id="48" dur="500" fill="hold"/>
                                        <p:tgtEl>
                                          <p:spTgt spid="248937"/>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48938"/>
                                        </p:tgtEl>
                                        <p:attrNameLst>
                                          <p:attrName>style.visibility</p:attrName>
                                        </p:attrNameLst>
                                      </p:cBhvr>
                                      <p:to>
                                        <p:strVal val="visible"/>
                                      </p:to>
                                    </p:set>
                                    <p:anim calcmode="lin" valueType="num">
                                      <p:cBhvr additive="base">
                                        <p:cTn id="51" dur="500" fill="hold"/>
                                        <p:tgtEl>
                                          <p:spTgt spid="248938"/>
                                        </p:tgtEl>
                                        <p:attrNameLst>
                                          <p:attrName>ppt_x</p:attrName>
                                        </p:attrNameLst>
                                      </p:cBhvr>
                                      <p:tavLst>
                                        <p:tav tm="0">
                                          <p:val>
                                            <p:strVal val="#ppt_x"/>
                                          </p:val>
                                        </p:tav>
                                        <p:tav tm="100000">
                                          <p:val>
                                            <p:strVal val="#ppt_x"/>
                                          </p:val>
                                        </p:tav>
                                      </p:tavLst>
                                    </p:anim>
                                    <p:anim calcmode="lin" valueType="num">
                                      <p:cBhvr additive="base">
                                        <p:cTn id="52" dur="500" fill="hold"/>
                                        <p:tgtEl>
                                          <p:spTgt spid="248938"/>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48939"/>
                                        </p:tgtEl>
                                        <p:attrNameLst>
                                          <p:attrName>style.visibility</p:attrName>
                                        </p:attrNameLst>
                                      </p:cBhvr>
                                      <p:to>
                                        <p:strVal val="visible"/>
                                      </p:to>
                                    </p:set>
                                    <p:anim calcmode="lin" valueType="num">
                                      <p:cBhvr additive="base">
                                        <p:cTn id="55" dur="500" fill="hold"/>
                                        <p:tgtEl>
                                          <p:spTgt spid="248939"/>
                                        </p:tgtEl>
                                        <p:attrNameLst>
                                          <p:attrName>ppt_x</p:attrName>
                                        </p:attrNameLst>
                                      </p:cBhvr>
                                      <p:tavLst>
                                        <p:tav tm="0">
                                          <p:val>
                                            <p:strVal val="#ppt_x"/>
                                          </p:val>
                                        </p:tav>
                                        <p:tav tm="100000">
                                          <p:val>
                                            <p:strVal val="#ppt_x"/>
                                          </p:val>
                                        </p:tav>
                                      </p:tavLst>
                                    </p:anim>
                                    <p:anim calcmode="lin" valueType="num">
                                      <p:cBhvr additive="base">
                                        <p:cTn id="56" dur="500" fill="hold"/>
                                        <p:tgtEl>
                                          <p:spTgt spid="248939"/>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48980"/>
                                        </p:tgtEl>
                                        <p:attrNameLst>
                                          <p:attrName>style.visibility</p:attrName>
                                        </p:attrNameLst>
                                      </p:cBhvr>
                                      <p:to>
                                        <p:strVal val="visible"/>
                                      </p:to>
                                    </p:set>
                                    <p:anim calcmode="lin" valueType="num">
                                      <p:cBhvr additive="base">
                                        <p:cTn id="59" dur="500" fill="hold"/>
                                        <p:tgtEl>
                                          <p:spTgt spid="248980"/>
                                        </p:tgtEl>
                                        <p:attrNameLst>
                                          <p:attrName>ppt_x</p:attrName>
                                        </p:attrNameLst>
                                      </p:cBhvr>
                                      <p:tavLst>
                                        <p:tav tm="0">
                                          <p:val>
                                            <p:strVal val="#ppt_x"/>
                                          </p:val>
                                        </p:tav>
                                        <p:tav tm="100000">
                                          <p:val>
                                            <p:strVal val="#ppt_x"/>
                                          </p:val>
                                        </p:tav>
                                      </p:tavLst>
                                    </p:anim>
                                    <p:anim calcmode="lin" valueType="num">
                                      <p:cBhvr additive="base">
                                        <p:cTn id="60" dur="500" fill="hold"/>
                                        <p:tgtEl>
                                          <p:spTgt spid="248980"/>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48940"/>
                                        </p:tgtEl>
                                        <p:attrNameLst>
                                          <p:attrName>style.visibility</p:attrName>
                                        </p:attrNameLst>
                                      </p:cBhvr>
                                      <p:to>
                                        <p:strVal val="visible"/>
                                      </p:to>
                                    </p:set>
                                    <p:anim calcmode="lin" valueType="num">
                                      <p:cBhvr additive="base">
                                        <p:cTn id="63" dur="500" fill="hold"/>
                                        <p:tgtEl>
                                          <p:spTgt spid="248940"/>
                                        </p:tgtEl>
                                        <p:attrNameLst>
                                          <p:attrName>ppt_x</p:attrName>
                                        </p:attrNameLst>
                                      </p:cBhvr>
                                      <p:tavLst>
                                        <p:tav tm="0">
                                          <p:val>
                                            <p:strVal val="#ppt_x"/>
                                          </p:val>
                                        </p:tav>
                                        <p:tav tm="100000">
                                          <p:val>
                                            <p:strVal val="#ppt_x"/>
                                          </p:val>
                                        </p:tav>
                                      </p:tavLst>
                                    </p:anim>
                                    <p:anim calcmode="lin" valueType="num">
                                      <p:cBhvr additive="base">
                                        <p:cTn id="64" dur="500" fill="hold"/>
                                        <p:tgtEl>
                                          <p:spTgt spid="248940"/>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48941"/>
                                        </p:tgtEl>
                                        <p:attrNameLst>
                                          <p:attrName>style.visibility</p:attrName>
                                        </p:attrNameLst>
                                      </p:cBhvr>
                                      <p:to>
                                        <p:strVal val="visible"/>
                                      </p:to>
                                    </p:set>
                                    <p:anim calcmode="lin" valueType="num">
                                      <p:cBhvr additive="base">
                                        <p:cTn id="67" dur="500" fill="hold"/>
                                        <p:tgtEl>
                                          <p:spTgt spid="248941"/>
                                        </p:tgtEl>
                                        <p:attrNameLst>
                                          <p:attrName>ppt_x</p:attrName>
                                        </p:attrNameLst>
                                      </p:cBhvr>
                                      <p:tavLst>
                                        <p:tav tm="0">
                                          <p:val>
                                            <p:strVal val="#ppt_x"/>
                                          </p:val>
                                        </p:tav>
                                        <p:tav tm="100000">
                                          <p:val>
                                            <p:strVal val="#ppt_x"/>
                                          </p:val>
                                        </p:tav>
                                      </p:tavLst>
                                    </p:anim>
                                    <p:anim calcmode="lin" valueType="num">
                                      <p:cBhvr additive="base">
                                        <p:cTn id="68" dur="500" fill="hold"/>
                                        <p:tgtEl>
                                          <p:spTgt spid="248941"/>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48942"/>
                                        </p:tgtEl>
                                        <p:attrNameLst>
                                          <p:attrName>style.visibility</p:attrName>
                                        </p:attrNameLst>
                                      </p:cBhvr>
                                      <p:to>
                                        <p:strVal val="visible"/>
                                      </p:to>
                                    </p:set>
                                    <p:anim calcmode="lin" valueType="num">
                                      <p:cBhvr additive="base">
                                        <p:cTn id="71" dur="500" fill="hold"/>
                                        <p:tgtEl>
                                          <p:spTgt spid="248942"/>
                                        </p:tgtEl>
                                        <p:attrNameLst>
                                          <p:attrName>ppt_x</p:attrName>
                                        </p:attrNameLst>
                                      </p:cBhvr>
                                      <p:tavLst>
                                        <p:tav tm="0">
                                          <p:val>
                                            <p:strVal val="#ppt_x"/>
                                          </p:val>
                                        </p:tav>
                                        <p:tav tm="100000">
                                          <p:val>
                                            <p:strVal val="#ppt_x"/>
                                          </p:val>
                                        </p:tav>
                                      </p:tavLst>
                                    </p:anim>
                                    <p:anim calcmode="lin" valueType="num">
                                      <p:cBhvr additive="base">
                                        <p:cTn id="72" dur="500" fill="hold"/>
                                        <p:tgtEl>
                                          <p:spTgt spid="248942"/>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48943"/>
                                        </p:tgtEl>
                                        <p:attrNameLst>
                                          <p:attrName>style.visibility</p:attrName>
                                        </p:attrNameLst>
                                      </p:cBhvr>
                                      <p:to>
                                        <p:strVal val="visible"/>
                                      </p:to>
                                    </p:set>
                                    <p:anim calcmode="lin" valueType="num">
                                      <p:cBhvr additive="base">
                                        <p:cTn id="75" dur="500" fill="hold"/>
                                        <p:tgtEl>
                                          <p:spTgt spid="248943"/>
                                        </p:tgtEl>
                                        <p:attrNameLst>
                                          <p:attrName>ppt_x</p:attrName>
                                        </p:attrNameLst>
                                      </p:cBhvr>
                                      <p:tavLst>
                                        <p:tav tm="0">
                                          <p:val>
                                            <p:strVal val="#ppt_x"/>
                                          </p:val>
                                        </p:tav>
                                        <p:tav tm="100000">
                                          <p:val>
                                            <p:strVal val="#ppt_x"/>
                                          </p:val>
                                        </p:tav>
                                      </p:tavLst>
                                    </p:anim>
                                    <p:anim calcmode="lin" valueType="num">
                                      <p:cBhvr additive="base">
                                        <p:cTn id="76" dur="500" fill="hold"/>
                                        <p:tgtEl>
                                          <p:spTgt spid="248943"/>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48960"/>
                                        </p:tgtEl>
                                        <p:attrNameLst>
                                          <p:attrName>style.visibility</p:attrName>
                                        </p:attrNameLst>
                                      </p:cBhvr>
                                      <p:to>
                                        <p:strVal val="visible"/>
                                      </p:to>
                                    </p:set>
                                    <p:anim calcmode="lin" valueType="num">
                                      <p:cBhvr additive="base">
                                        <p:cTn id="79" dur="500" fill="hold"/>
                                        <p:tgtEl>
                                          <p:spTgt spid="248960"/>
                                        </p:tgtEl>
                                        <p:attrNameLst>
                                          <p:attrName>ppt_x</p:attrName>
                                        </p:attrNameLst>
                                      </p:cBhvr>
                                      <p:tavLst>
                                        <p:tav tm="0">
                                          <p:val>
                                            <p:strVal val="#ppt_x"/>
                                          </p:val>
                                        </p:tav>
                                        <p:tav tm="100000">
                                          <p:val>
                                            <p:strVal val="#ppt_x"/>
                                          </p:val>
                                        </p:tav>
                                      </p:tavLst>
                                    </p:anim>
                                    <p:anim calcmode="lin" valueType="num">
                                      <p:cBhvr additive="base">
                                        <p:cTn id="80" dur="500" fill="hold"/>
                                        <p:tgtEl>
                                          <p:spTgt spid="248960"/>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248961"/>
                                        </p:tgtEl>
                                        <p:attrNameLst>
                                          <p:attrName>style.visibility</p:attrName>
                                        </p:attrNameLst>
                                      </p:cBhvr>
                                      <p:to>
                                        <p:strVal val="visible"/>
                                      </p:to>
                                    </p:set>
                                    <p:anim calcmode="lin" valueType="num">
                                      <p:cBhvr additive="base">
                                        <p:cTn id="83" dur="500" fill="hold"/>
                                        <p:tgtEl>
                                          <p:spTgt spid="248961"/>
                                        </p:tgtEl>
                                        <p:attrNameLst>
                                          <p:attrName>ppt_x</p:attrName>
                                        </p:attrNameLst>
                                      </p:cBhvr>
                                      <p:tavLst>
                                        <p:tav tm="0">
                                          <p:val>
                                            <p:strVal val="#ppt_x"/>
                                          </p:val>
                                        </p:tav>
                                        <p:tav tm="100000">
                                          <p:val>
                                            <p:strVal val="#ppt_x"/>
                                          </p:val>
                                        </p:tav>
                                      </p:tavLst>
                                    </p:anim>
                                    <p:anim calcmode="lin" valueType="num">
                                      <p:cBhvr additive="base">
                                        <p:cTn id="84" dur="500" fill="hold"/>
                                        <p:tgtEl>
                                          <p:spTgt spid="248961"/>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248962"/>
                                        </p:tgtEl>
                                        <p:attrNameLst>
                                          <p:attrName>style.visibility</p:attrName>
                                        </p:attrNameLst>
                                      </p:cBhvr>
                                      <p:to>
                                        <p:strVal val="visible"/>
                                      </p:to>
                                    </p:set>
                                    <p:anim calcmode="lin" valueType="num">
                                      <p:cBhvr additive="base">
                                        <p:cTn id="87" dur="500" fill="hold"/>
                                        <p:tgtEl>
                                          <p:spTgt spid="248962"/>
                                        </p:tgtEl>
                                        <p:attrNameLst>
                                          <p:attrName>ppt_x</p:attrName>
                                        </p:attrNameLst>
                                      </p:cBhvr>
                                      <p:tavLst>
                                        <p:tav tm="0">
                                          <p:val>
                                            <p:strVal val="#ppt_x"/>
                                          </p:val>
                                        </p:tav>
                                        <p:tav tm="100000">
                                          <p:val>
                                            <p:strVal val="#ppt_x"/>
                                          </p:val>
                                        </p:tav>
                                      </p:tavLst>
                                    </p:anim>
                                    <p:anim calcmode="lin" valueType="num">
                                      <p:cBhvr additive="base">
                                        <p:cTn id="88" dur="500" fill="hold"/>
                                        <p:tgtEl>
                                          <p:spTgt spid="248962"/>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48963"/>
                                        </p:tgtEl>
                                        <p:attrNameLst>
                                          <p:attrName>style.visibility</p:attrName>
                                        </p:attrNameLst>
                                      </p:cBhvr>
                                      <p:to>
                                        <p:strVal val="visible"/>
                                      </p:to>
                                    </p:set>
                                    <p:anim calcmode="lin" valueType="num">
                                      <p:cBhvr additive="base">
                                        <p:cTn id="91" dur="500" fill="hold"/>
                                        <p:tgtEl>
                                          <p:spTgt spid="248963"/>
                                        </p:tgtEl>
                                        <p:attrNameLst>
                                          <p:attrName>ppt_x</p:attrName>
                                        </p:attrNameLst>
                                      </p:cBhvr>
                                      <p:tavLst>
                                        <p:tav tm="0">
                                          <p:val>
                                            <p:strVal val="#ppt_x"/>
                                          </p:val>
                                        </p:tav>
                                        <p:tav tm="100000">
                                          <p:val>
                                            <p:strVal val="#ppt_x"/>
                                          </p:val>
                                        </p:tav>
                                      </p:tavLst>
                                    </p:anim>
                                    <p:anim calcmode="lin" valueType="num">
                                      <p:cBhvr additive="base">
                                        <p:cTn id="92" dur="500" fill="hold"/>
                                        <p:tgtEl>
                                          <p:spTgt spid="248963"/>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248964"/>
                                        </p:tgtEl>
                                        <p:attrNameLst>
                                          <p:attrName>style.visibility</p:attrName>
                                        </p:attrNameLst>
                                      </p:cBhvr>
                                      <p:to>
                                        <p:strVal val="visible"/>
                                      </p:to>
                                    </p:set>
                                    <p:anim calcmode="lin" valueType="num">
                                      <p:cBhvr additive="base">
                                        <p:cTn id="95" dur="500" fill="hold"/>
                                        <p:tgtEl>
                                          <p:spTgt spid="248964"/>
                                        </p:tgtEl>
                                        <p:attrNameLst>
                                          <p:attrName>ppt_x</p:attrName>
                                        </p:attrNameLst>
                                      </p:cBhvr>
                                      <p:tavLst>
                                        <p:tav tm="0">
                                          <p:val>
                                            <p:strVal val="#ppt_x"/>
                                          </p:val>
                                        </p:tav>
                                        <p:tav tm="100000">
                                          <p:val>
                                            <p:strVal val="#ppt_x"/>
                                          </p:val>
                                        </p:tav>
                                      </p:tavLst>
                                    </p:anim>
                                    <p:anim calcmode="lin" valueType="num">
                                      <p:cBhvr additive="base">
                                        <p:cTn id="96" dur="500" fill="hold"/>
                                        <p:tgtEl>
                                          <p:spTgt spid="248964"/>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248965"/>
                                        </p:tgtEl>
                                        <p:attrNameLst>
                                          <p:attrName>style.visibility</p:attrName>
                                        </p:attrNameLst>
                                      </p:cBhvr>
                                      <p:to>
                                        <p:strVal val="visible"/>
                                      </p:to>
                                    </p:set>
                                    <p:anim calcmode="lin" valueType="num">
                                      <p:cBhvr additive="base">
                                        <p:cTn id="99" dur="500" fill="hold"/>
                                        <p:tgtEl>
                                          <p:spTgt spid="248965"/>
                                        </p:tgtEl>
                                        <p:attrNameLst>
                                          <p:attrName>ppt_x</p:attrName>
                                        </p:attrNameLst>
                                      </p:cBhvr>
                                      <p:tavLst>
                                        <p:tav tm="0">
                                          <p:val>
                                            <p:strVal val="#ppt_x"/>
                                          </p:val>
                                        </p:tav>
                                        <p:tav tm="100000">
                                          <p:val>
                                            <p:strVal val="#ppt_x"/>
                                          </p:val>
                                        </p:tav>
                                      </p:tavLst>
                                    </p:anim>
                                    <p:anim calcmode="lin" valueType="num">
                                      <p:cBhvr additive="base">
                                        <p:cTn id="100" dur="500" fill="hold"/>
                                        <p:tgtEl>
                                          <p:spTgt spid="248965"/>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248966"/>
                                        </p:tgtEl>
                                        <p:attrNameLst>
                                          <p:attrName>style.visibility</p:attrName>
                                        </p:attrNameLst>
                                      </p:cBhvr>
                                      <p:to>
                                        <p:strVal val="visible"/>
                                      </p:to>
                                    </p:set>
                                    <p:anim calcmode="lin" valueType="num">
                                      <p:cBhvr additive="base">
                                        <p:cTn id="103" dur="500" fill="hold"/>
                                        <p:tgtEl>
                                          <p:spTgt spid="248966"/>
                                        </p:tgtEl>
                                        <p:attrNameLst>
                                          <p:attrName>ppt_x</p:attrName>
                                        </p:attrNameLst>
                                      </p:cBhvr>
                                      <p:tavLst>
                                        <p:tav tm="0">
                                          <p:val>
                                            <p:strVal val="#ppt_x"/>
                                          </p:val>
                                        </p:tav>
                                        <p:tav tm="100000">
                                          <p:val>
                                            <p:strVal val="#ppt_x"/>
                                          </p:val>
                                        </p:tav>
                                      </p:tavLst>
                                    </p:anim>
                                    <p:anim calcmode="lin" valueType="num">
                                      <p:cBhvr additive="base">
                                        <p:cTn id="104" dur="500" fill="hold"/>
                                        <p:tgtEl>
                                          <p:spTgt spid="248966"/>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248967"/>
                                        </p:tgtEl>
                                        <p:attrNameLst>
                                          <p:attrName>style.visibility</p:attrName>
                                        </p:attrNameLst>
                                      </p:cBhvr>
                                      <p:to>
                                        <p:strVal val="visible"/>
                                      </p:to>
                                    </p:set>
                                    <p:anim calcmode="lin" valueType="num">
                                      <p:cBhvr additive="base">
                                        <p:cTn id="107" dur="500" fill="hold"/>
                                        <p:tgtEl>
                                          <p:spTgt spid="248967"/>
                                        </p:tgtEl>
                                        <p:attrNameLst>
                                          <p:attrName>ppt_x</p:attrName>
                                        </p:attrNameLst>
                                      </p:cBhvr>
                                      <p:tavLst>
                                        <p:tav tm="0">
                                          <p:val>
                                            <p:strVal val="#ppt_x"/>
                                          </p:val>
                                        </p:tav>
                                        <p:tav tm="100000">
                                          <p:val>
                                            <p:strVal val="#ppt_x"/>
                                          </p:val>
                                        </p:tav>
                                      </p:tavLst>
                                    </p:anim>
                                    <p:anim calcmode="lin" valueType="num">
                                      <p:cBhvr additive="base">
                                        <p:cTn id="108" dur="500" fill="hold"/>
                                        <p:tgtEl>
                                          <p:spTgt spid="248967"/>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248834"/>
                                        </p:tgtEl>
                                        <p:attrNameLst>
                                          <p:attrName>style.visibility</p:attrName>
                                        </p:attrNameLst>
                                      </p:cBhvr>
                                      <p:to>
                                        <p:strVal val="visible"/>
                                      </p:to>
                                    </p:set>
                                    <p:anim calcmode="lin" valueType="num">
                                      <p:cBhvr additive="base">
                                        <p:cTn id="111" dur="500" fill="hold"/>
                                        <p:tgtEl>
                                          <p:spTgt spid="248834"/>
                                        </p:tgtEl>
                                        <p:attrNameLst>
                                          <p:attrName>ppt_x</p:attrName>
                                        </p:attrNameLst>
                                      </p:cBhvr>
                                      <p:tavLst>
                                        <p:tav tm="0">
                                          <p:val>
                                            <p:strVal val="#ppt_x"/>
                                          </p:val>
                                        </p:tav>
                                        <p:tav tm="100000">
                                          <p:val>
                                            <p:strVal val="#ppt_x"/>
                                          </p:val>
                                        </p:tav>
                                      </p:tavLst>
                                    </p:anim>
                                    <p:anim calcmode="lin" valueType="num">
                                      <p:cBhvr additive="base">
                                        <p:cTn id="112" dur="500" fill="hold"/>
                                        <p:tgtEl>
                                          <p:spTgt spid="248834"/>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248982"/>
                                        </p:tgtEl>
                                        <p:attrNameLst>
                                          <p:attrName>style.visibility</p:attrName>
                                        </p:attrNameLst>
                                      </p:cBhvr>
                                      <p:to>
                                        <p:strVal val="visible"/>
                                      </p:to>
                                    </p:set>
                                    <p:anim calcmode="lin" valueType="num">
                                      <p:cBhvr additive="base">
                                        <p:cTn id="115" dur="500" fill="hold"/>
                                        <p:tgtEl>
                                          <p:spTgt spid="248982"/>
                                        </p:tgtEl>
                                        <p:attrNameLst>
                                          <p:attrName>ppt_x</p:attrName>
                                        </p:attrNameLst>
                                      </p:cBhvr>
                                      <p:tavLst>
                                        <p:tav tm="0">
                                          <p:val>
                                            <p:strVal val="#ppt_x"/>
                                          </p:val>
                                        </p:tav>
                                        <p:tav tm="100000">
                                          <p:val>
                                            <p:strVal val="#ppt_x"/>
                                          </p:val>
                                        </p:tav>
                                      </p:tavLst>
                                    </p:anim>
                                    <p:anim calcmode="lin" valueType="num">
                                      <p:cBhvr additive="base">
                                        <p:cTn id="116" dur="500" fill="hold"/>
                                        <p:tgtEl>
                                          <p:spTgt spid="248982"/>
                                        </p:tgtEl>
                                        <p:attrNameLst>
                                          <p:attrName>ppt_y</p:attrName>
                                        </p:attrNameLst>
                                      </p:cBhvr>
                                      <p:tavLst>
                                        <p:tav tm="0">
                                          <p:val>
                                            <p:strVal val="1+#ppt_h/2"/>
                                          </p:val>
                                        </p:tav>
                                        <p:tav tm="100000">
                                          <p:val>
                                            <p:strVal val="#ppt_y"/>
                                          </p:val>
                                        </p:tav>
                                      </p:tavLst>
                                    </p:anim>
                                  </p:childTnLst>
                                </p:cTn>
                              </p:par>
                            </p:childTnLst>
                          </p:cTn>
                        </p:par>
                        <p:par>
                          <p:cTn id="117" fill="hold" nodeType="afterGroup">
                            <p:stCondLst>
                              <p:cond delay="500"/>
                            </p:stCondLst>
                            <p:childTnLst>
                              <p:par>
                                <p:cTn id="118" presetID="2" presetClass="entr" presetSubtype="4" fill="hold" nodeType="afterEffect">
                                  <p:stCondLst>
                                    <p:cond delay="0"/>
                                  </p:stCondLst>
                                  <p:childTnLst>
                                    <p:set>
                                      <p:cBhvr>
                                        <p:cTn id="119" dur="1" fill="hold">
                                          <p:stCondLst>
                                            <p:cond delay="0"/>
                                          </p:stCondLst>
                                        </p:cTn>
                                        <p:tgtEl>
                                          <p:spTgt spid="248838"/>
                                        </p:tgtEl>
                                        <p:attrNameLst>
                                          <p:attrName>style.visibility</p:attrName>
                                        </p:attrNameLst>
                                      </p:cBhvr>
                                      <p:to>
                                        <p:strVal val="visible"/>
                                      </p:to>
                                    </p:set>
                                    <p:anim calcmode="lin" valueType="num">
                                      <p:cBhvr additive="base">
                                        <p:cTn id="120" dur="500" fill="hold"/>
                                        <p:tgtEl>
                                          <p:spTgt spid="248838"/>
                                        </p:tgtEl>
                                        <p:attrNameLst>
                                          <p:attrName>ppt_x</p:attrName>
                                        </p:attrNameLst>
                                      </p:cBhvr>
                                      <p:tavLst>
                                        <p:tav tm="0">
                                          <p:val>
                                            <p:strVal val="#ppt_x"/>
                                          </p:val>
                                        </p:tav>
                                        <p:tav tm="100000">
                                          <p:val>
                                            <p:strVal val="#ppt_x"/>
                                          </p:val>
                                        </p:tav>
                                      </p:tavLst>
                                    </p:anim>
                                    <p:anim calcmode="lin" valueType="num">
                                      <p:cBhvr additive="base">
                                        <p:cTn id="121" dur="500" fill="hold"/>
                                        <p:tgtEl>
                                          <p:spTgt spid="248838"/>
                                        </p:tgtEl>
                                        <p:attrNameLst>
                                          <p:attrName>ppt_y</p:attrName>
                                        </p:attrNameLst>
                                      </p:cBhvr>
                                      <p:tavLst>
                                        <p:tav tm="0">
                                          <p:val>
                                            <p:strVal val="1+#ppt_h/2"/>
                                          </p:val>
                                        </p:tav>
                                        <p:tav tm="100000">
                                          <p:val>
                                            <p:strVal val="#ppt_y"/>
                                          </p:val>
                                        </p:tav>
                                      </p:tavLst>
                                    </p:anim>
                                  </p:childTnLst>
                                </p:cTn>
                              </p:par>
                              <p:par>
                                <p:cTn id="122" presetID="2" presetClass="entr" presetSubtype="4" fill="hold" grpId="0" nodeType="withEffect">
                                  <p:stCondLst>
                                    <p:cond delay="0"/>
                                  </p:stCondLst>
                                  <p:childTnLst>
                                    <p:set>
                                      <p:cBhvr>
                                        <p:cTn id="123" dur="1" fill="hold">
                                          <p:stCondLst>
                                            <p:cond delay="0"/>
                                          </p:stCondLst>
                                        </p:cTn>
                                        <p:tgtEl>
                                          <p:spTgt spid="248839"/>
                                        </p:tgtEl>
                                        <p:attrNameLst>
                                          <p:attrName>style.visibility</p:attrName>
                                        </p:attrNameLst>
                                      </p:cBhvr>
                                      <p:to>
                                        <p:strVal val="visible"/>
                                      </p:to>
                                    </p:set>
                                    <p:anim calcmode="lin" valueType="num">
                                      <p:cBhvr additive="base">
                                        <p:cTn id="124" dur="500" fill="hold"/>
                                        <p:tgtEl>
                                          <p:spTgt spid="248839"/>
                                        </p:tgtEl>
                                        <p:attrNameLst>
                                          <p:attrName>ppt_x</p:attrName>
                                        </p:attrNameLst>
                                      </p:cBhvr>
                                      <p:tavLst>
                                        <p:tav tm="0">
                                          <p:val>
                                            <p:strVal val="#ppt_x"/>
                                          </p:val>
                                        </p:tav>
                                        <p:tav tm="100000">
                                          <p:val>
                                            <p:strVal val="#ppt_x"/>
                                          </p:val>
                                        </p:tav>
                                      </p:tavLst>
                                    </p:anim>
                                    <p:anim calcmode="lin" valueType="num">
                                      <p:cBhvr additive="base">
                                        <p:cTn id="125" dur="500" fill="hold"/>
                                        <p:tgtEl>
                                          <p:spTgt spid="248839"/>
                                        </p:tgtEl>
                                        <p:attrNameLst>
                                          <p:attrName>ppt_y</p:attrName>
                                        </p:attrNameLst>
                                      </p:cBhvr>
                                      <p:tavLst>
                                        <p:tav tm="0">
                                          <p:val>
                                            <p:strVal val="1+#ppt_h/2"/>
                                          </p:val>
                                        </p:tav>
                                        <p:tav tm="100000">
                                          <p:val>
                                            <p:strVal val="#ppt_y"/>
                                          </p:val>
                                        </p:tav>
                                      </p:tavLst>
                                    </p:anim>
                                  </p:childTnLst>
                                </p:cTn>
                              </p:par>
                              <p:par>
                                <p:cTn id="126" presetID="2" presetClass="entr" presetSubtype="4" fill="hold" grpId="0" nodeType="withEffect">
                                  <p:stCondLst>
                                    <p:cond delay="0"/>
                                  </p:stCondLst>
                                  <p:childTnLst>
                                    <p:set>
                                      <p:cBhvr>
                                        <p:cTn id="127" dur="1" fill="hold">
                                          <p:stCondLst>
                                            <p:cond delay="0"/>
                                          </p:stCondLst>
                                        </p:cTn>
                                        <p:tgtEl>
                                          <p:spTgt spid="248840"/>
                                        </p:tgtEl>
                                        <p:attrNameLst>
                                          <p:attrName>style.visibility</p:attrName>
                                        </p:attrNameLst>
                                      </p:cBhvr>
                                      <p:to>
                                        <p:strVal val="visible"/>
                                      </p:to>
                                    </p:set>
                                    <p:anim calcmode="lin" valueType="num">
                                      <p:cBhvr additive="base">
                                        <p:cTn id="128" dur="500" fill="hold"/>
                                        <p:tgtEl>
                                          <p:spTgt spid="248840"/>
                                        </p:tgtEl>
                                        <p:attrNameLst>
                                          <p:attrName>ppt_x</p:attrName>
                                        </p:attrNameLst>
                                      </p:cBhvr>
                                      <p:tavLst>
                                        <p:tav tm="0">
                                          <p:val>
                                            <p:strVal val="#ppt_x"/>
                                          </p:val>
                                        </p:tav>
                                        <p:tav tm="100000">
                                          <p:val>
                                            <p:strVal val="#ppt_x"/>
                                          </p:val>
                                        </p:tav>
                                      </p:tavLst>
                                    </p:anim>
                                    <p:anim calcmode="lin" valueType="num">
                                      <p:cBhvr additive="base">
                                        <p:cTn id="129" dur="500" fill="hold"/>
                                        <p:tgtEl>
                                          <p:spTgt spid="248840"/>
                                        </p:tgtEl>
                                        <p:attrNameLst>
                                          <p:attrName>ppt_y</p:attrName>
                                        </p:attrNameLst>
                                      </p:cBhvr>
                                      <p:tavLst>
                                        <p:tav tm="0">
                                          <p:val>
                                            <p:strVal val="1+#ppt_h/2"/>
                                          </p:val>
                                        </p:tav>
                                        <p:tav tm="100000">
                                          <p:val>
                                            <p:strVal val="#ppt_y"/>
                                          </p:val>
                                        </p:tav>
                                      </p:tavLst>
                                    </p:anim>
                                  </p:childTnLst>
                                </p:cTn>
                              </p:par>
                              <p:par>
                                <p:cTn id="130" presetID="2" presetClass="entr" presetSubtype="4" fill="hold" grpId="0" nodeType="withEffect">
                                  <p:stCondLst>
                                    <p:cond delay="0"/>
                                  </p:stCondLst>
                                  <p:childTnLst>
                                    <p:set>
                                      <p:cBhvr>
                                        <p:cTn id="131" dur="1" fill="hold">
                                          <p:stCondLst>
                                            <p:cond delay="0"/>
                                          </p:stCondLst>
                                        </p:cTn>
                                        <p:tgtEl>
                                          <p:spTgt spid="248841"/>
                                        </p:tgtEl>
                                        <p:attrNameLst>
                                          <p:attrName>style.visibility</p:attrName>
                                        </p:attrNameLst>
                                      </p:cBhvr>
                                      <p:to>
                                        <p:strVal val="visible"/>
                                      </p:to>
                                    </p:set>
                                    <p:anim calcmode="lin" valueType="num">
                                      <p:cBhvr additive="base">
                                        <p:cTn id="132" dur="500" fill="hold"/>
                                        <p:tgtEl>
                                          <p:spTgt spid="248841"/>
                                        </p:tgtEl>
                                        <p:attrNameLst>
                                          <p:attrName>ppt_x</p:attrName>
                                        </p:attrNameLst>
                                      </p:cBhvr>
                                      <p:tavLst>
                                        <p:tav tm="0">
                                          <p:val>
                                            <p:strVal val="#ppt_x"/>
                                          </p:val>
                                        </p:tav>
                                        <p:tav tm="100000">
                                          <p:val>
                                            <p:strVal val="#ppt_x"/>
                                          </p:val>
                                        </p:tav>
                                      </p:tavLst>
                                    </p:anim>
                                    <p:anim calcmode="lin" valueType="num">
                                      <p:cBhvr additive="base">
                                        <p:cTn id="133" dur="500" fill="hold"/>
                                        <p:tgtEl>
                                          <p:spTgt spid="248841"/>
                                        </p:tgtEl>
                                        <p:attrNameLst>
                                          <p:attrName>ppt_y</p:attrName>
                                        </p:attrNameLst>
                                      </p:cBhvr>
                                      <p:tavLst>
                                        <p:tav tm="0">
                                          <p:val>
                                            <p:strVal val="1+#ppt_h/2"/>
                                          </p:val>
                                        </p:tav>
                                        <p:tav tm="100000">
                                          <p:val>
                                            <p:strVal val="#ppt_y"/>
                                          </p:val>
                                        </p:tav>
                                      </p:tavLst>
                                    </p:anim>
                                  </p:childTnLst>
                                </p:cTn>
                              </p:par>
                              <p:par>
                                <p:cTn id="134" presetID="2" presetClass="entr" presetSubtype="4" fill="hold" grpId="0" nodeType="withEffect">
                                  <p:stCondLst>
                                    <p:cond delay="0"/>
                                  </p:stCondLst>
                                  <p:childTnLst>
                                    <p:set>
                                      <p:cBhvr>
                                        <p:cTn id="135" dur="1" fill="hold">
                                          <p:stCondLst>
                                            <p:cond delay="0"/>
                                          </p:stCondLst>
                                        </p:cTn>
                                        <p:tgtEl>
                                          <p:spTgt spid="248842"/>
                                        </p:tgtEl>
                                        <p:attrNameLst>
                                          <p:attrName>style.visibility</p:attrName>
                                        </p:attrNameLst>
                                      </p:cBhvr>
                                      <p:to>
                                        <p:strVal val="visible"/>
                                      </p:to>
                                    </p:set>
                                    <p:anim calcmode="lin" valueType="num">
                                      <p:cBhvr additive="base">
                                        <p:cTn id="136" dur="500" fill="hold"/>
                                        <p:tgtEl>
                                          <p:spTgt spid="248842"/>
                                        </p:tgtEl>
                                        <p:attrNameLst>
                                          <p:attrName>ppt_x</p:attrName>
                                        </p:attrNameLst>
                                      </p:cBhvr>
                                      <p:tavLst>
                                        <p:tav tm="0">
                                          <p:val>
                                            <p:strVal val="#ppt_x"/>
                                          </p:val>
                                        </p:tav>
                                        <p:tav tm="100000">
                                          <p:val>
                                            <p:strVal val="#ppt_x"/>
                                          </p:val>
                                        </p:tav>
                                      </p:tavLst>
                                    </p:anim>
                                    <p:anim calcmode="lin" valueType="num">
                                      <p:cBhvr additive="base">
                                        <p:cTn id="137" dur="500" fill="hold"/>
                                        <p:tgtEl>
                                          <p:spTgt spid="248842"/>
                                        </p:tgtEl>
                                        <p:attrNameLst>
                                          <p:attrName>ppt_y</p:attrName>
                                        </p:attrNameLst>
                                      </p:cBhvr>
                                      <p:tavLst>
                                        <p:tav tm="0">
                                          <p:val>
                                            <p:strVal val="1+#ppt_h/2"/>
                                          </p:val>
                                        </p:tav>
                                        <p:tav tm="100000">
                                          <p:val>
                                            <p:strVal val="#ppt_y"/>
                                          </p:val>
                                        </p:tav>
                                      </p:tavLst>
                                    </p:anim>
                                  </p:childTnLst>
                                </p:cTn>
                              </p:par>
                              <p:par>
                                <p:cTn id="138" presetID="2" presetClass="entr" presetSubtype="4" fill="hold" nodeType="withEffect">
                                  <p:stCondLst>
                                    <p:cond delay="0"/>
                                  </p:stCondLst>
                                  <p:childTnLst>
                                    <p:set>
                                      <p:cBhvr>
                                        <p:cTn id="139" dur="1" fill="hold">
                                          <p:stCondLst>
                                            <p:cond delay="0"/>
                                          </p:stCondLst>
                                        </p:cTn>
                                        <p:tgtEl>
                                          <p:spTgt spid="248846"/>
                                        </p:tgtEl>
                                        <p:attrNameLst>
                                          <p:attrName>style.visibility</p:attrName>
                                        </p:attrNameLst>
                                      </p:cBhvr>
                                      <p:to>
                                        <p:strVal val="visible"/>
                                      </p:to>
                                    </p:set>
                                    <p:anim calcmode="lin" valueType="num">
                                      <p:cBhvr additive="base">
                                        <p:cTn id="140" dur="500" fill="hold"/>
                                        <p:tgtEl>
                                          <p:spTgt spid="248846"/>
                                        </p:tgtEl>
                                        <p:attrNameLst>
                                          <p:attrName>ppt_x</p:attrName>
                                        </p:attrNameLst>
                                      </p:cBhvr>
                                      <p:tavLst>
                                        <p:tav tm="0">
                                          <p:val>
                                            <p:strVal val="#ppt_x"/>
                                          </p:val>
                                        </p:tav>
                                        <p:tav tm="100000">
                                          <p:val>
                                            <p:strVal val="#ppt_x"/>
                                          </p:val>
                                        </p:tav>
                                      </p:tavLst>
                                    </p:anim>
                                    <p:anim calcmode="lin" valueType="num">
                                      <p:cBhvr additive="base">
                                        <p:cTn id="141" dur="500" fill="hold"/>
                                        <p:tgtEl>
                                          <p:spTgt spid="248846"/>
                                        </p:tgtEl>
                                        <p:attrNameLst>
                                          <p:attrName>ppt_y</p:attrName>
                                        </p:attrNameLst>
                                      </p:cBhvr>
                                      <p:tavLst>
                                        <p:tav tm="0">
                                          <p:val>
                                            <p:strVal val="1+#ppt_h/2"/>
                                          </p:val>
                                        </p:tav>
                                        <p:tav tm="100000">
                                          <p:val>
                                            <p:strVal val="#ppt_y"/>
                                          </p:val>
                                        </p:tav>
                                      </p:tavLst>
                                    </p:anim>
                                  </p:childTnLst>
                                </p:cTn>
                              </p:par>
                              <p:par>
                                <p:cTn id="142" presetID="2" presetClass="entr" presetSubtype="4" fill="hold" nodeType="withEffect">
                                  <p:stCondLst>
                                    <p:cond delay="0"/>
                                  </p:stCondLst>
                                  <p:childTnLst>
                                    <p:set>
                                      <p:cBhvr>
                                        <p:cTn id="143" dur="1" fill="hold">
                                          <p:stCondLst>
                                            <p:cond delay="0"/>
                                          </p:stCondLst>
                                        </p:cTn>
                                        <p:tgtEl>
                                          <p:spTgt spid="248876"/>
                                        </p:tgtEl>
                                        <p:attrNameLst>
                                          <p:attrName>style.visibility</p:attrName>
                                        </p:attrNameLst>
                                      </p:cBhvr>
                                      <p:to>
                                        <p:strVal val="visible"/>
                                      </p:to>
                                    </p:set>
                                    <p:anim calcmode="lin" valueType="num">
                                      <p:cBhvr additive="base">
                                        <p:cTn id="144" dur="500" fill="hold"/>
                                        <p:tgtEl>
                                          <p:spTgt spid="248876"/>
                                        </p:tgtEl>
                                        <p:attrNameLst>
                                          <p:attrName>ppt_x</p:attrName>
                                        </p:attrNameLst>
                                      </p:cBhvr>
                                      <p:tavLst>
                                        <p:tav tm="0">
                                          <p:val>
                                            <p:strVal val="#ppt_x"/>
                                          </p:val>
                                        </p:tav>
                                        <p:tav tm="100000">
                                          <p:val>
                                            <p:strVal val="#ppt_x"/>
                                          </p:val>
                                        </p:tav>
                                      </p:tavLst>
                                    </p:anim>
                                    <p:anim calcmode="lin" valueType="num">
                                      <p:cBhvr additive="base">
                                        <p:cTn id="145" dur="500" fill="hold"/>
                                        <p:tgtEl>
                                          <p:spTgt spid="248876"/>
                                        </p:tgtEl>
                                        <p:attrNameLst>
                                          <p:attrName>ppt_y</p:attrName>
                                        </p:attrNameLst>
                                      </p:cBhvr>
                                      <p:tavLst>
                                        <p:tav tm="0">
                                          <p:val>
                                            <p:strVal val="1+#ppt_h/2"/>
                                          </p:val>
                                        </p:tav>
                                        <p:tav tm="100000">
                                          <p:val>
                                            <p:strVal val="#ppt_y"/>
                                          </p:val>
                                        </p:tav>
                                      </p:tavLst>
                                    </p:anim>
                                  </p:childTnLst>
                                </p:cTn>
                              </p:par>
                              <p:par>
                                <p:cTn id="146" presetID="2" presetClass="entr" presetSubtype="4" fill="hold" grpId="0" nodeType="withEffect">
                                  <p:stCondLst>
                                    <p:cond delay="0"/>
                                  </p:stCondLst>
                                  <p:childTnLst>
                                    <p:set>
                                      <p:cBhvr>
                                        <p:cTn id="147" dur="1" fill="hold">
                                          <p:stCondLst>
                                            <p:cond delay="0"/>
                                          </p:stCondLst>
                                        </p:cTn>
                                        <p:tgtEl>
                                          <p:spTgt spid="248877"/>
                                        </p:tgtEl>
                                        <p:attrNameLst>
                                          <p:attrName>style.visibility</p:attrName>
                                        </p:attrNameLst>
                                      </p:cBhvr>
                                      <p:to>
                                        <p:strVal val="visible"/>
                                      </p:to>
                                    </p:set>
                                    <p:anim calcmode="lin" valueType="num">
                                      <p:cBhvr additive="base">
                                        <p:cTn id="148" dur="500" fill="hold"/>
                                        <p:tgtEl>
                                          <p:spTgt spid="248877"/>
                                        </p:tgtEl>
                                        <p:attrNameLst>
                                          <p:attrName>ppt_x</p:attrName>
                                        </p:attrNameLst>
                                      </p:cBhvr>
                                      <p:tavLst>
                                        <p:tav tm="0">
                                          <p:val>
                                            <p:strVal val="#ppt_x"/>
                                          </p:val>
                                        </p:tav>
                                        <p:tav tm="100000">
                                          <p:val>
                                            <p:strVal val="#ppt_x"/>
                                          </p:val>
                                        </p:tav>
                                      </p:tavLst>
                                    </p:anim>
                                    <p:anim calcmode="lin" valueType="num">
                                      <p:cBhvr additive="base">
                                        <p:cTn id="149" dur="500" fill="hold"/>
                                        <p:tgtEl>
                                          <p:spTgt spid="248877"/>
                                        </p:tgtEl>
                                        <p:attrNameLst>
                                          <p:attrName>ppt_y</p:attrName>
                                        </p:attrNameLst>
                                      </p:cBhvr>
                                      <p:tavLst>
                                        <p:tav tm="0">
                                          <p:val>
                                            <p:strVal val="1+#ppt_h/2"/>
                                          </p:val>
                                        </p:tav>
                                        <p:tav tm="100000">
                                          <p:val>
                                            <p:strVal val="#ppt_y"/>
                                          </p:val>
                                        </p:tav>
                                      </p:tavLst>
                                    </p:anim>
                                  </p:childTnLst>
                                </p:cTn>
                              </p:par>
                              <p:par>
                                <p:cTn id="150" presetID="2" presetClass="entr" presetSubtype="4" fill="hold" grpId="0" nodeType="withEffect">
                                  <p:stCondLst>
                                    <p:cond delay="0"/>
                                  </p:stCondLst>
                                  <p:childTnLst>
                                    <p:set>
                                      <p:cBhvr>
                                        <p:cTn id="151" dur="1" fill="hold">
                                          <p:stCondLst>
                                            <p:cond delay="0"/>
                                          </p:stCondLst>
                                        </p:cTn>
                                        <p:tgtEl>
                                          <p:spTgt spid="248878"/>
                                        </p:tgtEl>
                                        <p:attrNameLst>
                                          <p:attrName>style.visibility</p:attrName>
                                        </p:attrNameLst>
                                      </p:cBhvr>
                                      <p:to>
                                        <p:strVal val="visible"/>
                                      </p:to>
                                    </p:set>
                                    <p:anim calcmode="lin" valueType="num">
                                      <p:cBhvr additive="base">
                                        <p:cTn id="152" dur="500" fill="hold"/>
                                        <p:tgtEl>
                                          <p:spTgt spid="248878"/>
                                        </p:tgtEl>
                                        <p:attrNameLst>
                                          <p:attrName>ppt_x</p:attrName>
                                        </p:attrNameLst>
                                      </p:cBhvr>
                                      <p:tavLst>
                                        <p:tav tm="0">
                                          <p:val>
                                            <p:strVal val="#ppt_x"/>
                                          </p:val>
                                        </p:tav>
                                        <p:tav tm="100000">
                                          <p:val>
                                            <p:strVal val="#ppt_x"/>
                                          </p:val>
                                        </p:tav>
                                      </p:tavLst>
                                    </p:anim>
                                    <p:anim calcmode="lin" valueType="num">
                                      <p:cBhvr additive="base">
                                        <p:cTn id="153" dur="500" fill="hold"/>
                                        <p:tgtEl>
                                          <p:spTgt spid="248878"/>
                                        </p:tgtEl>
                                        <p:attrNameLst>
                                          <p:attrName>ppt_y</p:attrName>
                                        </p:attrNameLst>
                                      </p:cBhvr>
                                      <p:tavLst>
                                        <p:tav tm="0">
                                          <p:val>
                                            <p:strVal val="1+#ppt_h/2"/>
                                          </p:val>
                                        </p:tav>
                                        <p:tav tm="100000">
                                          <p:val>
                                            <p:strVal val="#ppt_y"/>
                                          </p:val>
                                        </p:tav>
                                      </p:tavLst>
                                    </p:anim>
                                  </p:childTnLst>
                                </p:cTn>
                              </p:par>
                              <p:par>
                                <p:cTn id="154" presetID="2" presetClass="entr" presetSubtype="4" fill="hold" grpId="0" nodeType="withEffect">
                                  <p:stCondLst>
                                    <p:cond delay="0"/>
                                  </p:stCondLst>
                                  <p:childTnLst>
                                    <p:set>
                                      <p:cBhvr>
                                        <p:cTn id="155" dur="1" fill="hold">
                                          <p:stCondLst>
                                            <p:cond delay="0"/>
                                          </p:stCondLst>
                                        </p:cTn>
                                        <p:tgtEl>
                                          <p:spTgt spid="248879"/>
                                        </p:tgtEl>
                                        <p:attrNameLst>
                                          <p:attrName>style.visibility</p:attrName>
                                        </p:attrNameLst>
                                      </p:cBhvr>
                                      <p:to>
                                        <p:strVal val="visible"/>
                                      </p:to>
                                    </p:set>
                                    <p:anim calcmode="lin" valueType="num">
                                      <p:cBhvr additive="base">
                                        <p:cTn id="156" dur="500" fill="hold"/>
                                        <p:tgtEl>
                                          <p:spTgt spid="248879"/>
                                        </p:tgtEl>
                                        <p:attrNameLst>
                                          <p:attrName>ppt_x</p:attrName>
                                        </p:attrNameLst>
                                      </p:cBhvr>
                                      <p:tavLst>
                                        <p:tav tm="0">
                                          <p:val>
                                            <p:strVal val="#ppt_x"/>
                                          </p:val>
                                        </p:tav>
                                        <p:tav tm="100000">
                                          <p:val>
                                            <p:strVal val="#ppt_x"/>
                                          </p:val>
                                        </p:tav>
                                      </p:tavLst>
                                    </p:anim>
                                    <p:anim calcmode="lin" valueType="num">
                                      <p:cBhvr additive="base">
                                        <p:cTn id="157" dur="500" fill="hold"/>
                                        <p:tgtEl>
                                          <p:spTgt spid="248879"/>
                                        </p:tgtEl>
                                        <p:attrNameLst>
                                          <p:attrName>ppt_y</p:attrName>
                                        </p:attrNameLst>
                                      </p:cBhvr>
                                      <p:tavLst>
                                        <p:tav tm="0">
                                          <p:val>
                                            <p:strVal val="1+#ppt_h/2"/>
                                          </p:val>
                                        </p:tav>
                                        <p:tav tm="100000">
                                          <p:val>
                                            <p:strVal val="#ppt_y"/>
                                          </p:val>
                                        </p:tav>
                                      </p:tavLst>
                                    </p:anim>
                                  </p:childTnLst>
                                </p:cTn>
                              </p:par>
                              <p:par>
                                <p:cTn id="158" presetID="2" presetClass="entr" presetSubtype="4" fill="hold" nodeType="withEffect">
                                  <p:stCondLst>
                                    <p:cond delay="0"/>
                                  </p:stCondLst>
                                  <p:childTnLst>
                                    <p:set>
                                      <p:cBhvr>
                                        <p:cTn id="159" dur="1" fill="hold">
                                          <p:stCondLst>
                                            <p:cond delay="0"/>
                                          </p:stCondLst>
                                        </p:cTn>
                                        <p:tgtEl>
                                          <p:spTgt spid="248880"/>
                                        </p:tgtEl>
                                        <p:attrNameLst>
                                          <p:attrName>style.visibility</p:attrName>
                                        </p:attrNameLst>
                                      </p:cBhvr>
                                      <p:to>
                                        <p:strVal val="visible"/>
                                      </p:to>
                                    </p:set>
                                    <p:anim calcmode="lin" valueType="num">
                                      <p:cBhvr additive="base">
                                        <p:cTn id="160" dur="500" fill="hold"/>
                                        <p:tgtEl>
                                          <p:spTgt spid="248880"/>
                                        </p:tgtEl>
                                        <p:attrNameLst>
                                          <p:attrName>ppt_x</p:attrName>
                                        </p:attrNameLst>
                                      </p:cBhvr>
                                      <p:tavLst>
                                        <p:tav tm="0">
                                          <p:val>
                                            <p:strVal val="#ppt_x"/>
                                          </p:val>
                                        </p:tav>
                                        <p:tav tm="100000">
                                          <p:val>
                                            <p:strVal val="#ppt_x"/>
                                          </p:val>
                                        </p:tav>
                                      </p:tavLst>
                                    </p:anim>
                                    <p:anim calcmode="lin" valueType="num">
                                      <p:cBhvr additive="base">
                                        <p:cTn id="161" dur="500" fill="hold"/>
                                        <p:tgtEl>
                                          <p:spTgt spid="248880"/>
                                        </p:tgtEl>
                                        <p:attrNameLst>
                                          <p:attrName>ppt_y</p:attrName>
                                        </p:attrNameLst>
                                      </p:cBhvr>
                                      <p:tavLst>
                                        <p:tav tm="0">
                                          <p:val>
                                            <p:strVal val="1+#ppt_h/2"/>
                                          </p:val>
                                        </p:tav>
                                        <p:tav tm="100000">
                                          <p:val>
                                            <p:strVal val="#ppt_y"/>
                                          </p:val>
                                        </p:tav>
                                      </p:tavLst>
                                    </p:anim>
                                  </p:childTnLst>
                                </p:cTn>
                              </p:par>
                              <p:par>
                                <p:cTn id="162" presetID="2" presetClass="entr" presetSubtype="4" fill="hold" grpId="0" nodeType="withEffect">
                                  <p:stCondLst>
                                    <p:cond delay="0"/>
                                  </p:stCondLst>
                                  <p:childTnLst>
                                    <p:set>
                                      <p:cBhvr>
                                        <p:cTn id="163" dur="1" fill="hold">
                                          <p:stCondLst>
                                            <p:cond delay="0"/>
                                          </p:stCondLst>
                                        </p:cTn>
                                        <p:tgtEl>
                                          <p:spTgt spid="248881"/>
                                        </p:tgtEl>
                                        <p:attrNameLst>
                                          <p:attrName>style.visibility</p:attrName>
                                        </p:attrNameLst>
                                      </p:cBhvr>
                                      <p:to>
                                        <p:strVal val="visible"/>
                                      </p:to>
                                    </p:set>
                                    <p:anim calcmode="lin" valueType="num">
                                      <p:cBhvr additive="base">
                                        <p:cTn id="164" dur="500" fill="hold"/>
                                        <p:tgtEl>
                                          <p:spTgt spid="248881"/>
                                        </p:tgtEl>
                                        <p:attrNameLst>
                                          <p:attrName>ppt_x</p:attrName>
                                        </p:attrNameLst>
                                      </p:cBhvr>
                                      <p:tavLst>
                                        <p:tav tm="0">
                                          <p:val>
                                            <p:strVal val="#ppt_x"/>
                                          </p:val>
                                        </p:tav>
                                        <p:tav tm="100000">
                                          <p:val>
                                            <p:strVal val="#ppt_x"/>
                                          </p:val>
                                        </p:tav>
                                      </p:tavLst>
                                    </p:anim>
                                    <p:anim calcmode="lin" valueType="num">
                                      <p:cBhvr additive="base">
                                        <p:cTn id="165" dur="500" fill="hold"/>
                                        <p:tgtEl>
                                          <p:spTgt spid="248881"/>
                                        </p:tgtEl>
                                        <p:attrNameLst>
                                          <p:attrName>ppt_y</p:attrName>
                                        </p:attrNameLst>
                                      </p:cBhvr>
                                      <p:tavLst>
                                        <p:tav tm="0">
                                          <p:val>
                                            <p:strVal val="1+#ppt_h/2"/>
                                          </p:val>
                                        </p:tav>
                                        <p:tav tm="100000">
                                          <p:val>
                                            <p:strVal val="#ppt_y"/>
                                          </p:val>
                                        </p:tav>
                                      </p:tavLst>
                                    </p:anim>
                                  </p:childTnLst>
                                </p:cTn>
                              </p:par>
                              <p:par>
                                <p:cTn id="166" presetID="2" presetClass="entr" presetSubtype="4" fill="hold" nodeType="withEffect">
                                  <p:stCondLst>
                                    <p:cond delay="0"/>
                                  </p:stCondLst>
                                  <p:childTnLst>
                                    <p:set>
                                      <p:cBhvr>
                                        <p:cTn id="167" dur="1" fill="hold">
                                          <p:stCondLst>
                                            <p:cond delay="0"/>
                                          </p:stCondLst>
                                        </p:cTn>
                                        <p:tgtEl>
                                          <p:spTgt spid="248907"/>
                                        </p:tgtEl>
                                        <p:attrNameLst>
                                          <p:attrName>style.visibility</p:attrName>
                                        </p:attrNameLst>
                                      </p:cBhvr>
                                      <p:to>
                                        <p:strVal val="visible"/>
                                      </p:to>
                                    </p:set>
                                    <p:anim calcmode="lin" valueType="num">
                                      <p:cBhvr additive="base">
                                        <p:cTn id="168" dur="500" fill="hold"/>
                                        <p:tgtEl>
                                          <p:spTgt spid="248907"/>
                                        </p:tgtEl>
                                        <p:attrNameLst>
                                          <p:attrName>ppt_x</p:attrName>
                                        </p:attrNameLst>
                                      </p:cBhvr>
                                      <p:tavLst>
                                        <p:tav tm="0">
                                          <p:val>
                                            <p:strVal val="#ppt_x"/>
                                          </p:val>
                                        </p:tav>
                                        <p:tav tm="100000">
                                          <p:val>
                                            <p:strVal val="#ppt_x"/>
                                          </p:val>
                                        </p:tav>
                                      </p:tavLst>
                                    </p:anim>
                                    <p:anim calcmode="lin" valueType="num">
                                      <p:cBhvr additive="base">
                                        <p:cTn id="169" dur="500" fill="hold"/>
                                        <p:tgtEl>
                                          <p:spTgt spid="248907"/>
                                        </p:tgtEl>
                                        <p:attrNameLst>
                                          <p:attrName>ppt_y</p:attrName>
                                        </p:attrNameLst>
                                      </p:cBhvr>
                                      <p:tavLst>
                                        <p:tav tm="0">
                                          <p:val>
                                            <p:strVal val="1+#ppt_h/2"/>
                                          </p:val>
                                        </p:tav>
                                        <p:tav tm="100000">
                                          <p:val>
                                            <p:strVal val="#ppt_y"/>
                                          </p:val>
                                        </p:tav>
                                      </p:tavLst>
                                    </p:anim>
                                  </p:childTnLst>
                                </p:cTn>
                              </p:par>
                              <p:par>
                                <p:cTn id="170" presetID="2" presetClass="entr" presetSubtype="4" fill="hold" nodeType="withEffect">
                                  <p:stCondLst>
                                    <p:cond delay="0"/>
                                  </p:stCondLst>
                                  <p:childTnLst>
                                    <p:set>
                                      <p:cBhvr>
                                        <p:cTn id="171" dur="1" fill="hold">
                                          <p:stCondLst>
                                            <p:cond delay="0"/>
                                          </p:stCondLst>
                                        </p:cTn>
                                        <p:tgtEl>
                                          <p:spTgt spid="248908"/>
                                        </p:tgtEl>
                                        <p:attrNameLst>
                                          <p:attrName>style.visibility</p:attrName>
                                        </p:attrNameLst>
                                      </p:cBhvr>
                                      <p:to>
                                        <p:strVal val="visible"/>
                                      </p:to>
                                    </p:set>
                                    <p:anim calcmode="lin" valueType="num">
                                      <p:cBhvr additive="base">
                                        <p:cTn id="172" dur="500" fill="hold"/>
                                        <p:tgtEl>
                                          <p:spTgt spid="248908"/>
                                        </p:tgtEl>
                                        <p:attrNameLst>
                                          <p:attrName>ppt_x</p:attrName>
                                        </p:attrNameLst>
                                      </p:cBhvr>
                                      <p:tavLst>
                                        <p:tav tm="0">
                                          <p:val>
                                            <p:strVal val="#ppt_x"/>
                                          </p:val>
                                        </p:tav>
                                        <p:tav tm="100000">
                                          <p:val>
                                            <p:strVal val="#ppt_x"/>
                                          </p:val>
                                        </p:tav>
                                      </p:tavLst>
                                    </p:anim>
                                    <p:anim calcmode="lin" valueType="num">
                                      <p:cBhvr additive="base">
                                        <p:cTn id="173" dur="500" fill="hold"/>
                                        <p:tgtEl>
                                          <p:spTgt spid="248908"/>
                                        </p:tgtEl>
                                        <p:attrNameLst>
                                          <p:attrName>ppt_y</p:attrName>
                                        </p:attrNameLst>
                                      </p:cBhvr>
                                      <p:tavLst>
                                        <p:tav tm="0">
                                          <p:val>
                                            <p:strVal val="1+#ppt_h/2"/>
                                          </p:val>
                                        </p:tav>
                                        <p:tav tm="100000">
                                          <p:val>
                                            <p:strVal val="#ppt_y"/>
                                          </p:val>
                                        </p:tav>
                                      </p:tavLst>
                                    </p:anim>
                                  </p:childTnLst>
                                </p:cTn>
                              </p:par>
                              <p:par>
                                <p:cTn id="174" presetID="2" presetClass="entr" presetSubtype="4" fill="hold" nodeType="withEffect">
                                  <p:stCondLst>
                                    <p:cond delay="0"/>
                                  </p:stCondLst>
                                  <p:childTnLst>
                                    <p:set>
                                      <p:cBhvr>
                                        <p:cTn id="175" dur="1" fill="hold">
                                          <p:stCondLst>
                                            <p:cond delay="0"/>
                                          </p:stCondLst>
                                        </p:cTn>
                                        <p:tgtEl>
                                          <p:spTgt spid="248909"/>
                                        </p:tgtEl>
                                        <p:attrNameLst>
                                          <p:attrName>style.visibility</p:attrName>
                                        </p:attrNameLst>
                                      </p:cBhvr>
                                      <p:to>
                                        <p:strVal val="visible"/>
                                      </p:to>
                                    </p:set>
                                    <p:anim calcmode="lin" valueType="num">
                                      <p:cBhvr additive="base">
                                        <p:cTn id="176" dur="500" fill="hold"/>
                                        <p:tgtEl>
                                          <p:spTgt spid="248909"/>
                                        </p:tgtEl>
                                        <p:attrNameLst>
                                          <p:attrName>ppt_x</p:attrName>
                                        </p:attrNameLst>
                                      </p:cBhvr>
                                      <p:tavLst>
                                        <p:tav tm="0">
                                          <p:val>
                                            <p:strVal val="#ppt_x"/>
                                          </p:val>
                                        </p:tav>
                                        <p:tav tm="100000">
                                          <p:val>
                                            <p:strVal val="#ppt_x"/>
                                          </p:val>
                                        </p:tav>
                                      </p:tavLst>
                                    </p:anim>
                                    <p:anim calcmode="lin" valueType="num">
                                      <p:cBhvr additive="base">
                                        <p:cTn id="177" dur="500" fill="hold"/>
                                        <p:tgtEl>
                                          <p:spTgt spid="248909"/>
                                        </p:tgtEl>
                                        <p:attrNameLst>
                                          <p:attrName>ppt_y</p:attrName>
                                        </p:attrNameLst>
                                      </p:cBhvr>
                                      <p:tavLst>
                                        <p:tav tm="0">
                                          <p:val>
                                            <p:strVal val="1+#ppt_h/2"/>
                                          </p:val>
                                        </p:tav>
                                        <p:tav tm="100000">
                                          <p:val>
                                            <p:strVal val="#ppt_y"/>
                                          </p:val>
                                        </p:tav>
                                      </p:tavLst>
                                    </p:anim>
                                  </p:childTnLst>
                                </p:cTn>
                              </p:par>
                              <p:par>
                                <p:cTn id="178" presetID="2" presetClass="entr" presetSubtype="4" fill="hold" nodeType="withEffect">
                                  <p:stCondLst>
                                    <p:cond delay="0"/>
                                  </p:stCondLst>
                                  <p:childTnLst>
                                    <p:set>
                                      <p:cBhvr>
                                        <p:cTn id="179" dur="1" fill="hold">
                                          <p:stCondLst>
                                            <p:cond delay="0"/>
                                          </p:stCondLst>
                                        </p:cTn>
                                        <p:tgtEl>
                                          <p:spTgt spid="248910"/>
                                        </p:tgtEl>
                                        <p:attrNameLst>
                                          <p:attrName>style.visibility</p:attrName>
                                        </p:attrNameLst>
                                      </p:cBhvr>
                                      <p:to>
                                        <p:strVal val="visible"/>
                                      </p:to>
                                    </p:set>
                                    <p:anim calcmode="lin" valueType="num">
                                      <p:cBhvr additive="base">
                                        <p:cTn id="180" dur="500" fill="hold"/>
                                        <p:tgtEl>
                                          <p:spTgt spid="248910"/>
                                        </p:tgtEl>
                                        <p:attrNameLst>
                                          <p:attrName>ppt_x</p:attrName>
                                        </p:attrNameLst>
                                      </p:cBhvr>
                                      <p:tavLst>
                                        <p:tav tm="0">
                                          <p:val>
                                            <p:strVal val="#ppt_x"/>
                                          </p:val>
                                        </p:tav>
                                        <p:tav tm="100000">
                                          <p:val>
                                            <p:strVal val="#ppt_x"/>
                                          </p:val>
                                        </p:tav>
                                      </p:tavLst>
                                    </p:anim>
                                    <p:anim calcmode="lin" valueType="num">
                                      <p:cBhvr additive="base">
                                        <p:cTn id="181" dur="500" fill="hold"/>
                                        <p:tgtEl>
                                          <p:spTgt spid="248910"/>
                                        </p:tgtEl>
                                        <p:attrNameLst>
                                          <p:attrName>ppt_y</p:attrName>
                                        </p:attrNameLst>
                                      </p:cBhvr>
                                      <p:tavLst>
                                        <p:tav tm="0">
                                          <p:val>
                                            <p:strVal val="1+#ppt_h/2"/>
                                          </p:val>
                                        </p:tav>
                                        <p:tav tm="100000">
                                          <p:val>
                                            <p:strVal val="#ppt_y"/>
                                          </p:val>
                                        </p:tav>
                                      </p:tavLst>
                                    </p:anim>
                                  </p:childTnLst>
                                </p:cTn>
                              </p:par>
                              <p:par>
                                <p:cTn id="182" presetID="2" presetClass="entr" presetSubtype="4" fill="hold" nodeType="withEffect">
                                  <p:stCondLst>
                                    <p:cond delay="0"/>
                                  </p:stCondLst>
                                  <p:childTnLst>
                                    <p:set>
                                      <p:cBhvr>
                                        <p:cTn id="183" dur="1" fill="hold">
                                          <p:stCondLst>
                                            <p:cond delay="0"/>
                                          </p:stCondLst>
                                        </p:cTn>
                                        <p:tgtEl>
                                          <p:spTgt spid="248911"/>
                                        </p:tgtEl>
                                        <p:attrNameLst>
                                          <p:attrName>style.visibility</p:attrName>
                                        </p:attrNameLst>
                                      </p:cBhvr>
                                      <p:to>
                                        <p:strVal val="visible"/>
                                      </p:to>
                                    </p:set>
                                    <p:anim calcmode="lin" valueType="num">
                                      <p:cBhvr additive="base">
                                        <p:cTn id="184" dur="500" fill="hold"/>
                                        <p:tgtEl>
                                          <p:spTgt spid="248911"/>
                                        </p:tgtEl>
                                        <p:attrNameLst>
                                          <p:attrName>ppt_x</p:attrName>
                                        </p:attrNameLst>
                                      </p:cBhvr>
                                      <p:tavLst>
                                        <p:tav tm="0">
                                          <p:val>
                                            <p:strVal val="#ppt_x"/>
                                          </p:val>
                                        </p:tav>
                                        <p:tav tm="100000">
                                          <p:val>
                                            <p:strVal val="#ppt_x"/>
                                          </p:val>
                                        </p:tav>
                                      </p:tavLst>
                                    </p:anim>
                                    <p:anim calcmode="lin" valueType="num">
                                      <p:cBhvr additive="base">
                                        <p:cTn id="185" dur="500" fill="hold"/>
                                        <p:tgtEl>
                                          <p:spTgt spid="248911"/>
                                        </p:tgtEl>
                                        <p:attrNameLst>
                                          <p:attrName>ppt_y</p:attrName>
                                        </p:attrNameLst>
                                      </p:cBhvr>
                                      <p:tavLst>
                                        <p:tav tm="0">
                                          <p:val>
                                            <p:strVal val="1+#ppt_h/2"/>
                                          </p:val>
                                        </p:tav>
                                        <p:tav tm="100000">
                                          <p:val>
                                            <p:strVal val="#ppt_y"/>
                                          </p:val>
                                        </p:tav>
                                      </p:tavLst>
                                    </p:anim>
                                  </p:childTnLst>
                                </p:cTn>
                              </p:par>
                              <p:par>
                                <p:cTn id="186" presetID="2" presetClass="entr" presetSubtype="4" fill="hold" nodeType="withEffect">
                                  <p:stCondLst>
                                    <p:cond delay="0"/>
                                  </p:stCondLst>
                                  <p:childTnLst>
                                    <p:set>
                                      <p:cBhvr>
                                        <p:cTn id="187" dur="1" fill="hold">
                                          <p:stCondLst>
                                            <p:cond delay="0"/>
                                          </p:stCondLst>
                                        </p:cTn>
                                        <p:tgtEl>
                                          <p:spTgt spid="248860"/>
                                        </p:tgtEl>
                                        <p:attrNameLst>
                                          <p:attrName>style.visibility</p:attrName>
                                        </p:attrNameLst>
                                      </p:cBhvr>
                                      <p:to>
                                        <p:strVal val="visible"/>
                                      </p:to>
                                    </p:set>
                                    <p:anim calcmode="lin" valueType="num">
                                      <p:cBhvr additive="base">
                                        <p:cTn id="188" dur="500" fill="hold"/>
                                        <p:tgtEl>
                                          <p:spTgt spid="248860"/>
                                        </p:tgtEl>
                                        <p:attrNameLst>
                                          <p:attrName>ppt_x</p:attrName>
                                        </p:attrNameLst>
                                      </p:cBhvr>
                                      <p:tavLst>
                                        <p:tav tm="0">
                                          <p:val>
                                            <p:strVal val="#ppt_x"/>
                                          </p:val>
                                        </p:tav>
                                        <p:tav tm="100000">
                                          <p:val>
                                            <p:strVal val="#ppt_x"/>
                                          </p:val>
                                        </p:tav>
                                      </p:tavLst>
                                    </p:anim>
                                    <p:anim calcmode="lin" valueType="num">
                                      <p:cBhvr additive="base">
                                        <p:cTn id="189" dur="500" fill="hold"/>
                                        <p:tgtEl>
                                          <p:spTgt spid="248860"/>
                                        </p:tgtEl>
                                        <p:attrNameLst>
                                          <p:attrName>ppt_y</p:attrName>
                                        </p:attrNameLst>
                                      </p:cBhvr>
                                      <p:tavLst>
                                        <p:tav tm="0">
                                          <p:val>
                                            <p:strVal val="1+#ppt_h/2"/>
                                          </p:val>
                                        </p:tav>
                                        <p:tav tm="100000">
                                          <p:val>
                                            <p:strVal val="#ppt_y"/>
                                          </p:val>
                                        </p:tav>
                                      </p:tavLst>
                                    </p:anim>
                                  </p:childTnLst>
                                </p:cTn>
                              </p:par>
                              <p:par>
                                <p:cTn id="190" presetID="2" presetClass="entr" presetSubtype="4" fill="hold" nodeType="withEffect">
                                  <p:stCondLst>
                                    <p:cond delay="0"/>
                                  </p:stCondLst>
                                  <p:childTnLst>
                                    <p:set>
                                      <p:cBhvr>
                                        <p:cTn id="191" dur="1" fill="hold">
                                          <p:stCondLst>
                                            <p:cond delay="0"/>
                                          </p:stCondLst>
                                        </p:cTn>
                                        <p:tgtEl>
                                          <p:spTgt spid="248861"/>
                                        </p:tgtEl>
                                        <p:attrNameLst>
                                          <p:attrName>style.visibility</p:attrName>
                                        </p:attrNameLst>
                                      </p:cBhvr>
                                      <p:to>
                                        <p:strVal val="visible"/>
                                      </p:to>
                                    </p:set>
                                    <p:anim calcmode="lin" valueType="num">
                                      <p:cBhvr additive="base">
                                        <p:cTn id="192" dur="500" fill="hold"/>
                                        <p:tgtEl>
                                          <p:spTgt spid="248861"/>
                                        </p:tgtEl>
                                        <p:attrNameLst>
                                          <p:attrName>ppt_x</p:attrName>
                                        </p:attrNameLst>
                                      </p:cBhvr>
                                      <p:tavLst>
                                        <p:tav tm="0">
                                          <p:val>
                                            <p:strVal val="#ppt_x"/>
                                          </p:val>
                                        </p:tav>
                                        <p:tav tm="100000">
                                          <p:val>
                                            <p:strVal val="#ppt_x"/>
                                          </p:val>
                                        </p:tav>
                                      </p:tavLst>
                                    </p:anim>
                                    <p:anim calcmode="lin" valueType="num">
                                      <p:cBhvr additive="base">
                                        <p:cTn id="193" dur="500" fill="hold"/>
                                        <p:tgtEl>
                                          <p:spTgt spid="248861"/>
                                        </p:tgtEl>
                                        <p:attrNameLst>
                                          <p:attrName>ppt_y</p:attrName>
                                        </p:attrNameLst>
                                      </p:cBhvr>
                                      <p:tavLst>
                                        <p:tav tm="0">
                                          <p:val>
                                            <p:strVal val="1+#ppt_h/2"/>
                                          </p:val>
                                        </p:tav>
                                        <p:tav tm="100000">
                                          <p:val>
                                            <p:strVal val="#ppt_y"/>
                                          </p:val>
                                        </p:tav>
                                      </p:tavLst>
                                    </p:anim>
                                  </p:childTnLst>
                                </p:cTn>
                              </p:par>
                              <p:par>
                                <p:cTn id="194" presetID="2" presetClass="entr" presetSubtype="4" fill="hold" nodeType="withEffect">
                                  <p:stCondLst>
                                    <p:cond delay="0"/>
                                  </p:stCondLst>
                                  <p:childTnLst>
                                    <p:set>
                                      <p:cBhvr>
                                        <p:cTn id="195" dur="1" fill="hold">
                                          <p:stCondLst>
                                            <p:cond delay="0"/>
                                          </p:stCondLst>
                                        </p:cTn>
                                        <p:tgtEl>
                                          <p:spTgt spid="248862"/>
                                        </p:tgtEl>
                                        <p:attrNameLst>
                                          <p:attrName>style.visibility</p:attrName>
                                        </p:attrNameLst>
                                      </p:cBhvr>
                                      <p:to>
                                        <p:strVal val="visible"/>
                                      </p:to>
                                    </p:set>
                                    <p:anim calcmode="lin" valueType="num">
                                      <p:cBhvr additive="base">
                                        <p:cTn id="196" dur="500" fill="hold"/>
                                        <p:tgtEl>
                                          <p:spTgt spid="248862"/>
                                        </p:tgtEl>
                                        <p:attrNameLst>
                                          <p:attrName>ppt_x</p:attrName>
                                        </p:attrNameLst>
                                      </p:cBhvr>
                                      <p:tavLst>
                                        <p:tav tm="0">
                                          <p:val>
                                            <p:strVal val="#ppt_x"/>
                                          </p:val>
                                        </p:tav>
                                        <p:tav tm="100000">
                                          <p:val>
                                            <p:strVal val="#ppt_x"/>
                                          </p:val>
                                        </p:tav>
                                      </p:tavLst>
                                    </p:anim>
                                    <p:anim calcmode="lin" valueType="num">
                                      <p:cBhvr additive="base">
                                        <p:cTn id="197" dur="500" fill="hold"/>
                                        <p:tgtEl>
                                          <p:spTgt spid="248862"/>
                                        </p:tgtEl>
                                        <p:attrNameLst>
                                          <p:attrName>ppt_y</p:attrName>
                                        </p:attrNameLst>
                                      </p:cBhvr>
                                      <p:tavLst>
                                        <p:tav tm="0">
                                          <p:val>
                                            <p:strVal val="1+#ppt_h/2"/>
                                          </p:val>
                                        </p:tav>
                                        <p:tav tm="100000">
                                          <p:val>
                                            <p:strVal val="#ppt_y"/>
                                          </p:val>
                                        </p:tav>
                                      </p:tavLst>
                                    </p:anim>
                                  </p:childTnLst>
                                </p:cTn>
                              </p:par>
                              <p:par>
                                <p:cTn id="198" presetID="2" presetClass="entr" presetSubtype="4" fill="hold" nodeType="withEffect">
                                  <p:stCondLst>
                                    <p:cond delay="0"/>
                                  </p:stCondLst>
                                  <p:childTnLst>
                                    <p:set>
                                      <p:cBhvr>
                                        <p:cTn id="199" dur="1" fill="hold">
                                          <p:stCondLst>
                                            <p:cond delay="0"/>
                                          </p:stCondLst>
                                        </p:cTn>
                                        <p:tgtEl>
                                          <p:spTgt spid="248863"/>
                                        </p:tgtEl>
                                        <p:attrNameLst>
                                          <p:attrName>style.visibility</p:attrName>
                                        </p:attrNameLst>
                                      </p:cBhvr>
                                      <p:to>
                                        <p:strVal val="visible"/>
                                      </p:to>
                                    </p:set>
                                    <p:anim calcmode="lin" valueType="num">
                                      <p:cBhvr additive="base">
                                        <p:cTn id="200" dur="500" fill="hold"/>
                                        <p:tgtEl>
                                          <p:spTgt spid="248863"/>
                                        </p:tgtEl>
                                        <p:attrNameLst>
                                          <p:attrName>ppt_x</p:attrName>
                                        </p:attrNameLst>
                                      </p:cBhvr>
                                      <p:tavLst>
                                        <p:tav tm="0">
                                          <p:val>
                                            <p:strVal val="#ppt_x"/>
                                          </p:val>
                                        </p:tav>
                                        <p:tav tm="100000">
                                          <p:val>
                                            <p:strVal val="#ppt_x"/>
                                          </p:val>
                                        </p:tav>
                                      </p:tavLst>
                                    </p:anim>
                                    <p:anim calcmode="lin" valueType="num">
                                      <p:cBhvr additive="base">
                                        <p:cTn id="201" dur="500" fill="hold"/>
                                        <p:tgtEl>
                                          <p:spTgt spid="248863"/>
                                        </p:tgtEl>
                                        <p:attrNameLst>
                                          <p:attrName>ppt_y</p:attrName>
                                        </p:attrNameLst>
                                      </p:cBhvr>
                                      <p:tavLst>
                                        <p:tav tm="0">
                                          <p:val>
                                            <p:strVal val="1+#ppt_h/2"/>
                                          </p:val>
                                        </p:tav>
                                        <p:tav tm="100000">
                                          <p:val>
                                            <p:strVal val="#ppt_y"/>
                                          </p:val>
                                        </p:tav>
                                      </p:tavLst>
                                    </p:anim>
                                  </p:childTnLst>
                                </p:cTn>
                              </p:par>
                              <p:par>
                                <p:cTn id="202" presetID="2" presetClass="entr" presetSubtype="4" fill="hold" nodeType="withEffect">
                                  <p:stCondLst>
                                    <p:cond delay="0"/>
                                  </p:stCondLst>
                                  <p:childTnLst>
                                    <p:set>
                                      <p:cBhvr>
                                        <p:cTn id="203" dur="1" fill="hold">
                                          <p:stCondLst>
                                            <p:cond delay="0"/>
                                          </p:stCondLst>
                                        </p:cTn>
                                        <p:tgtEl>
                                          <p:spTgt spid="248864"/>
                                        </p:tgtEl>
                                        <p:attrNameLst>
                                          <p:attrName>style.visibility</p:attrName>
                                        </p:attrNameLst>
                                      </p:cBhvr>
                                      <p:to>
                                        <p:strVal val="visible"/>
                                      </p:to>
                                    </p:set>
                                    <p:anim calcmode="lin" valueType="num">
                                      <p:cBhvr additive="base">
                                        <p:cTn id="204" dur="500" fill="hold"/>
                                        <p:tgtEl>
                                          <p:spTgt spid="248864"/>
                                        </p:tgtEl>
                                        <p:attrNameLst>
                                          <p:attrName>ppt_x</p:attrName>
                                        </p:attrNameLst>
                                      </p:cBhvr>
                                      <p:tavLst>
                                        <p:tav tm="0">
                                          <p:val>
                                            <p:strVal val="#ppt_x"/>
                                          </p:val>
                                        </p:tav>
                                        <p:tav tm="100000">
                                          <p:val>
                                            <p:strVal val="#ppt_x"/>
                                          </p:val>
                                        </p:tav>
                                      </p:tavLst>
                                    </p:anim>
                                    <p:anim calcmode="lin" valueType="num">
                                      <p:cBhvr additive="base">
                                        <p:cTn id="205" dur="500" fill="hold"/>
                                        <p:tgtEl>
                                          <p:spTgt spid="248864"/>
                                        </p:tgtEl>
                                        <p:attrNameLst>
                                          <p:attrName>ppt_y</p:attrName>
                                        </p:attrNameLst>
                                      </p:cBhvr>
                                      <p:tavLst>
                                        <p:tav tm="0">
                                          <p:val>
                                            <p:strVal val="1+#ppt_h/2"/>
                                          </p:val>
                                        </p:tav>
                                        <p:tav tm="100000">
                                          <p:val>
                                            <p:strVal val="#ppt_y"/>
                                          </p:val>
                                        </p:tav>
                                      </p:tavLst>
                                    </p:anim>
                                  </p:childTnLst>
                                </p:cTn>
                              </p:par>
                              <p:par>
                                <p:cTn id="206" presetID="2" presetClass="entr" presetSubtype="4" fill="hold" nodeType="withEffect">
                                  <p:stCondLst>
                                    <p:cond delay="0"/>
                                  </p:stCondLst>
                                  <p:childTnLst>
                                    <p:set>
                                      <p:cBhvr>
                                        <p:cTn id="207" dur="1" fill="hold">
                                          <p:stCondLst>
                                            <p:cond delay="0"/>
                                          </p:stCondLst>
                                        </p:cTn>
                                        <p:tgtEl>
                                          <p:spTgt spid="248865"/>
                                        </p:tgtEl>
                                        <p:attrNameLst>
                                          <p:attrName>style.visibility</p:attrName>
                                        </p:attrNameLst>
                                      </p:cBhvr>
                                      <p:to>
                                        <p:strVal val="visible"/>
                                      </p:to>
                                    </p:set>
                                    <p:anim calcmode="lin" valueType="num">
                                      <p:cBhvr additive="base">
                                        <p:cTn id="208" dur="500" fill="hold"/>
                                        <p:tgtEl>
                                          <p:spTgt spid="248865"/>
                                        </p:tgtEl>
                                        <p:attrNameLst>
                                          <p:attrName>ppt_x</p:attrName>
                                        </p:attrNameLst>
                                      </p:cBhvr>
                                      <p:tavLst>
                                        <p:tav tm="0">
                                          <p:val>
                                            <p:strVal val="#ppt_x"/>
                                          </p:val>
                                        </p:tav>
                                        <p:tav tm="100000">
                                          <p:val>
                                            <p:strVal val="#ppt_x"/>
                                          </p:val>
                                        </p:tav>
                                      </p:tavLst>
                                    </p:anim>
                                    <p:anim calcmode="lin" valueType="num">
                                      <p:cBhvr additive="base">
                                        <p:cTn id="209" dur="500" fill="hold"/>
                                        <p:tgtEl>
                                          <p:spTgt spid="248865"/>
                                        </p:tgtEl>
                                        <p:attrNameLst>
                                          <p:attrName>ppt_y</p:attrName>
                                        </p:attrNameLst>
                                      </p:cBhvr>
                                      <p:tavLst>
                                        <p:tav tm="0">
                                          <p:val>
                                            <p:strVal val="1+#ppt_h/2"/>
                                          </p:val>
                                        </p:tav>
                                        <p:tav tm="100000">
                                          <p:val>
                                            <p:strVal val="#ppt_y"/>
                                          </p:val>
                                        </p:tav>
                                      </p:tavLst>
                                    </p:anim>
                                  </p:childTnLst>
                                </p:cTn>
                              </p:par>
                              <p:par>
                                <p:cTn id="210" presetID="2" presetClass="entr" presetSubtype="4" fill="hold" nodeType="withEffect">
                                  <p:stCondLst>
                                    <p:cond delay="0"/>
                                  </p:stCondLst>
                                  <p:childTnLst>
                                    <p:set>
                                      <p:cBhvr>
                                        <p:cTn id="211" dur="1" fill="hold">
                                          <p:stCondLst>
                                            <p:cond delay="0"/>
                                          </p:stCondLst>
                                        </p:cTn>
                                        <p:tgtEl>
                                          <p:spTgt spid="248866"/>
                                        </p:tgtEl>
                                        <p:attrNameLst>
                                          <p:attrName>style.visibility</p:attrName>
                                        </p:attrNameLst>
                                      </p:cBhvr>
                                      <p:to>
                                        <p:strVal val="visible"/>
                                      </p:to>
                                    </p:set>
                                    <p:anim calcmode="lin" valueType="num">
                                      <p:cBhvr additive="base">
                                        <p:cTn id="212" dur="500" fill="hold"/>
                                        <p:tgtEl>
                                          <p:spTgt spid="248866"/>
                                        </p:tgtEl>
                                        <p:attrNameLst>
                                          <p:attrName>ppt_x</p:attrName>
                                        </p:attrNameLst>
                                      </p:cBhvr>
                                      <p:tavLst>
                                        <p:tav tm="0">
                                          <p:val>
                                            <p:strVal val="#ppt_x"/>
                                          </p:val>
                                        </p:tav>
                                        <p:tav tm="100000">
                                          <p:val>
                                            <p:strVal val="#ppt_x"/>
                                          </p:val>
                                        </p:tav>
                                      </p:tavLst>
                                    </p:anim>
                                    <p:anim calcmode="lin" valueType="num">
                                      <p:cBhvr additive="base">
                                        <p:cTn id="213" dur="500" fill="hold"/>
                                        <p:tgtEl>
                                          <p:spTgt spid="248866"/>
                                        </p:tgtEl>
                                        <p:attrNameLst>
                                          <p:attrName>ppt_y</p:attrName>
                                        </p:attrNameLst>
                                      </p:cBhvr>
                                      <p:tavLst>
                                        <p:tav tm="0">
                                          <p:val>
                                            <p:strVal val="1+#ppt_h/2"/>
                                          </p:val>
                                        </p:tav>
                                        <p:tav tm="100000">
                                          <p:val>
                                            <p:strVal val="#ppt_y"/>
                                          </p:val>
                                        </p:tav>
                                      </p:tavLst>
                                    </p:anim>
                                  </p:childTnLst>
                                </p:cTn>
                              </p:par>
                              <p:par>
                                <p:cTn id="214" presetID="2" presetClass="entr" presetSubtype="4" fill="hold" nodeType="withEffect">
                                  <p:stCondLst>
                                    <p:cond delay="0"/>
                                  </p:stCondLst>
                                  <p:childTnLst>
                                    <p:set>
                                      <p:cBhvr>
                                        <p:cTn id="215" dur="1" fill="hold">
                                          <p:stCondLst>
                                            <p:cond delay="0"/>
                                          </p:stCondLst>
                                        </p:cTn>
                                        <p:tgtEl>
                                          <p:spTgt spid="248867"/>
                                        </p:tgtEl>
                                        <p:attrNameLst>
                                          <p:attrName>style.visibility</p:attrName>
                                        </p:attrNameLst>
                                      </p:cBhvr>
                                      <p:to>
                                        <p:strVal val="visible"/>
                                      </p:to>
                                    </p:set>
                                    <p:anim calcmode="lin" valueType="num">
                                      <p:cBhvr additive="base">
                                        <p:cTn id="216" dur="500" fill="hold"/>
                                        <p:tgtEl>
                                          <p:spTgt spid="248867"/>
                                        </p:tgtEl>
                                        <p:attrNameLst>
                                          <p:attrName>ppt_x</p:attrName>
                                        </p:attrNameLst>
                                      </p:cBhvr>
                                      <p:tavLst>
                                        <p:tav tm="0">
                                          <p:val>
                                            <p:strVal val="#ppt_x"/>
                                          </p:val>
                                        </p:tav>
                                        <p:tav tm="100000">
                                          <p:val>
                                            <p:strVal val="#ppt_x"/>
                                          </p:val>
                                        </p:tav>
                                      </p:tavLst>
                                    </p:anim>
                                    <p:anim calcmode="lin" valueType="num">
                                      <p:cBhvr additive="base">
                                        <p:cTn id="217" dur="500" fill="hold"/>
                                        <p:tgtEl>
                                          <p:spTgt spid="248867"/>
                                        </p:tgtEl>
                                        <p:attrNameLst>
                                          <p:attrName>ppt_y</p:attrName>
                                        </p:attrNameLst>
                                      </p:cBhvr>
                                      <p:tavLst>
                                        <p:tav tm="0">
                                          <p:val>
                                            <p:strVal val="1+#ppt_h/2"/>
                                          </p:val>
                                        </p:tav>
                                        <p:tav tm="100000">
                                          <p:val>
                                            <p:strVal val="#ppt_y"/>
                                          </p:val>
                                        </p:tav>
                                      </p:tavLst>
                                    </p:anim>
                                  </p:childTnLst>
                                </p:cTn>
                              </p:par>
                              <p:par>
                                <p:cTn id="218" presetID="2" presetClass="entr" presetSubtype="4" fill="hold" grpId="0" nodeType="withEffect">
                                  <p:stCondLst>
                                    <p:cond delay="0"/>
                                  </p:stCondLst>
                                  <p:childTnLst>
                                    <p:set>
                                      <p:cBhvr>
                                        <p:cTn id="219" dur="1" fill="hold">
                                          <p:stCondLst>
                                            <p:cond delay="0"/>
                                          </p:stCondLst>
                                        </p:cTn>
                                        <p:tgtEl>
                                          <p:spTgt spid="248868"/>
                                        </p:tgtEl>
                                        <p:attrNameLst>
                                          <p:attrName>style.visibility</p:attrName>
                                        </p:attrNameLst>
                                      </p:cBhvr>
                                      <p:to>
                                        <p:strVal val="visible"/>
                                      </p:to>
                                    </p:set>
                                    <p:anim calcmode="lin" valueType="num">
                                      <p:cBhvr additive="base">
                                        <p:cTn id="220" dur="500" fill="hold"/>
                                        <p:tgtEl>
                                          <p:spTgt spid="248868"/>
                                        </p:tgtEl>
                                        <p:attrNameLst>
                                          <p:attrName>ppt_x</p:attrName>
                                        </p:attrNameLst>
                                      </p:cBhvr>
                                      <p:tavLst>
                                        <p:tav tm="0">
                                          <p:val>
                                            <p:strVal val="#ppt_x"/>
                                          </p:val>
                                        </p:tav>
                                        <p:tav tm="100000">
                                          <p:val>
                                            <p:strVal val="#ppt_x"/>
                                          </p:val>
                                        </p:tav>
                                      </p:tavLst>
                                    </p:anim>
                                    <p:anim calcmode="lin" valueType="num">
                                      <p:cBhvr additive="base">
                                        <p:cTn id="221" dur="500" fill="hold"/>
                                        <p:tgtEl>
                                          <p:spTgt spid="248868"/>
                                        </p:tgtEl>
                                        <p:attrNameLst>
                                          <p:attrName>ppt_y</p:attrName>
                                        </p:attrNameLst>
                                      </p:cBhvr>
                                      <p:tavLst>
                                        <p:tav tm="0">
                                          <p:val>
                                            <p:strVal val="1+#ppt_h/2"/>
                                          </p:val>
                                        </p:tav>
                                        <p:tav tm="100000">
                                          <p:val>
                                            <p:strVal val="#ppt_y"/>
                                          </p:val>
                                        </p:tav>
                                      </p:tavLst>
                                    </p:anim>
                                  </p:childTnLst>
                                </p:cTn>
                              </p:par>
                              <p:par>
                                <p:cTn id="222" presetID="2" presetClass="entr" presetSubtype="4" fill="hold" grpId="0" nodeType="withEffect">
                                  <p:stCondLst>
                                    <p:cond delay="0"/>
                                  </p:stCondLst>
                                  <p:childTnLst>
                                    <p:set>
                                      <p:cBhvr>
                                        <p:cTn id="223" dur="1" fill="hold">
                                          <p:stCondLst>
                                            <p:cond delay="0"/>
                                          </p:stCondLst>
                                        </p:cTn>
                                        <p:tgtEl>
                                          <p:spTgt spid="248869"/>
                                        </p:tgtEl>
                                        <p:attrNameLst>
                                          <p:attrName>style.visibility</p:attrName>
                                        </p:attrNameLst>
                                      </p:cBhvr>
                                      <p:to>
                                        <p:strVal val="visible"/>
                                      </p:to>
                                    </p:set>
                                    <p:anim calcmode="lin" valueType="num">
                                      <p:cBhvr additive="base">
                                        <p:cTn id="224" dur="500" fill="hold"/>
                                        <p:tgtEl>
                                          <p:spTgt spid="248869"/>
                                        </p:tgtEl>
                                        <p:attrNameLst>
                                          <p:attrName>ppt_x</p:attrName>
                                        </p:attrNameLst>
                                      </p:cBhvr>
                                      <p:tavLst>
                                        <p:tav tm="0">
                                          <p:val>
                                            <p:strVal val="#ppt_x"/>
                                          </p:val>
                                        </p:tav>
                                        <p:tav tm="100000">
                                          <p:val>
                                            <p:strVal val="#ppt_x"/>
                                          </p:val>
                                        </p:tav>
                                      </p:tavLst>
                                    </p:anim>
                                    <p:anim calcmode="lin" valueType="num">
                                      <p:cBhvr additive="base">
                                        <p:cTn id="225" dur="500" fill="hold"/>
                                        <p:tgtEl>
                                          <p:spTgt spid="248869"/>
                                        </p:tgtEl>
                                        <p:attrNameLst>
                                          <p:attrName>ppt_y</p:attrName>
                                        </p:attrNameLst>
                                      </p:cBhvr>
                                      <p:tavLst>
                                        <p:tav tm="0">
                                          <p:val>
                                            <p:strVal val="1+#ppt_h/2"/>
                                          </p:val>
                                        </p:tav>
                                        <p:tav tm="100000">
                                          <p:val>
                                            <p:strVal val="#ppt_y"/>
                                          </p:val>
                                        </p:tav>
                                      </p:tavLst>
                                    </p:anim>
                                  </p:childTnLst>
                                </p:cTn>
                              </p:par>
                              <p:par>
                                <p:cTn id="226" presetID="2" presetClass="entr" presetSubtype="4" fill="hold" grpId="0" nodeType="withEffect">
                                  <p:stCondLst>
                                    <p:cond delay="0"/>
                                  </p:stCondLst>
                                  <p:childTnLst>
                                    <p:set>
                                      <p:cBhvr>
                                        <p:cTn id="227" dur="1" fill="hold">
                                          <p:stCondLst>
                                            <p:cond delay="0"/>
                                          </p:stCondLst>
                                        </p:cTn>
                                        <p:tgtEl>
                                          <p:spTgt spid="248870"/>
                                        </p:tgtEl>
                                        <p:attrNameLst>
                                          <p:attrName>style.visibility</p:attrName>
                                        </p:attrNameLst>
                                      </p:cBhvr>
                                      <p:to>
                                        <p:strVal val="visible"/>
                                      </p:to>
                                    </p:set>
                                    <p:anim calcmode="lin" valueType="num">
                                      <p:cBhvr additive="base">
                                        <p:cTn id="228" dur="500" fill="hold"/>
                                        <p:tgtEl>
                                          <p:spTgt spid="248870"/>
                                        </p:tgtEl>
                                        <p:attrNameLst>
                                          <p:attrName>ppt_x</p:attrName>
                                        </p:attrNameLst>
                                      </p:cBhvr>
                                      <p:tavLst>
                                        <p:tav tm="0">
                                          <p:val>
                                            <p:strVal val="#ppt_x"/>
                                          </p:val>
                                        </p:tav>
                                        <p:tav tm="100000">
                                          <p:val>
                                            <p:strVal val="#ppt_x"/>
                                          </p:val>
                                        </p:tav>
                                      </p:tavLst>
                                    </p:anim>
                                    <p:anim calcmode="lin" valueType="num">
                                      <p:cBhvr additive="base">
                                        <p:cTn id="229" dur="500" fill="hold"/>
                                        <p:tgtEl>
                                          <p:spTgt spid="248870"/>
                                        </p:tgtEl>
                                        <p:attrNameLst>
                                          <p:attrName>ppt_y</p:attrName>
                                        </p:attrNameLst>
                                      </p:cBhvr>
                                      <p:tavLst>
                                        <p:tav tm="0">
                                          <p:val>
                                            <p:strVal val="1+#ppt_h/2"/>
                                          </p:val>
                                        </p:tav>
                                        <p:tav tm="100000">
                                          <p:val>
                                            <p:strVal val="#ppt_y"/>
                                          </p:val>
                                        </p:tav>
                                      </p:tavLst>
                                    </p:anim>
                                  </p:childTnLst>
                                </p:cTn>
                              </p:par>
                              <p:par>
                                <p:cTn id="230" presetID="2" presetClass="entr" presetSubtype="4" fill="hold" grpId="0" nodeType="withEffect">
                                  <p:stCondLst>
                                    <p:cond delay="0"/>
                                  </p:stCondLst>
                                  <p:childTnLst>
                                    <p:set>
                                      <p:cBhvr>
                                        <p:cTn id="231" dur="1" fill="hold">
                                          <p:stCondLst>
                                            <p:cond delay="0"/>
                                          </p:stCondLst>
                                        </p:cTn>
                                        <p:tgtEl>
                                          <p:spTgt spid="248871"/>
                                        </p:tgtEl>
                                        <p:attrNameLst>
                                          <p:attrName>style.visibility</p:attrName>
                                        </p:attrNameLst>
                                      </p:cBhvr>
                                      <p:to>
                                        <p:strVal val="visible"/>
                                      </p:to>
                                    </p:set>
                                    <p:anim calcmode="lin" valueType="num">
                                      <p:cBhvr additive="base">
                                        <p:cTn id="232" dur="500" fill="hold"/>
                                        <p:tgtEl>
                                          <p:spTgt spid="248871"/>
                                        </p:tgtEl>
                                        <p:attrNameLst>
                                          <p:attrName>ppt_x</p:attrName>
                                        </p:attrNameLst>
                                      </p:cBhvr>
                                      <p:tavLst>
                                        <p:tav tm="0">
                                          <p:val>
                                            <p:strVal val="#ppt_x"/>
                                          </p:val>
                                        </p:tav>
                                        <p:tav tm="100000">
                                          <p:val>
                                            <p:strVal val="#ppt_x"/>
                                          </p:val>
                                        </p:tav>
                                      </p:tavLst>
                                    </p:anim>
                                    <p:anim calcmode="lin" valueType="num">
                                      <p:cBhvr additive="base">
                                        <p:cTn id="233" dur="500" fill="hold"/>
                                        <p:tgtEl>
                                          <p:spTgt spid="248871"/>
                                        </p:tgtEl>
                                        <p:attrNameLst>
                                          <p:attrName>ppt_y</p:attrName>
                                        </p:attrNameLst>
                                      </p:cBhvr>
                                      <p:tavLst>
                                        <p:tav tm="0">
                                          <p:val>
                                            <p:strVal val="1+#ppt_h/2"/>
                                          </p:val>
                                        </p:tav>
                                        <p:tav tm="100000">
                                          <p:val>
                                            <p:strVal val="#ppt_y"/>
                                          </p:val>
                                        </p:tav>
                                      </p:tavLst>
                                    </p:anim>
                                  </p:childTnLst>
                                </p:cTn>
                              </p:par>
                              <p:par>
                                <p:cTn id="234" presetID="2" presetClass="entr" presetSubtype="4" fill="hold" grpId="0" nodeType="withEffect">
                                  <p:stCondLst>
                                    <p:cond delay="0"/>
                                  </p:stCondLst>
                                  <p:childTnLst>
                                    <p:set>
                                      <p:cBhvr>
                                        <p:cTn id="235" dur="1" fill="hold">
                                          <p:stCondLst>
                                            <p:cond delay="0"/>
                                          </p:stCondLst>
                                        </p:cTn>
                                        <p:tgtEl>
                                          <p:spTgt spid="248872"/>
                                        </p:tgtEl>
                                        <p:attrNameLst>
                                          <p:attrName>style.visibility</p:attrName>
                                        </p:attrNameLst>
                                      </p:cBhvr>
                                      <p:to>
                                        <p:strVal val="visible"/>
                                      </p:to>
                                    </p:set>
                                    <p:anim calcmode="lin" valueType="num">
                                      <p:cBhvr additive="base">
                                        <p:cTn id="236" dur="500" fill="hold"/>
                                        <p:tgtEl>
                                          <p:spTgt spid="248872"/>
                                        </p:tgtEl>
                                        <p:attrNameLst>
                                          <p:attrName>ppt_x</p:attrName>
                                        </p:attrNameLst>
                                      </p:cBhvr>
                                      <p:tavLst>
                                        <p:tav tm="0">
                                          <p:val>
                                            <p:strVal val="#ppt_x"/>
                                          </p:val>
                                        </p:tav>
                                        <p:tav tm="100000">
                                          <p:val>
                                            <p:strVal val="#ppt_x"/>
                                          </p:val>
                                        </p:tav>
                                      </p:tavLst>
                                    </p:anim>
                                    <p:anim calcmode="lin" valueType="num">
                                      <p:cBhvr additive="base">
                                        <p:cTn id="237" dur="500" fill="hold"/>
                                        <p:tgtEl>
                                          <p:spTgt spid="248872"/>
                                        </p:tgtEl>
                                        <p:attrNameLst>
                                          <p:attrName>ppt_y</p:attrName>
                                        </p:attrNameLst>
                                      </p:cBhvr>
                                      <p:tavLst>
                                        <p:tav tm="0">
                                          <p:val>
                                            <p:strVal val="1+#ppt_h/2"/>
                                          </p:val>
                                        </p:tav>
                                        <p:tav tm="100000">
                                          <p:val>
                                            <p:strVal val="#ppt_y"/>
                                          </p:val>
                                        </p:tav>
                                      </p:tavLst>
                                    </p:anim>
                                  </p:childTnLst>
                                </p:cTn>
                              </p:par>
                              <p:par>
                                <p:cTn id="238" presetID="2" presetClass="entr" presetSubtype="4" fill="hold" grpId="0" nodeType="withEffect">
                                  <p:stCondLst>
                                    <p:cond delay="0"/>
                                  </p:stCondLst>
                                  <p:childTnLst>
                                    <p:set>
                                      <p:cBhvr>
                                        <p:cTn id="239" dur="1" fill="hold">
                                          <p:stCondLst>
                                            <p:cond delay="0"/>
                                          </p:stCondLst>
                                        </p:cTn>
                                        <p:tgtEl>
                                          <p:spTgt spid="248873"/>
                                        </p:tgtEl>
                                        <p:attrNameLst>
                                          <p:attrName>style.visibility</p:attrName>
                                        </p:attrNameLst>
                                      </p:cBhvr>
                                      <p:to>
                                        <p:strVal val="visible"/>
                                      </p:to>
                                    </p:set>
                                    <p:anim calcmode="lin" valueType="num">
                                      <p:cBhvr additive="base">
                                        <p:cTn id="240" dur="500" fill="hold"/>
                                        <p:tgtEl>
                                          <p:spTgt spid="248873"/>
                                        </p:tgtEl>
                                        <p:attrNameLst>
                                          <p:attrName>ppt_x</p:attrName>
                                        </p:attrNameLst>
                                      </p:cBhvr>
                                      <p:tavLst>
                                        <p:tav tm="0">
                                          <p:val>
                                            <p:strVal val="#ppt_x"/>
                                          </p:val>
                                        </p:tav>
                                        <p:tav tm="100000">
                                          <p:val>
                                            <p:strVal val="#ppt_x"/>
                                          </p:val>
                                        </p:tav>
                                      </p:tavLst>
                                    </p:anim>
                                    <p:anim calcmode="lin" valueType="num">
                                      <p:cBhvr additive="base">
                                        <p:cTn id="241" dur="500" fill="hold"/>
                                        <p:tgtEl>
                                          <p:spTgt spid="248873"/>
                                        </p:tgtEl>
                                        <p:attrNameLst>
                                          <p:attrName>ppt_y</p:attrName>
                                        </p:attrNameLst>
                                      </p:cBhvr>
                                      <p:tavLst>
                                        <p:tav tm="0">
                                          <p:val>
                                            <p:strVal val="1+#ppt_h/2"/>
                                          </p:val>
                                        </p:tav>
                                        <p:tav tm="100000">
                                          <p:val>
                                            <p:strVal val="#ppt_y"/>
                                          </p:val>
                                        </p:tav>
                                      </p:tavLst>
                                    </p:anim>
                                  </p:childTnLst>
                                </p:cTn>
                              </p:par>
                              <p:par>
                                <p:cTn id="242" presetID="2" presetClass="entr" presetSubtype="4" fill="hold" grpId="0" nodeType="withEffect">
                                  <p:stCondLst>
                                    <p:cond delay="0"/>
                                  </p:stCondLst>
                                  <p:childTnLst>
                                    <p:set>
                                      <p:cBhvr>
                                        <p:cTn id="243" dur="1" fill="hold">
                                          <p:stCondLst>
                                            <p:cond delay="0"/>
                                          </p:stCondLst>
                                        </p:cTn>
                                        <p:tgtEl>
                                          <p:spTgt spid="248874"/>
                                        </p:tgtEl>
                                        <p:attrNameLst>
                                          <p:attrName>style.visibility</p:attrName>
                                        </p:attrNameLst>
                                      </p:cBhvr>
                                      <p:to>
                                        <p:strVal val="visible"/>
                                      </p:to>
                                    </p:set>
                                    <p:anim calcmode="lin" valueType="num">
                                      <p:cBhvr additive="base">
                                        <p:cTn id="244" dur="500" fill="hold"/>
                                        <p:tgtEl>
                                          <p:spTgt spid="248874"/>
                                        </p:tgtEl>
                                        <p:attrNameLst>
                                          <p:attrName>ppt_x</p:attrName>
                                        </p:attrNameLst>
                                      </p:cBhvr>
                                      <p:tavLst>
                                        <p:tav tm="0">
                                          <p:val>
                                            <p:strVal val="#ppt_x"/>
                                          </p:val>
                                        </p:tav>
                                        <p:tav tm="100000">
                                          <p:val>
                                            <p:strVal val="#ppt_x"/>
                                          </p:val>
                                        </p:tav>
                                      </p:tavLst>
                                    </p:anim>
                                    <p:anim calcmode="lin" valueType="num">
                                      <p:cBhvr additive="base">
                                        <p:cTn id="245" dur="500" fill="hold"/>
                                        <p:tgtEl>
                                          <p:spTgt spid="248874"/>
                                        </p:tgtEl>
                                        <p:attrNameLst>
                                          <p:attrName>ppt_y</p:attrName>
                                        </p:attrNameLst>
                                      </p:cBhvr>
                                      <p:tavLst>
                                        <p:tav tm="0">
                                          <p:val>
                                            <p:strVal val="1+#ppt_h/2"/>
                                          </p:val>
                                        </p:tav>
                                        <p:tav tm="100000">
                                          <p:val>
                                            <p:strVal val="#ppt_y"/>
                                          </p:val>
                                        </p:tav>
                                      </p:tavLst>
                                    </p:anim>
                                  </p:childTnLst>
                                </p:cTn>
                              </p:par>
                              <p:par>
                                <p:cTn id="246" presetID="2" presetClass="entr" presetSubtype="4" fill="hold" grpId="0" nodeType="withEffect">
                                  <p:stCondLst>
                                    <p:cond delay="0"/>
                                  </p:stCondLst>
                                  <p:childTnLst>
                                    <p:set>
                                      <p:cBhvr>
                                        <p:cTn id="247" dur="1" fill="hold">
                                          <p:stCondLst>
                                            <p:cond delay="0"/>
                                          </p:stCondLst>
                                        </p:cTn>
                                        <p:tgtEl>
                                          <p:spTgt spid="248875"/>
                                        </p:tgtEl>
                                        <p:attrNameLst>
                                          <p:attrName>style.visibility</p:attrName>
                                        </p:attrNameLst>
                                      </p:cBhvr>
                                      <p:to>
                                        <p:strVal val="visible"/>
                                      </p:to>
                                    </p:set>
                                    <p:anim calcmode="lin" valueType="num">
                                      <p:cBhvr additive="base">
                                        <p:cTn id="248" dur="500" fill="hold"/>
                                        <p:tgtEl>
                                          <p:spTgt spid="248875"/>
                                        </p:tgtEl>
                                        <p:attrNameLst>
                                          <p:attrName>ppt_x</p:attrName>
                                        </p:attrNameLst>
                                      </p:cBhvr>
                                      <p:tavLst>
                                        <p:tav tm="0">
                                          <p:val>
                                            <p:strVal val="#ppt_x"/>
                                          </p:val>
                                        </p:tav>
                                        <p:tav tm="100000">
                                          <p:val>
                                            <p:strVal val="#ppt_x"/>
                                          </p:val>
                                        </p:tav>
                                      </p:tavLst>
                                    </p:anim>
                                    <p:anim calcmode="lin" valueType="num">
                                      <p:cBhvr additive="base">
                                        <p:cTn id="249" dur="500" fill="hold"/>
                                        <p:tgtEl>
                                          <p:spTgt spid="248875"/>
                                        </p:tgtEl>
                                        <p:attrNameLst>
                                          <p:attrName>ppt_y</p:attrName>
                                        </p:attrNameLst>
                                      </p:cBhvr>
                                      <p:tavLst>
                                        <p:tav tm="0">
                                          <p:val>
                                            <p:strVal val="1+#ppt_h/2"/>
                                          </p:val>
                                        </p:tav>
                                        <p:tav tm="100000">
                                          <p:val>
                                            <p:strVal val="#ppt_y"/>
                                          </p:val>
                                        </p:tav>
                                      </p:tavLst>
                                    </p:anim>
                                  </p:childTnLst>
                                </p:cTn>
                              </p:par>
                              <p:par>
                                <p:cTn id="250" presetID="2" presetClass="entr" presetSubtype="4" fill="hold" nodeType="withEffect">
                                  <p:stCondLst>
                                    <p:cond delay="0"/>
                                  </p:stCondLst>
                                  <p:childTnLst>
                                    <p:set>
                                      <p:cBhvr>
                                        <p:cTn id="251" dur="1" fill="hold">
                                          <p:stCondLst>
                                            <p:cond delay="0"/>
                                          </p:stCondLst>
                                        </p:cTn>
                                        <p:tgtEl>
                                          <p:spTgt spid="248900"/>
                                        </p:tgtEl>
                                        <p:attrNameLst>
                                          <p:attrName>style.visibility</p:attrName>
                                        </p:attrNameLst>
                                      </p:cBhvr>
                                      <p:to>
                                        <p:strVal val="visible"/>
                                      </p:to>
                                    </p:set>
                                    <p:anim calcmode="lin" valueType="num">
                                      <p:cBhvr additive="base">
                                        <p:cTn id="252" dur="500" fill="hold"/>
                                        <p:tgtEl>
                                          <p:spTgt spid="248900"/>
                                        </p:tgtEl>
                                        <p:attrNameLst>
                                          <p:attrName>ppt_x</p:attrName>
                                        </p:attrNameLst>
                                      </p:cBhvr>
                                      <p:tavLst>
                                        <p:tav tm="0">
                                          <p:val>
                                            <p:strVal val="#ppt_x"/>
                                          </p:val>
                                        </p:tav>
                                        <p:tav tm="100000">
                                          <p:val>
                                            <p:strVal val="#ppt_x"/>
                                          </p:val>
                                        </p:tav>
                                      </p:tavLst>
                                    </p:anim>
                                    <p:anim calcmode="lin" valueType="num">
                                      <p:cBhvr additive="base">
                                        <p:cTn id="253" dur="500" fill="hold"/>
                                        <p:tgtEl>
                                          <p:spTgt spid="248900"/>
                                        </p:tgtEl>
                                        <p:attrNameLst>
                                          <p:attrName>ppt_y</p:attrName>
                                        </p:attrNameLst>
                                      </p:cBhvr>
                                      <p:tavLst>
                                        <p:tav tm="0">
                                          <p:val>
                                            <p:strVal val="1+#ppt_h/2"/>
                                          </p:val>
                                        </p:tav>
                                        <p:tav tm="100000">
                                          <p:val>
                                            <p:strVal val="#ppt_y"/>
                                          </p:val>
                                        </p:tav>
                                      </p:tavLst>
                                    </p:anim>
                                  </p:childTnLst>
                                </p:cTn>
                              </p:par>
                              <p:par>
                                <p:cTn id="254" presetID="2" presetClass="entr" presetSubtype="4" fill="hold" nodeType="withEffect">
                                  <p:stCondLst>
                                    <p:cond delay="0"/>
                                  </p:stCondLst>
                                  <p:childTnLst>
                                    <p:set>
                                      <p:cBhvr>
                                        <p:cTn id="255" dur="1" fill="hold">
                                          <p:stCondLst>
                                            <p:cond delay="0"/>
                                          </p:stCondLst>
                                        </p:cTn>
                                        <p:tgtEl>
                                          <p:spTgt spid="248901"/>
                                        </p:tgtEl>
                                        <p:attrNameLst>
                                          <p:attrName>style.visibility</p:attrName>
                                        </p:attrNameLst>
                                      </p:cBhvr>
                                      <p:to>
                                        <p:strVal val="visible"/>
                                      </p:to>
                                    </p:set>
                                    <p:anim calcmode="lin" valueType="num">
                                      <p:cBhvr additive="base">
                                        <p:cTn id="256" dur="500" fill="hold"/>
                                        <p:tgtEl>
                                          <p:spTgt spid="248901"/>
                                        </p:tgtEl>
                                        <p:attrNameLst>
                                          <p:attrName>ppt_x</p:attrName>
                                        </p:attrNameLst>
                                      </p:cBhvr>
                                      <p:tavLst>
                                        <p:tav tm="0">
                                          <p:val>
                                            <p:strVal val="#ppt_x"/>
                                          </p:val>
                                        </p:tav>
                                        <p:tav tm="100000">
                                          <p:val>
                                            <p:strVal val="#ppt_x"/>
                                          </p:val>
                                        </p:tav>
                                      </p:tavLst>
                                    </p:anim>
                                    <p:anim calcmode="lin" valueType="num">
                                      <p:cBhvr additive="base">
                                        <p:cTn id="257" dur="500" fill="hold"/>
                                        <p:tgtEl>
                                          <p:spTgt spid="248901"/>
                                        </p:tgtEl>
                                        <p:attrNameLst>
                                          <p:attrName>ppt_y</p:attrName>
                                        </p:attrNameLst>
                                      </p:cBhvr>
                                      <p:tavLst>
                                        <p:tav tm="0">
                                          <p:val>
                                            <p:strVal val="1+#ppt_h/2"/>
                                          </p:val>
                                        </p:tav>
                                        <p:tav tm="100000">
                                          <p:val>
                                            <p:strVal val="#ppt_y"/>
                                          </p:val>
                                        </p:tav>
                                      </p:tavLst>
                                    </p:anim>
                                  </p:childTnLst>
                                </p:cTn>
                              </p:par>
                              <p:par>
                                <p:cTn id="258" presetID="2" presetClass="entr" presetSubtype="4" fill="hold" nodeType="withEffect">
                                  <p:stCondLst>
                                    <p:cond delay="0"/>
                                  </p:stCondLst>
                                  <p:childTnLst>
                                    <p:set>
                                      <p:cBhvr>
                                        <p:cTn id="259" dur="1" fill="hold">
                                          <p:stCondLst>
                                            <p:cond delay="0"/>
                                          </p:stCondLst>
                                        </p:cTn>
                                        <p:tgtEl>
                                          <p:spTgt spid="248902"/>
                                        </p:tgtEl>
                                        <p:attrNameLst>
                                          <p:attrName>style.visibility</p:attrName>
                                        </p:attrNameLst>
                                      </p:cBhvr>
                                      <p:to>
                                        <p:strVal val="visible"/>
                                      </p:to>
                                    </p:set>
                                    <p:anim calcmode="lin" valueType="num">
                                      <p:cBhvr additive="base">
                                        <p:cTn id="260" dur="500" fill="hold"/>
                                        <p:tgtEl>
                                          <p:spTgt spid="248902"/>
                                        </p:tgtEl>
                                        <p:attrNameLst>
                                          <p:attrName>ppt_x</p:attrName>
                                        </p:attrNameLst>
                                      </p:cBhvr>
                                      <p:tavLst>
                                        <p:tav tm="0">
                                          <p:val>
                                            <p:strVal val="#ppt_x"/>
                                          </p:val>
                                        </p:tav>
                                        <p:tav tm="100000">
                                          <p:val>
                                            <p:strVal val="#ppt_x"/>
                                          </p:val>
                                        </p:tav>
                                      </p:tavLst>
                                    </p:anim>
                                    <p:anim calcmode="lin" valueType="num">
                                      <p:cBhvr additive="base">
                                        <p:cTn id="261" dur="500" fill="hold"/>
                                        <p:tgtEl>
                                          <p:spTgt spid="248902"/>
                                        </p:tgtEl>
                                        <p:attrNameLst>
                                          <p:attrName>ppt_y</p:attrName>
                                        </p:attrNameLst>
                                      </p:cBhvr>
                                      <p:tavLst>
                                        <p:tav tm="0">
                                          <p:val>
                                            <p:strVal val="1+#ppt_h/2"/>
                                          </p:val>
                                        </p:tav>
                                        <p:tav tm="100000">
                                          <p:val>
                                            <p:strVal val="#ppt_y"/>
                                          </p:val>
                                        </p:tav>
                                      </p:tavLst>
                                    </p:anim>
                                  </p:childTnLst>
                                </p:cTn>
                              </p:par>
                              <p:par>
                                <p:cTn id="262" presetID="2" presetClass="entr" presetSubtype="4" fill="hold" grpId="0" nodeType="withEffect">
                                  <p:stCondLst>
                                    <p:cond delay="0"/>
                                  </p:stCondLst>
                                  <p:childTnLst>
                                    <p:set>
                                      <p:cBhvr>
                                        <p:cTn id="263" dur="1" fill="hold">
                                          <p:stCondLst>
                                            <p:cond delay="0"/>
                                          </p:stCondLst>
                                        </p:cTn>
                                        <p:tgtEl>
                                          <p:spTgt spid="248905"/>
                                        </p:tgtEl>
                                        <p:attrNameLst>
                                          <p:attrName>style.visibility</p:attrName>
                                        </p:attrNameLst>
                                      </p:cBhvr>
                                      <p:to>
                                        <p:strVal val="visible"/>
                                      </p:to>
                                    </p:set>
                                    <p:anim calcmode="lin" valueType="num">
                                      <p:cBhvr additive="base">
                                        <p:cTn id="264" dur="500" fill="hold"/>
                                        <p:tgtEl>
                                          <p:spTgt spid="248905"/>
                                        </p:tgtEl>
                                        <p:attrNameLst>
                                          <p:attrName>ppt_x</p:attrName>
                                        </p:attrNameLst>
                                      </p:cBhvr>
                                      <p:tavLst>
                                        <p:tav tm="0">
                                          <p:val>
                                            <p:strVal val="#ppt_x"/>
                                          </p:val>
                                        </p:tav>
                                        <p:tav tm="100000">
                                          <p:val>
                                            <p:strVal val="#ppt_x"/>
                                          </p:val>
                                        </p:tav>
                                      </p:tavLst>
                                    </p:anim>
                                    <p:anim calcmode="lin" valueType="num">
                                      <p:cBhvr additive="base">
                                        <p:cTn id="265" dur="500" fill="hold"/>
                                        <p:tgtEl>
                                          <p:spTgt spid="248905"/>
                                        </p:tgtEl>
                                        <p:attrNameLst>
                                          <p:attrName>ppt_y</p:attrName>
                                        </p:attrNameLst>
                                      </p:cBhvr>
                                      <p:tavLst>
                                        <p:tav tm="0">
                                          <p:val>
                                            <p:strVal val="1+#ppt_h/2"/>
                                          </p:val>
                                        </p:tav>
                                        <p:tav tm="100000">
                                          <p:val>
                                            <p:strVal val="#ppt_y"/>
                                          </p:val>
                                        </p:tav>
                                      </p:tavLst>
                                    </p:anim>
                                  </p:childTnLst>
                                </p:cTn>
                              </p:par>
                              <p:par>
                                <p:cTn id="266" presetID="2" presetClass="entr" presetSubtype="4" fill="hold" grpId="0" nodeType="withEffect">
                                  <p:stCondLst>
                                    <p:cond delay="0"/>
                                  </p:stCondLst>
                                  <p:childTnLst>
                                    <p:set>
                                      <p:cBhvr>
                                        <p:cTn id="267" dur="1" fill="hold">
                                          <p:stCondLst>
                                            <p:cond delay="0"/>
                                          </p:stCondLst>
                                        </p:cTn>
                                        <p:tgtEl>
                                          <p:spTgt spid="248906"/>
                                        </p:tgtEl>
                                        <p:attrNameLst>
                                          <p:attrName>style.visibility</p:attrName>
                                        </p:attrNameLst>
                                      </p:cBhvr>
                                      <p:to>
                                        <p:strVal val="visible"/>
                                      </p:to>
                                    </p:set>
                                    <p:anim calcmode="lin" valueType="num">
                                      <p:cBhvr additive="base">
                                        <p:cTn id="268" dur="500" fill="hold"/>
                                        <p:tgtEl>
                                          <p:spTgt spid="248906"/>
                                        </p:tgtEl>
                                        <p:attrNameLst>
                                          <p:attrName>ppt_x</p:attrName>
                                        </p:attrNameLst>
                                      </p:cBhvr>
                                      <p:tavLst>
                                        <p:tav tm="0">
                                          <p:val>
                                            <p:strVal val="#ppt_x"/>
                                          </p:val>
                                        </p:tav>
                                        <p:tav tm="100000">
                                          <p:val>
                                            <p:strVal val="#ppt_x"/>
                                          </p:val>
                                        </p:tav>
                                      </p:tavLst>
                                    </p:anim>
                                    <p:anim calcmode="lin" valueType="num">
                                      <p:cBhvr additive="base">
                                        <p:cTn id="269" dur="500" fill="hold"/>
                                        <p:tgtEl>
                                          <p:spTgt spid="248906"/>
                                        </p:tgtEl>
                                        <p:attrNameLst>
                                          <p:attrName>ppt_y</p:attrName>
                                        </p:attrNameLst>
                                      </p:cBhvr>
                                      <p:tavLst>
                                        <p:tav tm="0">
                                          <p:val>
                                            <p:strVal val="1+#ppt_h/2"/>
                                          </p:val>
                                        </p:tav>
                                        <p:tav tm="100000">
                                          <p:val>
                                            <p:strVal val="#ppt_y"/>
                                          </p:val>
                                        </p:tav>
                                      </p:tavLst>
                                    </p:anim>
                                  </p:childTnLst>
                                </p:cTn>
                              </p:par>
                              <p:par>
                                <p:cTn id="270" presetID="2" presetClass="entr" presetSubtype="4" fill="hold" grpId="0" nodeType="withEffect">
                                  <p:stCondLst>
                                    <p:cond delay="0"/>
                                  </p:stCondLst>
                                  <p:childTnLst>
                                    <p:set>
                                      <p:cBhvr>
                                        <p:cTn id="271" dur="1" fill="hold">
                                          <p:stCondLst>
                                            <p:cond delay="0"/>
                                          </p:stCondLst>
                                        </p:cTn>
                                        <p:tgtEl>
                                          <p:spTgt spid="248983"/>
                                        </p:tgtEl>
                                        <p:attrNameLst>
                                          <p:attrName>style.visibility</p:attrName>
                                        </p:attrNameLst>
                                      </p:cBhvr>
                                      <p:to>
                                        <p:strVal val="visible"/>
                                      </p:to>
                                    </p:set>
                                    <p:anim calcmode="lin" valueType="num">
                                      <p:cBhvr additive="base">
                                        <p:cTn id="272" dur="500" fill="hold"/>
                                        <p:tgtEl>
                                          <p:spTgt spid="248983"/>
                                        </p:tgtEl>
                                        <p:attrNameLst>
                                          <p:attrName>ppt_x</p:attrName>
                                        </p:attrNameLst>
                                      </p:cBhvr>
                                      <p:tavLst>
                                        <p:tav tm="0">
                                          <p:val>
                                            <p:strVal val="#ppt_x"/>
                                          </p:val>
                                        </p:tav>
                                        <p:tav tm="100000">
                                          <p:val>
                                            <p:strVal val="#ppt_x"/>
                                          </p:val>
                                        </p:tav>
                                      </p:tavLst>
                                    </p:anim>
                                    <p:anim calcmode="lin" valueType="num">
                                      <p:cBhvr additive="base">
                                        <p:cTn id="273" dur="500" fill="hold"/>
                                        <p:tgtEl>
                                          <p:spTgt spid="2489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274" restart="whenNotActive" fill="hold" evtFilter="cancelBubble" nodeType="interactiveSeq">
                <p:stCondLst>
                  <p:cond evt="onClick" delay="0">
                    <p:tgtEl>
                      <p:spTgt spid="248982"/>
                    </p:tgtEl>
                  </p:cond>
                </p:stCondLst>
                <p:endSync evt="end" delay="0">
                  <p:rtn val="all"/>
                </p:endSync>
                <p:childTnLst>
                  <p:par>
                    <p:cTn id="275" fill="hold" nodeType="clickPar">
                      <p:stCondLst>
                        <p:cond delay="0"/>
                        <p:cond evt="onBegin" delay="0">
                          <p:tn val="274"/>
                        </p:cond>
                      </p:stCondLst>
                      <p:childTnLst>
                        <p:par>
                          <p:cTn id="276" fill="hold" nodeType="withGroup">
                            <p:stCondLst>
                              <p:cond delay="0"/>
                            </p:stCondLst>
                            <p:childTnLst>
                              <p:par>
                                <p:cTn id="277" presetID="22" presetClass="entr" presetSubtype="8" fill="hold" nodeType="afterEffect">
                                  <p:stCondLst>
                                    <p:cond delay="0"/>
                                  </p:stCondLst>
                                  <p:childTnLst>
                                    <p:set>
                                      <p:cBhvr>
                                        <p:cTn id="278" dur="1" fill="hold">
                                          <p:stCondLst>
                                            <p:cond delay="0"/>
                                          </p:stCondLst>
                                        </p:cTn>
                                        <p:tgtEl>
                                          <p:spTgt spid="248933"/>
                                        </p:tgtEl>
                                        <p:attrNameLst>
                                          <p:attrName>style.visibility</p:attrName>
                                        </p:attrNameLst>
                                      </p:cBhvr>
                                      <p:to>
                                        <p:strVal val="visible"/>
                                      </p:to>
                                    </p:set>
                                    <p:animEffect transition="in" filter="wipe(left)">
                                      <p:cBhvr>
                                        <p:cTn id="279" dur="5000"/>
                                        <p:tgtEl>
                                          <p:spTgt spid="248933"/>
                                        </p:tgtEl>
                                      </p:cBhvr>
                                    </p:animEffect>
                                  </p:childTnLst>
                                </p:cTn>
                              </p:par>
                            </p:childTnLst>
                          </p:cTn>
                        </p:par>
                        <p:par>
                          <p:cTn id="280" fill="hold" nodeType="afterGroup">
                            <p:stCondLst>
                              <p:cond delay="5000"/>
                            </p:stCondLst>
                            <p:childTnLst>
                              <p:par>
                                <p:cTn id="281" presetID="31" presetClass="entr" presetSubtype="0" fill="hold" nodeType="afterEffect">
                                  <p:stCondLst>
                                    <p:cond delay="0"/>
                                  </p:stCondLst>
                                  <p:iterate type="lt">
                                    <p:tmPct val="5000"/>
                                  </p:iterate>
                                  <p:childTnLst>
                                    <p:set>
                                      <p:cBhvr>
                                        <p:cTn id="282" dur="1" fill="hold">
                                          <p:stCondLst>
                                            <p:cond delay="0"/>
                                          </p:stCondLst>
                                        </p:cTn>
                                        <p:tgtEl>
                                          <p:spTgt spid="248970"/>
                                        </p:tgtEl>
                                        <p:attrNameLst>
                                          <p:attrName>style.visibility</p:attrName>
                                        </p:attrNameLst>
                                      </p:cBhvr>
                                      <p:to>
                                        <p:strVal val="visible"/>
                                      </p:to>
                                    </p:set>
                                    <p:anim calcmode="lin" valueType="num">
                                      <p:cBhvr>
                                        <p:cTn id="283" dur="1000" fill="hold"/>
                                        <p:tgtEl>
                                          <p:spTgt spid="248970"/>
                                        </p:tgtEl>
                                        <p:attrNameLst>
                                          <p:attrName>ppt_w</p:attrName>
                                        </p:attrNameLst>
                                      </p:cBhvr>
                                      <p:tavLst>
                                        <p:tav tm="0">
                                          <p:val>
                                            <p:fltVal val="0"/>
                                          </p:val>
                                        </p:tav>
                                        <p:tav tm="100000">
                                          <p:val>
                                            <p:strVal val="#ppt_w"/>
                                          </p:val>
                                        </p:tav>
                                      </p:tavLst>
                                    </p:anim>
                                    <p:anim calcmode="lin" valueType="num">
                                      <p:cBhvr>
                                        <p:cTn id="284" dur="1000" fill="hold"/>
                                        <p:tgtEl>
                                          <p:spTgt spid="248970"/>
                                        </p:tgtEl>
                                        <p:attrNameLst>
                                          <p:attrName>ppt_h</p:attrName>
                                        </p:attrNameLst>
                                      </p:cBhvr>
                                      <p:tavLst>
                                        <p:tav tm="0">
                                          <p:val>
                                            <p:fltVal val="0"/>
                                          </p:val>
                                        </p:tav>
                                        <p:tav tm="100000">
                                          <p:val>
                                            <p:strVal val="#ppt_h"/>
                                          </p:val>
                                        </p:tav>
                                      </p:tavLst>
                                    </p:anim>
                                    <p:anim calcmode="lin" valueType="num">
                                      <p:cBhvr>
                                        <p:cTn id="285" dur="1000" fill="hold"/>
                                        <p:tgtEl>
                                          <p:spTgt spid="248970"/>
                                        </p:tgtEl>
                                        <p:attrNameLst>
                                          <p:attrName>style.rotation</p:attrName>
                                        </p:attrNameLst>
                                      </p:cBhvr>
                                      <p:tavLst>
                                        <p:tav tm="0">
                                          <p:val>
                                            <p:fltVal val="90"/>
                                          </p:val>
                                        </p:tav>
                                        <p:tav tm="100000">
                                          <p:val>
                                            <p:fltVal val="0"/>
                                          </p:val>
                                        </p:tav>
                                      </p:tavLst>
                                    </p:anim>
                                    <p:animEffect transition="in" filter="fade">
                                      <p:cBhvr>
                                        <p:cTn id="286" dur="1000"/>
                                        <p:tgtEl>
                                          <p:spTgt spid="248970"/>
                                        </p:tgtEl>
                                      </p:cBhvr>
                                    </p:animEffect>
                                  </p:childTnLst>
                                </p:cTn>
                              </p:par>
                            </p:childTnLst>
                          </p:cTn>
                        </p:par>
                        <p:par>
                          <p:cTn id="287" fill="hold" nodeType="afterGroup">
                            <p:stCondLst>
                              <p:cond delay="6000"/>
                            </p:stCondLst>
                            <p:childTnLst>
                              <p:par>
                                <p:cTn id="288" presetID="53" presetClass="entr" presetSubtype="16" fill="hold" nodeType="afterEffect">
                                  <p:stCondLst>
                                    <p:cond delay="0"/>
                                  </p:stCondLst>
                                  <p:childTnLst>
                                    <p:set>
                                      <p:cBhvr>
                                        <p:cTn id="289" dur="1" fill="hold">
                                          <p:stCondLst>
                                            <p:cond delay="0"/>
                                          </p:stCondLst>
                                        </p:cTn>
                                        <p:tgtEl>
                                          <p:spTgt spid="248927"/>
                                        </p:tgtEl>
                                        <p:attrNameLst>
                                          <p:attrName>style.visibility</p:attrName>
                                        </p:attrNameLst>
                                      </p:cBhvr>
                                      <p:to>
                                        <p:strVal val="visible"/>
                                      </p:to>
                                    </p:set>
                                    <p:anim calcmode="lin" valueType="num">
                                      <p:cBhvr>
                                        <p:cTn id="290" dur="500" fill="hold"/>
                                        <p:tgtEl>
                                          <p:spTgt spid="248927"/>
                                        </p:tgtEl>
                                        <p:attrNameLst>
                                          <p:attrName>ppt_w</p:attrName>
                                        </p:attrNameLst>
                                      </p:cBhvr>
                                      <p:tavLst>
                                        <p:tav tm="0">
                                          <p:val>
                                            <p:fltVal val="0"/>
                                          </p:val>
                                        </p:tav>
                                        <p:tav tm="100000">
                                          <p:val>
                                            <p:strVal val="#ppt_w"/>
                                          </p:val>
                                        </p:tav>
                                      </p:tavLst>
                                    </p:anim>
                                    <p:anim calcmode="lin" valueType="num">
                                      <p:cBhvr>
                                        <p:cTn id="291" dur="500" fill="hold"/>
                                        <p:tgtEl>
                                          <p:spTgt spid="248927"/>
                                        </p:tgtEl>
                                        <p:attrNameLst>
                                          <p:attrName>ppt_h</p:attrName>
                                        </p:attrNameLst>
                                      </p:cBhvr>
                                      <p:tavLst>
                                        <p:tav tm="0">
                                          <p:val>
                                            <p:fltVal val="0"/>
                                          </p:val>
                                        </p:tav>
                                        <p:tav tm="100000">
                                          <p:val>
                                            <p:strVal val="#ppt_h"/>
                                          </p:val>
                                        </p:tav>
                                      </p:tavLst>
                                    </p:anim>
                                    <p:animEffect transition="in" filter="fade">
                                      <p:cBhvr>
                                        <p:cTn id="292" dur="500"/>
                                        <p:tgtEl>
                                          <p:spTgt spid="248927"/>
                                        </p:tgtEl>
                                      </p:cBhvr>
                                    </p:animEffect>
                                  </p:childTnLst>
                                </p:cTn>
                              </p:par>
                            </p:childTnLst>
                          </p:cTn>
                        </p:par>
                        <p:par>
                          <p:cTn id="293" fill="hold" nodeType="afterGroup">
                            <p:stCondLst>
                              <p:cond delay="6500"/>
                            </p:stCondLst>
                            <p:childTnLst>
                              <p:par>
                                <p:cTn id="294" presetID="2" presetClass="entr" presetSubtype="4" fill="hold" nodeType="afterEffect">
                                  <p:stCondLst>
                                    <p:cond delay="0"/>
                                  </p:stCondLst>
                                  <p:childTnLst>
                                    <p:set>
                                      <p:cBhvr>
                                        <p:cTn id="295" dur="1" fill="hold">
                                          <p:stCondLst>
                                            <p:cond delay="0"/>
                                          </p:stCondLst>
                                        </p:cTn>
                                        <p:tgtEl>
                                          <p:spTgt spid="248944"/>
                                        </p:tgtEl>
                                        <p:attrNameLst>
                                          <p:attrName>style.visibility</p:attrName>
                                        </p:attrNameLst>
                                      </p:cBhvr>
                                      <p:to>
                                        <p:strVal val="visible"/>
                                      </p:to>
                                    </p:set>
                                    <p:anim calcmode="lin" valueType="num">
                                      <p:cBhvr additive="base">
                                        <p:cTn id="296" dur="500" fill="hold"/>
                                        <p:tgtEl>
                                          <p:spTgt spid="248944"/>
                                        </p:tgtEl>
                                        <p:attrNameLst>
                                          <p:attrName>ppt_x</p:attrName>
                                        </p:attrNameLst>
                                      </p:cBhvr>
                                      <p:tavLst>
                                        <p:tav tm="0">
                                          <p:val>
                                            <p:strVal val="#ppt_x"/>
                                          </p:val>
                                        </p:tav>
                                        <p:tav tm="100000">
                                          <p:val>
                                            <p:strVal val="#ppt_x"/>
                                          </p:val>
                                        </p:tav>
                                      </p:tavLst>
                                    </p:anim>
                                    <p:anim calcmode="lin" valueType="num">
                                      <p:cBhvr additive="base">
                                        <p:cTn id="297" dur="500" fill="hold"/>
                                        <p:tgtEl>
                                          <p:spTgt spid="248944"/>
                                        </p:tgtEl>
                                        <p:attrNameLst>
                                          <p:attrName>ppt_y</p:attrName>
                                        </p:attrNameLst>
                                      </p:cBhvr>
                                      <p:tavLst>
                                        <p:tav tm="0">
                                          <p:val>
                                            <p:strVal val="1+#ppt_h/2"/>
                                          </p:val>
                                        </p:tav>
                                        <p:tav tm="100000">
                                          <p:val>
                                            <p:strVal val="#ppt_y"/>
                                          </p:val>
                                        </p:tav>
                                      </p:tavLst>
                                    </p:anim>
                                  </p:childTnLst>
                                </p:cTn>
                              </p:par>
                            </p:childTnLst>
                          </p:cTn>
                        </p:par>
                        <p:par>
                          <p:cTn id="298" fill="hold" nodeType="afterGroup">
                            <p:stCondLst>
                              <p:cond delay="7000"/>
                            </p:stCondLst>
                            <p:childTnLst>
                              <p:par>
                                <p:cTn id="299" presetID="22" presetClass="entr" presetSubtype="8" fill="hold" nodeType="afterEffect">
                                  <p:stCondLst>
                                    <p:cond delay="0"/>
                                  </p:stCondLst>
                                  <p:childTnLst>
                                    <p:set>
                                      <p:cBhvr>
                                        <p:cTn id="300" dur="1" fill="hold">
                                          <p:stCondLst>
                                            <p:cond delay="0"/>
                                          </p:stCondLst>
                                        </p:cTn>
                                        <p:tgtEl>
                                          <p:spTgt spid="248934"/>
                                        </p:tgtEl>
                                        <p:attrNameLst>
                                          <p:attrName>style.visibility</p:attrName>
                                        </p:attrNameLst>
                                      </p:cBhvr>
                                      <p:to>
                                        <p:strVal val="visible"/>
                                      </p:to>
                                    </p:set>
                                    <p:animEffect transition="in" filter="wipe(left)">
                                      <p:cBhvr>
                                        <p:cTn id="301" dur="5000"/>
                                        <p:tgtEl>
                                          <p:spTgt spid="248934"/>
                                        </p:tgtEl>
                                      </p:cBhvr>
                                    </p:animEffect>
                                  </p:childTnLst>
                                </p:cTn>
                              </p:par>
                            </p:childTnLst>
                          </p:cTn>
                        </p:par>
                        <p:par>
                          <p:cTn id="302" fill="hold" nodeType="afterGroup">
                            <p:stCondLst>
                              <p:cond delay="12000"/>
                            </p:stCondLst>
                            <p:childTnLst>
                              <p:par>
                                <p:cTn id="303" presetID="31" presetClass="entr" presetSubtype="0" fill="hold" nodeType="afterEffect">
                                  <p:stCondLst>
                                    <p:cond delay="0"/>
                                  </p:stCondLst>
                                  <p:iterate type="lt">
                                    <p:tmPct val="5000"/>
                                  </p:iterate>
                                  <p:childTnLst>
                                    <p:set>
                                      <p:cBhvr>
                                        <p:cTn id="304" dur="1" fill="hold">
                                          <p:stCondLst>
                                            <p:cond delay="0"/>
                                          </p:stCondLst>
                                        </p:cTn>
                                        <p:tgtEl>
                                          <p:spTgt spid="248971"/>
                                        </p:tgtEl>
                                        <p:attrNameLst>
                                          <p:attrName>style.visibility</p:attrName>
                                        </p:attrNameLst>
                                      </p:cBhvr>
                                      <p:to>
                                        <p:strVal val="visible"/>
                                      </p:to>
                                    </p:set>
                                    <p:anim calcmode="lin" valueType="num">
                                      <p:cBhvr>
                                        <p:cTn id="305" dur="1000" fill="hold"/>
                                        <p:tgtEl>
                                          <p:spTgt spid="248971"/>
                                        </p:tgtEl>
                                        <p:attrNameLst>
                                          <p:attrName>ppt_w</p:attrName>
                                        </p:attrNameLst>
                                      </p:cBhvr>
                                      <p:tavLst>
                                        <p:tav tm="0">
                                          <p:val>
                                            <p:fltVal val="0"/>
                                          </p:val>
                                        </p:tav>
                                        <p:tav tm="100000">
                                          <p:val>
                                            <p:strVal val="#ppt_w"/>
                                          </p:val>
                                        </p:tav>
                                      </p:tavLst>
                                    </p:anim>
                                    <p:anim calcmode="lin" valueType="num">
                                      <p:cBhvr>
                                        <p:cTn id="306" dur="1000" fill="hold"/>
                                        <p:tgtEl>
                                          <p:spTgt spid="248971"/>
                                        </p:tgtEl>
                                        <p:attrNameLst>
                                          <p:attrName>ppt_h</p:attrName>
                                        </p:attrNameLst>
                                      </p:cBhvr>
                                      <p:tavLst>
                                        <p:tav tm="0">
                                          <p:val>
                                            <p:fltVal val="0"/>
                                          </p:val>
                                        </p:tav>
                                        <p:tav tm="100000">
                                          <p:val>
                                            <p:strVal val="#ppt_h"/>
                                          </p:val>
                                        </p:tav>
                                      </p:tavLst>
                                    </p:anim>
                                    <p:anim calcmode="lin" valueType="num">
                                      <p:cBhvr>
                                        <p:cTn id="307" dur="1000" fill="hold"/>
                                        <p:tgtEl>
                                          <p:spTgt spid="248971"/>
                                        </p:tgtEl>
                                        <p:attrNameLst>
                                          <p:attrName>style.rotation</p:attrName>
                                        </p:attrNameLst>
                                      </p:cBhvr>
                                      <p:tavLst>
                                        <p:tav tm="0">
                                          <p:val>
                                            <p:fltVal val="90"/>
                                          </p:val>
                                        </p:tav>
                                        <p:tav tm="100000">
                                          <p:val>
                                            <p:fltVal val="0"/>
                                          </p:val>
                                        </p:tav>
                                      </p:tavLst>
                                    </p:anim>
                                    <p:animEffect transition="in" filter="fade">
                                      <p:cBhvr>
                                        <p:cTn id="308" dur="1000"/>
                                        <p:tgtEl>
                                          <p:spTgt spid="248971"/>
                                        </p:tgtEl>
                                      </p:cBhvr>
                                    </p:animEffect>
                                  </p:childTnLst>
                                </p:cTn>
                              </p:par>
                            </p:childTnLst>
                          </p:cTn>
                        </p:par>
                        <p:par>
                          <p:cTn id="309" fill="hold" nodeType="afterGroup">
                            <p:stCondLst>
                              <p:cond delay="13000"/>
                            </p:stCondLst>
                            <p:childTnLst>
                              <p:par>
                                <p:cTn id="310" presetID="53" presetClass="entr" presetSubtype="16" fill="hold" nodeType="afterEffect">
                                  <p:stCondLst>
                                    <p:cond delay="0"/>
                                  </p:stCondLst>
                                  <p:childTnLst>
                                    <p:set>
                                      <p:cBhvr>
                                        <p:cTn id="311" dur="1" fill="hold">
                                          <p:stCondLst>
                                            <p:cond delay="0"/>
                                          </p:stCondLst>
                                        </p:cTn>
                                        <p:tgtEl>
                                          <p:spTgt spid="248928"/>
                                        </p:tgtEl>
                                        <p:attrNameLst>
                                          <p:attrName>style.visibility</p:attrName>
                                        </p:attrNameLst>
                                      </p:cBhvr>
                                      <p:to>
                                        <p:strVal val="visible"/>
                                      </p:to>
                                    </p:set>
                                    <p:anim calcmode="lin" valueType="num">
                                      <p:cBhvr>
                                        <p:cTn id="312" dur="500" fill="hold"/>
                                        <p:tgtEl>
                                          <p:spTgt spid="248928"/>
                                        </p:tgtEl>
                                        <p:attrNameLst>
                                          <p:attrName>ppt_w</p:attrName>
                                        </p:attrNameLst>
                                      </p:cBhvr>
                                      <p:tavLst>
                                        <p:tav tm="0">
                                          <p:val>
                                            <p:fltVal val="0"/>
                                          </p:val>
                                        </p:tav>
                                        <p:tav tm="100000">
                                          <p:val>
                                            <p:strVal val="#ppt_w"/>
                                          </p:val>
                                        </p:tav>
                                      </p:tavLst>
                                    </p:anim>
                                    <p:anim calcmode="lin" valueType="num">
                                      <p:cBhvr>
                                        <p:cTn id="313" dur="500" fill="hold"/>
                                        <p:tgtEl>
                                          <p:spTgt spid="248928"/>
                                        </p:tgtEl>
                                        <p:attrNameLst>
                                          <p:attrName>ppt_h</p:attrName>
                                        </p:attrNameLst>
                                      </p:cBhvr>
                                      <p:tavLst>
                                        <p:tav tm="0">
                                          <p:val>
                                            <p:fltVal val="0"/>
                                          </p:val>
                                        </p:tav>
                                        <p:tav tm="100000">
                                          <p:val>
                                            <p:strVal val="#ppt_h"/>
                                          </p:val>
                                        </p:tav>
                                      </p:tavLst>
                                    </p:anim>
                                    <p:animEffect transition="in" filter="fade">
                                      <p:cBhvr>
                                        <p:cTn id="314" dur="500"/>
                                        <p:tgtEl>
                                          <p:spTgt spid="248928"/>
                                        </p:tgtEl>
                                      </p:cBhvr>
                                    </p:animEffect>
                                  </p:childTnLst>
                                </p:cTn>
                              </p:par>
                            </p:childTnLst>
                          </p:cTn>
                        </p:par>
                        <p:par>
                          <p:cTn id="315" fill="hold" nodeType="afterGroup">
                            <p:stCondLst>
                              <p:cond delay="13500"/>
                            </p:stCondLst>
                            <p:childTnLst>
                              <p:par>
                                <p:cTn id="316" presetID="2" presetClass="entr" presetSubtype="4" fill="hold" nodeType="afterEffect">
                                  <p:stCondLst>
                                    <p:cond delay="0"/>
                                  </p:stCondLst>
                                  <p:childTnLst>
                                    <p:set>
                                      <p:cBhvr>
                                        <p:cTn id="317" dur="1" fill="hold">
                                          <p:stCondLst>
                                            <p:cond delay="0"/>
                                          </p:stCondLst>
                                        </p:cTn>
                                        <p:tgtEl>
                                          <p:spTgt spid="248946"/>
                                        </p:tgtEl>
                                        <p:attrNameLst>
                                          <p:attrName>style.visibility</p:attrName>
                                        </p:attrNameLst>
                                      </p:cBhvr>
                                      <p:to>
                                        <p:strVal val="visible"/>
                                      </p:to>
                                    </p:set>
                                    <p:anim calcmode="lin" valueType="num">
                                      <p:cBhvr additive="base">
                                        <p:cTn id="318" dur="500" fill="hold"/>
                                        <p:tgtEl>
                                          <p:spTgt spid="248946"/>
                                        </p:tgtEl>
                                        <p:attrNameLst>
                                          <p:attrName>ppt_x</p:attrName>
                                        </p:attrNameLst>
                                      </p:cBhvr>
                                      <p:tavLst>
                                        <p:tav tm="0">
                                          <p:val>
                                            <p:strVal val="#ppt_x"/>
                                          </p:val>
                                        </p:tav>
                                        <p:tav tm="100000">
                                          <p:val>
                                            <p:strVal val="#ppt_x"/>
                                          </p:val>
                                        </p:tav>
                                      </p:tavLst>
                                    </p:anim>
                                    <p:anim calcmode="lin" valueType="num">
                                      <p:cBhvr additive="base">
                                        <p:cTn id="319" dur="500" fill="hold"/>
                                        <p:tgtEl>
                                          <p:spTgt spid="248946"/>
                                        </p:tgtEl>
                                        <p:attrNameLst>
                                          <p:attrName>ppt_y</p:attrName>
                                        </p:attrNameLst>
                                      </p:cBhvr>
                                      <p:tavLst>
                                        <p:tav tm="0">
                                          <p:val>
                                            <p:strVal val="1+#ppt_h/2"/>
                                          </p:val>
                                        </p:tav>
                                        <p:tav tm="100000">
                                          <p:val>
                                            <p:strVal val="#ppt_y"/>
                                          </p:val>
                                        </p:tav>
                                      </p:tavLst>
                                    </p:anim>
                                  </p:childTnLst>
                                </p:cTn>
                              </p:par>
                            </p:childTnLst>
                          </p:cTn>
                        </p:par>
                        <p:par>
                          <p:cTn id="320" fill="hold" nodeType="afterGroup">
                            <p:stCondLst>
                              <p:cond delay="14000"/>
                            </p:stCondLst>
                            <p:childTnLst>
                              <p:par>
                                <p:cTn id="321" presetID="31" presetClass="entr" presetSubtype="0" fill="hold" grpId="0" nodeType="afterEffect">
                                  <p:stCondLst>
                                    <p:cond delay="0"/>
                                  </p:stCondLst>
                                  <p:iterate type="lt">
                                    <p:tmPct val="5000"/>
                                  </p:iterate>
                                  <p:childTnLst>
                                    <p:set>
                                      <p:cBhvr>
                                        <p:cTn id="322" dur="1" fill="hold">
                                          <p:stCondLst>
                                            <p:cond delay="0"/>
                                          </p:stCondLst>
                                        </p:cTn>
                                        <p:tgtEl>
                                          <p:spTgt spid="248976"/>
                                        </p:tgtEl>
                                        <p:attrNameLst>
                                          <p:attrName>style.visibility</p:attrName>
                                        </p:attrNameLst>
                                      </p:cBhvr>
                                      <p:to>
                                        <p:strVal val="visible"/>
                                      </p:to>
                                    </p:set>
                                    <p:anim calcmode="lin" valueType="num">
                                      <p:cBhvr>
                                        <p:cTn id="323" dur="1000" fill="hold"/>
                                        <p:tgtEl>
                                          <p:spTgt spid="248976"/>
                                        </p:tgtEl>
                                        <p:attrNameLst>
                                          <p:attrName>ppt_w</p:attrName>
                                        </p:attrNameLst>
                                      </p:cBhvr>
                                      <p:tavLst>
                                        <p:tav tm="0">
                                          <p:val>
                                            <p:fltVal val="0"/>
                                          </p:val>
                                        </p:tav>
                                        <p:tav tm="100000">
                                          <p:val>
                                            <p:strVal val="#ppt_w"/>
                                          </p:val>
                                        </p:tav>
                                      </p:tavLst>
                                    </p:anim>
                                    <p:anim calcmode="lin" valueType="num">
                                      <p:cBhvr>
                                        <p:cTn id="324" dur="1000" fill="hold"/>
                                        <p:tgtEl>
                                          <p:spTgt spid="248976"/>
                                        </p:tgtEl>
                                        <p:attrNameLst>
                                          <p:attrName>ppt_h</p:attrName>
                                        </p:attrNameLst>
                                      </p:cBhvr>
                                      <p:tavLst>
                                        <p:tav tm="0">
                                          <p:val>
                                            <p:fltVal val="0"/>
                                          </p:val>
                                        </p:tav>
                                        <p:tav tm="100000">
                                          <p:val>
                                            <p:strVal val="#ppt_h"/>
                                          </p:val>
                                        </p:tav>
                                      </p:tavLst>
                                    </p:anim>
                                    <p:anim calcmode="lin" valueType="num">
                                      <p:cBhvr>
                                        <p:cTn id="325" dur="1000" fill="hold"/>
                                        <p:tgtEl>
                                          <p:spTgt spid="248976"/>
                                        </p:tgtEl>
                                        <p:attrNameLst>
                                          <p:attrName>style.rotation</p:attrName>
                                        </p:attrNameLst>
                                      </p:cBhvr>
                                      <p:tavLst>
                                        <p:tav tm="0">
                                          <p:val>
                                            <p:fltVal val="90"/>
                                          </p:val>
                                        </p:tav>
                                        <p:tav tm="100000">
                                          <p:val>
                                            <p:fltVal val="0"/>
                                          </p:val>
                                        </p:tav>
                                      </p:tavLst>
                                    </p:anim>
                                    <p:animEffect transition="in" filter="fade">
                                      <p:cBhvr>
                                        <p:cTn id="326" dur="1000"/>
                                        <p:tgtEl>
                                          <p:spTgt spid="248976"/>
                                        </p:tgtEl>
                                      </p:cBhvr>
                                    </p:animEffect>
                                  </p:childTnLst>
                                </p:cTn>
                              </p:par>
                              <p:par>
                                <p:cTn id="327" presetID="22" presetClass="entr" presetSubtype="8" fill="hold" nodeType="withEffect">
                                  <p:stCondLst>
                                    <p:cond delay="0"/>
                                  </p:stCondLst>
                                  <p:childTnLst>
                                    <p:set>
                                      <p:cBhvr>
                                        <p:cTn id="328" dur="1" fill="hold">
                                          <p:stCondLst>
                                            <p:cond delay="0"/>
                                          </p:stCondLst>
                                        </p:cTn>
                                        <p:tgtEl>
                                          <p:spTgt spid="248945"/>
                                        </p:tgtEl>
                                        <p:attrNameLst>
                                          <p:attrName>style.visibility</p:attrName>
                                        </p:attrNameLst>
                                      </p:cBhvr>
                                      <p:to>
                                        <p:strVal val="visible"/>
                                      </p:to>
                                    </p:set>
                                    <p:animEffect transition="in" filter="wipe(left)">
                                      <p:cBhvr>
                                        <p:cTn id="329" dur="5000"/>
                                        <p:tgtEl>
                                          <p:spTgt spid="248945"/>
                                        </p:tgtEl>
                                      </p:cBhvr>
                                    </p:animEffect>
                                  </p:childTnLst>
                                </p:cTn>
                              </p:par>
                            </p:childTnLst>
                          </p:cTn>
                        </p:par>
                        <p:par>
                          <p:cTn id="330" fill="hold" nodeType="afterGroup">
                            <p:stCondLst>
                              <p:cond delay="19000"/>
                            </p:stCondLst>
                            <p:childTnLst>
                              <p:par>
                                <p:cTn id="331" presetID="31" presetClass="entr" presetSubtype="0" fill="hold" nodeType="afterEffect">
                                  <p:stCondLst>
                                    <p:cond delay="0"/>
                                  </p:stCondLst>
                                  <p:iterate type="lt">
                                    <p:tmPct val="5000"/>
                                  </p:iterate>
                                  <p:childTnLst>
                                    <p:set>
                                      <p:cBhvr>
                                        <p:cTn id="332" dur="1" fill="hold">
                                          <p:stCondLst>
                                            <p:cond delay="0"/>
                                          </p:stCondLst>
                                        </p:cTn>
                                        <p:tgtEl>
                                          <p:spTgt spid="248972"/>
                                        </p:tgtEl>
                                        <p:attrNameLst>
                                          <p:attrName>style.visibility</p:attrName>
                                        </p:attrNameLst>
                                      </p:cBhvr>
                                      <p:to>
                                        <p:strVal val="visible"/>
                                      </p:to>
                                    </p:set>
                                    <p:anim calcmode="lin" valueType="num">
                                      <p:cBhvr>
                                        <p:cTn id="333" dur="1000" fill="hold"/>
                                        <p:tgtEl>
                                          <p:spTgt spid="248972"/>
                                        </p:tgtEl>
                                        <p:attrNameLst>
                                          <p:attrName>ppt_w</p:attrName>
                                        </p:attrNameLst>
                                      </p:cBhvr>
                                      <p:tavLst>
                                        <p:tav tm="0">
                                          <p:val>
                                            <p:fltVal val="0"/>
                                          </p:val>
                                        </p:tav>
                                        <p:tav tm="100000">
                                          <p:val>
                                            <p:strVal val="#ppt_w"/>
                                          </p:val>
                                        </p:tav>
                                      </p:tavLst>
                                    </p:anim>
                                    <p:anim calcmode="lin" valueType="num">
                                      <p:cBhvr>
                                        <p:cTn id="334" dur="1000" fill="hold"/>
                                        <p:tgtEl>
                                          <p:spTgt spid="248972"/>
                                        </p:tgtEl>
                                        <p:attrNameLst>
                                          <p:attrName>ppt_h</p:attrName>
                                        </p:attrNameLst>
                                      </p:cBhvr>
                                      <p:tavLst>
                                        <p:tav tm="0">
                                          <p:val>
                                            <p:fltVal val="0"/>
                                          </p:val>
                                        </p:tav>
                                        <p:tav tm="100000">
                                          <p:val>
                                            <p:strVal val="#ppt_h"/>
                                          </p:val>
                                        </p:tav>
                                      </p:tavLst>
                                    </p:anim>
                                    <p:anim calcmode="lin" valueType="num">
                                      <p:cBhvr>
                                        <p:cTn id="335" dur="1000" fill="hold"/>
                                        <p:tgtEl>
                                          <p:spTgt spid="248972"/>
                                        </p:tgtEl>
                                        <p:attrNameLst>
                                          <p:attrName>style.rotation</p:attrName>
                                        </p:attrNameLst>
                                      </p:cBhvr>
                                      <p:tavLst>
                                        <p:tav tm="0">
                                          <p:val>
                                            <p:fltVal val="90"/>
                                          </p:val>
                                        </p:tav>
                                        <p:tav tm="100000">
                                          <p:val>
                                            <p:fltVal val="0"/>
                                          </p:val>
                                        </p:tav>
                                      </p:tavLst>
                                    </p:anim>
                                    <p:animEffect transition="in" filter="fade">
                                      <p:cBhvr>
                                        <p:cTn id="336" dur="1000"/>
                                        <p:tgtEl>
                                          <p:spTgt spid="248972"/>
                                        </p:tgtEl>
                                      </p:cBhvr>
                                    </p:animEffect>
                                  </p:childTnLst>
                                </p:cTn>
                              </p:par>
                            </p:childTnLst>
                          </p:cTn>
                        </p:par>
                        <p:par>
                          <p:cTn id="337" fill="hold" nodeType="afterGroup">
                            <p:stCondLst>
                              <p:cond delay="20000"/>
                            </p:stCondLst>
                            <p:childTnLst>
                              <p:par>
                                <p:cTn id="338" presetID="53" presetClass="entr" presetSubtype="16" fill="hold" nodeType="afterEffect">
                                  <p:stCondLst>
                                    <p:cond delay="0"/>
                                  </p:stCondLst>
                                  <p:childTnLst>
                                    <p:set>
                                      <p:cBhvr>
                                        <p:cTn id="339" dur="1" fill="hold">
                                          <p:stCondLst>
                                            <p:cond delay="0"/>
                                          </p:stCondLst>
                                        </p:cTn>
                                        <p:tgtEl>
                                          <p:spTgt spid="248929"/>
                                        </p:tgtEl>
                                        <p:attrNameLst>
                                          <p:attrName>style.visibility</p:attrName>
                                        </p:attrNameLst>
                                      </p:cBhvr>
                                      <p:to>
                                        <p:strVal val="visible"/>
                                      </p:to>
                                    </p:set>
                                    <p:anim calcmode="lin" valueType="num">
                                      <p:cBhvr>
                                        <p:cTn id="340" dur="500" fill="hold"/>
                                        <p:tgtEl>
                                          <p:spTgt spid="248929"/>
                                        </p:tgtEl>
                                        <p:attrNameLst>
                                          <p:attrName>ppt_w</p:attrName>
                                        </p:attrNameLst>
                                      </p:cBhvr>
                                      <p:tavLst>
                                        <p:tav tm="0">
                                          <p:val>
                                            <p:fltVal val="0"/>
                                          </p:val>
                                        </p:tav>
                                        <p:tav tm="100000">
                                          <p:val>
                                            <p:strVal val="#ppt_w"/>
                                          </p:val>
                                        </p:tav>
                                      </p:tavLst>
                                    </p:anim>
                                    <p:anim calcmode="lin" valueType="num">
                                      <p:cBhvr>
                                        <p:cTn id="341" dur="500" fill="hold"/>
                                        <p:tgtEl>
                                          <p:spTgt spid="248929"/>
                                        </p:tgtEl>
                                        <p:attrNameLst>
                                          <p:attrName>ppt_h</p:attrName>
                                        </p:attrNameLst>
                                      </p:cBhvr>
                                      <p:tavLst>
                                        <p:tav tm="0">
                                          <p:val>
                                            <p:fltVal val="0"/>
                                          </p:val>
                                        </p:tav>
                                        <p:tav tm="100000">
                                          <p:val>
                                            <p:strVal val="#ppt_h"/>
                                          </p:val>
                                        </p:tav>
                                      </p:tavLst>
                                    </p:anim>
                                    <p:animEffect transition="in" filter="fade">
                                      <p:cBhvr>
                                        <p:cTn id="342" dur="500"/>
                                        <p:tgtEl>
                                          <p:spTgt spid="248929"/>
                                        </p:tgtEl>
                                      </p:cBhvr>
                                    </p:animEffect>
                                  </p:childTnLst>
                                </p:cTn>
                              </p:par>
                            </p:childTnLst>
                          </p:cTn>
                        </p:par>
                        <p:par>
                          <p:cTn id="343" fill="hold" nodeType="afterGroup">
                            <p:stCondLst>
                              <p:cond delay="20500"/>
                            </p:stCondLst>
                            <p:childTnLst>
                              <p:par>
                                <p:cTn id="344" presetID="2" presetClass="entr" presetSubtype="4" fill="hold" nodeType="afterEffect">
                                  <p:stCondLst>
                                    <p:cond delay="0"/>
                                  </p:stCondLst>
                                  <p:childTnLst>
                                    <p:set>
                                      <p:cBhvr>
                                        <p:cTn id="345" dur="1" fill="hold">
                                          <p:stCondLst>
                                            <p:cond delay="0"/>
                                          </p:stCondLst>
                                        </p:cTn>
                                        <p:tgtEl>
                                          <p:spTgt spid="248947"/>
                                        </p:tgtEl>
                                        <p:attrNameLst>
                                          <p:attrName>style.visibility</p:attrName>
                                        </p:attrNameLst>
                                      </p:cBhvr>
                                      <p:to>
                                        <p:strVal val="visible"/>
                                      </p:to>
                                    </p:set>
                                    <p:anim calcmode="lin" valueType="num">
                                      <p:cBhvr additive="base">
                                        <p:cTn id="346" dur="500" fill="hold"/>
                                        <p:tgtEl>
                                          <p:spTgt spid="248947"/>
                                        </p:tgtEl>
                                        <p:attrNameLst>
                                          <p:attrName>ppt_x</p:attrName>
                                        </p:attrNameLst>
                                      </p:cBhvr>
                                      <p:tavLst>
                                        <p:tav tm="0">
                                          <p:val>
                                            <p:strVal val="#ppt_x"/>
                                          </p:val>
                                        </p:tav>
                                        <p:tav tm="100000">
                                          <p:val>
                                            <p:strVal val="#ppt_x"/>
                                          </p:val>
                                        </p:tav>
                                      </p:tavLst>
                                    </p:anim>
                                    <p:anim calcmode="lin" valueType="num">
                                      <p:cBhvr additive="base">
                                        <p:cTn id="347" dur="500" fill="hold"/>
                                        <p:tgtEl>
                                          <p:spTgt spid="248947"/>
                                        </p:tgtEl>
                                        <p:attrNameLst>
                                          <p:attrName>ppt_y</p:attrName>
                                        </p:attrNameLst>
                                      </p:cBhvr>
                                      <p:tavLst>
                                        <p:tav tm="0">
                                          <p:val>
                                            <p:strVal val="1+#ppt_h/2"/>
                                          </p:val>
                                        </p:tav>
                                        <p:tav tm="100000">
                                          <p:val>
                                            <p:strVal val="#ppt_y"/>
                                          </p:val>
                                        </p:tav>
                                      </p:tavLst>
                                    </p:anim>
                                  </p:childTnLst>
                                </p:cTn>
                              </p:par>
                            </p:childTnLst>
                          </p:cTn>
                        </p:par>
                        <p:par>
                          <p:cTn id="348" fill="hold" nodeType="afterGroup">
                            <p:stCondLst>
                              <p:cond delay="21000"/>
                            </p:stCondLst>
                            <p:childTnLst>
                              <p:par>
                                <p:cTn id="349" presetID="22" presetClass="entr" presetSubtype="8" fill="hold" nodeType="afterEffect">
                                  <p:stCondLst>
                                    <p:cond delay="0"/>
                                  </p:stCondLst>
                                  <p:childTnLst>
                                    <p:set>
                                      <p:cBhvr>
                                        <p:cTn id="350" dur="1" fill="hold">
                                          <p:stCondLst>
                                            <p:cond delay="0"/>
                                          </p:stCondLst>
                                        </p:cTn>
                                        <p:tgtEl>
                                          <p:spTgt spid="248948"/>
                                        </p:tgtEl>
                                        <p:attrNameLst>
                                          <p:attrName>style.visibility</p:attrName>
                                        </p:attrNameLst>
                                      </p:cBhvr>
                                      <p:to>
                                        <p:strVal val="visible"/>
                                      </p:to>
                                    </p:set>
                                    <p:animEffect transition="in" filter="wipe(left)">
                                      <p:cBhvr>
                                        <p:cTn id="351" dur="5000"/>
                                        <p:tgtEl>
                                          <p:spTgt spid="248948"/>
                                        </p:tgtEl>
                                      </p:cBhvr>
                                    </p:animEffect>
                                  </p:childTnLst>
                                </p:cTn>
                              </p:par>
                            </p:childTnLst>
                          </p:cTn>
                        </p:par>
                        <p:par>
                          <p:cTn id="352" fill="hold" nodeType="afterGroup">
                            <p:stCondLst>
                              <p:cond delay="26000"/>
                            </p:stCondLst>
                            <p:childTnLst>
                              <p:par>
                                <p:cTn id="353" presetID="31" presetClass="entr" presetSubtype="0" fill="hold" nodeType="afterEffect">
                                  <p:stCondLst>
                                    <p:cond delay="0"/>
                                  </p:stCondLst>
                                  <p:iterate type="lt">
                                    <p:tmPct val="5000"/>
                                  </p:iterate>
                                  <p:childTnLst>
                                    <p:set>
                                      <p:cBhvr>
                                        <p:cTn id="354" dur="1" fill="hold">
                                          <p:stCondLst>
                                            <p:cond delay="0"/>
                                          </p:stCondLst>
                                        </p:cTn>
                                        <p:tgtEl>
                                          <p:spTgt spid="248973"/>
                                        </p:tgtEl>
                                        <p:attrNameLst>
                                          <p:attrName>style.visibility</p:attrName>
                                        </p:attrNameLst>
                                      </p:cBhvr>
                                      <p:to>
                                        <p:strVal val="visible"/>
                                      </p:to>
                                    </p:set>
                                    <p:anim calcmode="lin" valueType="num">
                                      <p:cBhvr>
                                        <p:cTn id="355" dur="1000" fill="hold"/>
                                        <p:tgtEl>
                                          <p:spTgt spid="248973"/>
                                        </p:tgtEl>
                                        <p:attrNameLst>
                                          <p:attrName>ppt_w</p:attrName>
                                        </p:attrNameLst>
                                      </p:cBhvr>
                                      <p:tavLst>
                                        <p:tav tm="0">
                                          <p:val>
                                            <p:fltVal val="0"/>
                                          </p:val>
                                        </p:tav>
                                        <p:tav tm="100000">
                                          <p:val>
                                            <p:strVal val="#ppt_w"/>
                                          </p:val>
                                        </p:tav>
                                      </p:tavLst>
                                    </p:anim>
                                    <p:anim calcmode="lin" valueType="num">
                                      <p:cBhvr>
                                        <p:cTn id="356" dur="1000" fill="hold"/>
                                        <p:tgtEl>
                                          <p:spTgt spid="248973"/>
                                        </p:tgtEl>
                                        <p:attrNameLst>
                                          <p:attrName>ppt_h</p:attrName>
                                        </p:attrNameLst>
                                      </p:cBhvr>
                                      <p:tavLst>
                                        <p:tav tm="0">
                                          <p:val>
                                            <p:fltVal val="0"/>
                                          </p:val>
                                        </p:tav>
                                        <p:tav tm="100000">
                                          <p:val>
                                            <p:strVal val="#ppt_h"/>
                                          </p:val>
                                        </p:tav>
                                      </p:tavLst>
                                    </p:anim>
                                    <p:anim calcmode="lin" valueType="num">
                                      <p:cBhvr>
                                        <p:cTn id="357" dur="1000" fill="hold"/>
                                        <p:tgtEl>
                                          <p:spTgt spid="248973"/>
                                        </p:tgtEl>
                                        <p:attrNameLst>
                                          <p:attrName>style.rotation</p:attrName>
                                        </p:attrNameLst>
                                      </p:cBhvr>
                                      <p:tavLst>
                                        <p:tav tm="0">
                                          <p:val>
                                            <p:fltVal val="90"/>
                                          </p:val>
                                        </p:tav>
                                        <p:tav tm="100000">
                                          <p:val>
                                            <p:fltVal val="0"/>
                                          </p:val>
                                        </p:tav>
                                      </p:tavLst>
                                    </p:anim>
                                    <p:animEffect transition="in" filter="fade">
                                      <p:cBhvr>
                                        <p:cTn id="358" dur="1000"/>
                                        <p:tgtEl>
                                          <p:spTgt spid="248973"/>
                                        </p:tgtEl>
                                      </p:cBhvr>
                                    </p:animEffect>
                                  </p:childTnLst>
                                </p:cTn>
                              </p:par>
                            </p:childTnLst>
                          </p:cTn>
                        </p:par>
                        <p:par>
                          <p:cTn id="359" fill="hold" nodeType="afterGroup">
                            <p:stCondLst>
                              <p:cond delay="27000"/>
                            </p:stCondLst>
                            <p:childTnLst>
                              <p:par>
                                <p:cTn id="360" presetID="53" presetClass="entr" presetSubtype="16" fill="hold" nodeType="afterEffect">
                                  <p:stCondLst>
                                    <p:cond delay="0"/>
                                  </p:stCondLst>
                                  <p:childTnLst>
                                    <p:set>
                                      <p:cBhvr>
                                        <p:cTn id="361" dur="1" fill="hold">
                                          <p:stCondLst>
                                            <p:cond delay="0"/>
                                          </p:stCondLst>
                                        </p:cTn>
                                        <p:tgtEl>
                                          <p:spTgt spid="248949"/>
                                        </p:tgtEl>
                                        <p:attrNameLst>
                                          <p:attrName>style.visibility</p:attrName>
                                        </p:attrNameLst>
                                      </p:cBhvr>
                                      <p:to>
                                        <p:strVal val="visible"/>
                                      </p:to>
                                    </p:set>
                                    <p:anim calcmode="lin" valueType="num">
                                      <p:cBhvr>
                                        <p:cTn id="362" dur="500" fill="hold"/>
                                        <p:tgtEl>
                                          <p:spTgt spid="248949"/>
                                        </p:tgtEl>
                                        <p:attrNameLst>
                                          <p:attrName>ppt_w</p:attrName>
                                        </p:attrNameLst>
                                      </p:cBhvr>
                                      <p:tavLst>
                                        <p:tav tm="0">
                                          <p:val>
                                            <p:fltVal val="0"/>
                                          </p:val>
                                        </p:tav>
                                        <p:tav tm="100000">
                                          <p:val>
                                            <p:strVal val="#ppt_w"/>
                                          </p:val>
                                        </p:tav>
                                      </p:tavLst>
                                    </p:anim>
                                    <p:anim calcmode="lin" valueType="num">
                                      <p:cBhvr>
                                        <p:cTn id="363" dur="500" fill="hold"/>
                                        <p:tgtEl>
                                          <p:spTgt spid="248949"/>
                                        </p:tgtEl>
                                        <p:attrNameLst>
                                          <p:attrName>ppt_h</p:attrName>
                                        </p:attrNameLst>
                                      </p:cBhvr>
                                      <p:tavLst>
                                        <p:tav tm="0">
                                          <p:val>
                                            <p:fltVal val="0"/>
                                          </p:val>
                                        </p:tav>
                                        <p:tav tm="100000">
                                          <p:val>
                                            <p:strVal val="#ppt_h"/>
                                          </p:val>
                                        </p:tav>
                                      </p:tavLst>
                                    </p:anim>
                                    <p:animEffect transition="in" filter="fade">
                                      <p:cBhvr>
                                        <p:cTn id="364" dur="500"/>
                                        <p:tgtEl>
                                          <p:spTgt spid="248949"/>
                                        </p:tgtEl>
                                      </p:cBhvr>
                                    </p:animEffect>
                                  </p:childTnLst>
                                </p:cTn>
                              </p:par>
                            </p:childTnLst>
                          </p:cTn>
                        </p:par>
                        <p:par>
                          <p:cTn id="365" fill="hold" nodeType="afterGroup">
                            <p:stCondLst>
                              <p:cond delay="27500"/>
                            </p:stCondLst>
                            <p:childTnLst>
                              <p:par>
                                <p:cTn id="366" presetID="2" presetClass="entr" presetSubtype="4" fill="hold" nodeType="afterEffect">
                                  <p:stCondLst>
                                    <p:cond delay="0"/>
                                  </p:stCondLst>
                                  <p:childTnLst>
                                    <p:set>
                                      <p:cBhvr>
                                        <p:cTn id="367" dur="1" fill="hold">
                                          <p:stCondLst>
                                            <p:cond delay="0"/>
                                          </p:stCondLst>
                                        </p:cTn>
                                        <p:tgtEl>
                                          <p:spTgt spid="248950"/>
                                        </p:tgtEl>
                                        <p:attrNameLst>
                                          <p:attrName>style.visibility</p:attrName>
                                        </p:attrNameLst>
                                      </p:cBhvr>
                                      <p:to>
                                        <p:strVal val="visible"/>
                                      </p:to>
                                    </p:set>
                                    <p:anim calcmode="lin" valueType="num">
                                      <p:cBhvr additive="base">
                                        <p:cTn id="368" dur="500" fill="hold"/>
                                        <p:tgtEl>
                                          <p:spTgt spid="248950"/>
                                        </p:tgtEl>
                                        <p:attrNameLst>
                                          <p:attrName>ppt_x</p:attrName>
                                        </p:attrNameLst>
                                      </p:cBhvr>
                                      <p:tavLst>
                                        <p:tav tm="0">
                                          <p:val>
                                            <p:strVal val="#ppt_x"/>
                                          </p:val>
                                        </p:tav>
                                        <p:tav tm="100000">
                                          <p:val>
                                            <p:strVal val="#ppt_x"/>
                                          </p:val>
                                        </p:tav>
                                      </p:tavLst>
                                    </p:anim>
                                    <p:anim calcmode="lin" valueType="num">
                                      <p:cBhvr additive="base">
                                        <p:cTn id="369" dur="500" fill="hold"/>
                                        <p:tgtEl>
                                          <p:spTgt spid="248950"/>
                                        </p:tgtEl>
                                        <p:attrNameLst>
                                          <p:attrName>ppt_y</p:attrName>
                                        </p:attrNameLst>
                                      </p:cBhvr>
                                      <p:tavLst>
                                        <p:tav tm="0">
                                          <p:val>
                                            <p:strVal val="1+#ppt_h/2"/>
                                          </p:val>
                                        </p:tav>
                                        <p:tav tm="100000">
                                          <p:val>
                                            <p:strVal val="#ppt_y"/>
                                          </p:val>
                                        </p:tav>
                                      </p:tavLst>
                                    </p:anim>
                                  </p:childTnLst>
                                </p:cTn>
                              </p:par>
                            </p:childTnLst>
                          </p:cTn>
                        </p:par>
                        <p:par>
                          <p:cTn id="370" fill="hold" nodeType="afterGroup">
                            <p:stCondLst>
                              <p:cond delay="28000"/>
                            </p:stCondLst>
                            <p:childTnLst>
                              <p:par>
                                <p:cTn id="371" presetID="22" presetClass="entr" presetSubtype="8" fill="hold" nodeType="afterEffect">
                                  <p:stCondLst>
                                    <p:cond delay="0"/>
                                  </p:stCondLst>
                                  <p:childTnLst>
                                    <p:set>
                                      <p:cBhvr>
                                        <p:cTn id="372" dur="1" fill="hold">
                                          <p:stCondLst>
                                            <p:cond delay="0"/>
                                          </p:stCondLst>
                                        </p:cTn>
                                        <p:tgtEl>
                                          <p:spTgt spid="248951"/>
                                        </p:tgtEl>
                                        <p:attrNameLst>
                                          <p:attrName>style.visibility</p:attrName>
                                        </p:attrNameLst>
                                      </p:cBhvr>
                                      <p:to>
                                        <p:strVal val="visible"/>
                                      </p:to>
                                    </p:set>
                                    <p:animEffect transition="in" filter="wipe(left)">
                                      <p:cBhvr>
                                        <p:cTn id="373" dur="5000"/>
                                        <p:tgtEl>
                                          <p:spTgt spid="248951"/>
                                        </p:tgtEl>
                                      </p:cBhvr>
                                    </p:animEffect>
                                  </p:childTnLst>
                                </p:cTn>
                              </p:par>
                            </p:childTnLst>
                          </p:cTn>
                        </p:par>
                        <p:par>
                          <p:cTn id="374" fill="hold" nodeType="afterGroup">
                            <p:stCondLst>
                              <p:cond delay="33000"/>
                            </p:stCondLst>
                            <p:childTnLst>
                              <p:par>
                                <p:cTn id="375" presetID="31" presetClass="entr" presetSubtype="0" fill="hold" nodeType="afterEffect">
                                  <p:stCondLst>
                                    <p:cond delay="0"/>
                                  </p:stCondLst>
                                  <p:iterate type="lt">
                                    <p:tmPct val="5000"/>
                                  </p:iterate>
                                  <p:childTnLst>
                                    <p:set>
                                      <p:cBhvr>
                                        <p:cTn id="376" dur="1" fill="hold">
                                          <p:stCondLst>
                                            <p:cond delay="0"/>
                                          </p:stCondLst>
                                        </p:cTn>
                                        <p:tgtEl>
                                          <p:spTgt spid="248974"/>
                                        </p:tgtEl>
                                        <p:attrNameLst>
                                          <p:attrName>style.visibility</p:attrName>
                                        </p:attrNameLst>
                                      </p:cBhvr>
                                      <p:to>
                                        <p:strVal val="visible"/>
                                      </p:to>
                                    </p:set>
                                    <p:anim calcmode="lin" valueType="num">
                                      <p:cBhvr>
                                        <p:cTn id="377" dur="1000" fill="hold"/>
                                        <p:tgtEl>
                                          <p:spTgt spid="248974"/>
                                        </p:tgtEl>
                                        <p:attrNameLst>
                                          <p:attrName>ppt_w</p:attrName>
                                        </p:attrNameLst>
                                      </p:cBhvr>
                                      <p:tavLst>
                                        <p:tav tm="0">
                                          <p:val>
                                            <p:fltVal val="0"/>
                                          </p:val>
                                        </p:tav>
                                        <p:tav tm="100000">
                                          <p:val>
                                            <p:strVal val="#ppt_w"/>
                                          </p:val>
                                        </p:tav>
                                      </p:tavLst>
                                    </p:anim>
                                    <p:anim calcmode="lin" valueType="num">
                                      <p:cBhvr>
                                        <p:cTn id="378" dur="1000" fill="hold"/>
                                        <p:tgtEl>
                                          <p:spTgt spid="248974"/>
                                        </p:tgtEl>
                                        <p:attrNameLst>
                                          <p:attrName>ppt_h</p:attrName>
                                        </p:attrNameLst>
                                      </p:cBhvr>
                                      <p:tavLst>
                                        <p:tav tm="0">
                                          <p:val>
                                            <p:fltVal val="0"/>
                                          </p:val>
                                        </p:tav>
                                        <p:tav tm="100000">
                                          <p:val>
                                            <p:strVal val="#ppt_h"/>
                                          </p:val>
                                        </p:tav>
                                      </p:tavLst>
                                    </p:anim>
                                    <p:anim calcmode="lin" valueType="num">
                                      <p:cBhvr>
                                        <p:cTn id="379" dur="1000" fill="hold"/>
                                        <p:tgtEl>
                                          <p:spTgt spid="248974"/>
                                        </p:tgtEl>
                                        <p:attrNameLst>
                                          <p:attrName>style.rotation</p:attrName>
                                        </p:attrNameLst>
                                      </p:cBhvr>
                                      <p:tavLst>
                                        <p:tav tm="0">
                                          <p:val>
                                            <p:fltVal val="90"/>
                                          </p:val>
                                        </p:tav>
                                        <p:tav tm="100000">
                                          <p:val>
                                            <p:fltVal val="0"/>
                                          </p:val>
                                        </p:tav>
                                      </p:tavLst>
                                    </p:anim>
                                    <p:animEffect transition="in" filter="fade">
                                      <p:cBhvr>
                                        <p:cTn id="380" dur="1000"/>
                                        <p:tgtEl>
                                          <p:spTgt spid="248974"/>
                                        </p:tgtEl>
                                      </p:cBhvr>
                                    </p:animEffect>
                                  </p:childTnLst>
                                </p:cTn>
                              </p:par>
                            </p:childTnLst>
                          </p:cTn>
                        </p:par>
                        <p:par>
                          <p:cTn id="381" fill="hold" nodeType="afterGroup">
                            <p:stCondLst>
                              <p:cond delay="34000"/>
                            </p:stCondLst>
                            <p:childTnLst>
                              <p:par>
                                <p:cTn id="382" presetID="53" presetClass="entr" presetSubtype="16" fill="hold" nodeType="afterEffect">
                                  <p:stCondLst>
                                    <p:cond delay="0"/>
                                  </p:stCondLst>
                                  <p:childTnLst>
                                    <p:set>
                                      <p:cBhvr>
                                        <p:cTn id="383" dur="1" fill="hold">
                                          <p:stCondLst>
                                            <p:cond delay="0"/>
                                          </p:stCondLst>
                                        </p:cTn>
                                        <p:tgtEl>
                                          <p:spTgt spid="248930"/>
                                        </p:tgtEl>
                                        <p:attrNameLst>
                                          <p:attrName>style.visibility</p:attrName>
                                        </p:attrNameLst>
                                      </p:cBhvr>
                                      <p:to>
                                        <p:strVal val="visible"/>
                                      </p:to>
                                    </p:set>
                                    <p:anim calcmode="lin" valueType="num">
                                      <p:cBhvr>
                                        <p:cTn id="384" dur="500" fill="hold"/>
                                        <p:tgtEl>
                                          <p:spTgt spid="248930"/>
                                        </p:tgtEl>
                                        <p:attrNameLst>
                                          <p:attrName>ppt_w</p:attrName>
                                        </p:attrNameLst>
                                      </p:cBhvr>
                                      <p:tavLst>
                                        <p:tav tm="0">
                                          <p:val>
                                            <p:fltVal val="0"/>
                                          </p:val>
                                        </p:tav>
                                        <p:tav tm="100000">
                                          <p:val>
                                            <p:strVal val="#ppt_w"/>
                                          </p:val>
                                        </p:tav>
                                      </p:tavLst>
                                    </p:anim>
                                    <p:anim calcmode="lin" valueType="num">
                                      <p:cBhvr>
                                        <p:cTn id="385" dur="500" fill="hold"/>
                                        <p:tgtEl>
                                          <p:spTgt spid="248930"/>
                                        </p:tgtEl>
                                        <p:attrNameLst>
                                          <p:attrName>ppt_h</p:attrName>
                                        </p:attrNameLst>
                                      </p:cBhvr>
                                      <p:tavLst>
                                        <p:tav tm="0">
                                          <p:val>
                                            <p:fltVal val="0"/>
                                          </p:val>
                                        </p:tav>
                                        <p:tav tm="100000">
                                          <p:val>
                                            <p:strVal val="#ppt_h"/>
                                          </p:val>
                                        </p:tav>
                                      </p:tavLst>
                                    </p:anim>
                                    <p:animEffect transition="in" filter="fade">
                                      <p:cBhvr>
                                        <p:cTn id="386" dur="500"/>
                                        <p:tgtEl>
                                          <p:spTgt spid="248930"/>
                                        </p:tgtEl>
                                      </p:cBhvr>
                                    </p:animEffect>
                                  </p:childTnLst>
                                </p:cTn>
                              </p:par>
                            </p:childTnLst>
                          </p:cTn>
                        </p:par>
                        <p:par>
                          <p:cTn id="387" fill="hold" nodeType="afterGroup">
                            <p:stCondLst>
                              <p:cond delay="34500"/>
                            </p:stCondLst>
                            <p:childTnLst>
                              <p:par>
                                <p:cTn id="388" presetID="2" presetClass="entr" presetSubtype="4" fill="hold" nodeType="afterEffect">
                                  <p:stCondLst>
                                    <p:cond delay="0"/>
                                  </p:stCondLst>
                                  <p:childTnLst>
                                    <p:set>
                                      <p:cBhvr>
                                        <p:cTn id="389" dur="1" fill="hold">
                                          <p:stCondLst>
                                            <p:cond delay="0"/>
                                          </p:stCondLst>
                                        </p:cTn>
                                        <p:tgtEl>
                                          <p:spTgt spid="248952"/>
                                        </p:tgtEl>
                                        <p:attrNameLst>
                                          <p:attrName>style.visibility</p:attrName>
                                        </p:attrNameLst>
                                      </p:cBhvr>
                                      <p:to>
                                        <p:strVal val="visible"/>
                                      </p:to>
                                    </p:set>
                                    <p:anim calcmode="lin" valueType="num">
                                      <p:cBhvr additive="base">
                                        <p:cTn id="390" dur="500" fill="hold"/>
                                        <p:tgtEl>
                                          <p:spTgt spid="248952"/>
                                        </p:tgtEl>
                                        <p:attrNameLst>
                                          <p:attrName>ppt_x</p:attrName>
                                        </p:attrNameLst>
                                      </p:cBhvr>
                                      <p:tavLst>
                                        <p:tav tm="0">
                                          <p:val>
                                            <p:strVal val="#ppt_x"/>
                                          </p:val>
                                        </p:tav>
                                        <p:tav tm="100000">
                                          <p:val>
                                            <p:strVal val="#ppt_x"/>
                                          </p:val>
                                        </p:tav>
                                      </p:tavLst>
                                    </p:anim>
                                    <p:anim calcmode="lin" valueType="num">
                                      <p:cBhvr additive="base">
                                        <p:cTn id="391" dur="500" fill="hold"/>
                                        <p:tgtEl>
                                          <p:spTgt spid="248952"/>
                                        </p:tgtEl>
                                        <p:attrNameLst>
                                          <p:attrName>ppt_y</p:attrName>
                                        </p:attrNameLst>
                                      </p:cBhvr>
                                      <p:tavLst>
                                        <p:tav tm="0">
                                          <p:val>
                                            <p:strVal val="1+#ppt_h/2"/>
                                          </p:val>
                                        </p:tav>
                                        <p:tav tm="100000">
                                          <p:val>
                                            <p:strVal val="#ppt_y"/>
                                          </p:val>
                                        </p:tav>
                                      </p:tavLst>
                                    </p:anim>
                                  </p:childTnLst>
                                </p:cTn>
                              </p:par>
                            </p:childTnLst>
                          </p:cTn>
                        </p:par>
                        <p:par>
                          <p:cTn id="392" fill="hold" nodeType="afterGroup">
                            <p:stCondLst>
                              <p:cond delay="35000"/>
                            </p:stCondLst>
                            <p:childTnLst>
                              <p:par>
                                <p:cTn id="393" presetID="22" presetClass="entr" presetSubtype="8" fill="hold" nodeType="afterEffect">
                                  <p:stCondLst>
                                    <p:cond delay="0"/>
                                  </p:stCondLst>
                                  <p:childTnLst>
                                    <p:set>
                                      <p:cBhvr>
                                        <p:cTn id="394" dur="1" fill="hold">
                                          <p:stCondLst>
                                            <p:cond delay="0"/>
                                          </p:stCondLst>
                                        </p:cTn>
                                        <p:tgtEl>
                                          <p:spTgt spid="248953"/>
                                        </p:tgtEl>
                                        <p:attrNameLst>
                                          <p:attrName>style.visibility</p:attrName>
                                        </p:attrNameLst>
                                      </p:cBhvr>
                                      <p:to>
                                        <p:strVal val="visible"/>
                                      </p:to>
                                    </p:set>
                                    <p:animEffect transition="in" filter="wipe(left)">
                                      <p:cBhvr>
                                        <p:cTn id="395" dur="5000"/>
                                        <p:tgtEl>
                                          <p:spTgt spid="248953"/>
                                        </p:tgtEl>
                                      </p:cBhvr>
                                    </p:animEffect>
                                  </p:childTnLst>
                                </p:cTn>
                              </p:par>
                            </p:childTnLst>
                          </p:cTn>
                        </p:par>
                        <p:par>
                          <p:cTn id="396" fill="hold" nodeType="afterGroup">
                            <p:stCondLst>
                              <p:cond delay="40000"/>
                            </p:stCondLst>
                            <p:childTnLst>
                              <p:par>
                                <p:cTn id="397" presetID="31" presetClass="entr" presetSubtype="0" fill="hold" nodeType="afterEffect">
                                  <p:stCondLst>
                                    <p:cond delay="0"/>
                                  </p:stCondLst>
                                  <p:iterate type="lt">
                                    <p:tmPct val="5000"/>
                                  </p:iterate>
                                  <p:childTnLst>
                                    <p:set>
                                      <p:cBhvr>
                                        <p:cTn id="398" dur="1" fill="hold">
                                          <p:stCondLst>
                                            <p:cond delay="0"/>
                                          </p:stCondLst>
                                        </p:cTn>
                                        <p:tgtEl>
                                          <p:spTgt spid="248975"/>
                                        </p:tgtEl>
                                        <p:attrNameLst>
                                          <p:attrName>style.visibility</p:attrName>
                                        </p:attrNameLst>
                                      </p:cBhvr>
                                      <p:to>
                                        <p:strVal val="visible"/>
                                      </p:to>
                                    </p:set>
                                    <p:anim calcmode="lin" valueType="num">
                                      <p:cBhvr>
                                        <p:cTn id="399" dur="1000" fill="hold"/>
                                        <p:tgtEl>
                                          <p:spTgt spid="248975"/>
                                        </p:tgtEl>
                                        <p:attrNameLst>
                                          <p:attrName>ppt_w</p:attrName>
                                        </p:attrNameLst>
                                      </p:cBhvr>
                                      <p:tavLst>
                                        <p:tav tm="0">
                                          <p:val>
                                            <p:fltVal val="0"/>
                                          </p:val>
                                        </p:tav>
                                        <p:tav tm="100000">
                                          <p:val>
                                            <p:strVal val="#ppt_w"/>
                                          </p:val>
                                        </p:tav>
                                      </p:tavLst>
                                    </p:anim>
                                    <p:anim calcmode="lin" valueType="num">
                                      <p:cBhvr>
                                        <p:cTn id="400" dur="1000" fill="hold"/>
                                        <p:tgtEl>
                                          <p:spTgt spid="248975"/>
                                        </p:tgtEl>
                                        <p:attrNameLst>
                                          <p:attrName>ppt_h</p:attrName>
                                        </p:attrNameLst>
                                      </p:cBhvr>
                                      <p:tavLst>
                                        <p:tav tm="0">
                                          <p:val>
                                            <p:fltVal val="0"/>
                                          </p:val>
                                        </p:tav>
                                        <p:tav tm="100000">
                                          <p:val>
                                            <p:strVal val="#ppt_h"/>
                                          </p:val>
                                        </p:tav>
                                      </p:tavLst>
                                    </p:anim>
                                    <p:anim calcmode="lin" valueType="num">
                                      <p:cBhvr>
                                        <p:cTn id="401" dur="1000" fill="hold"/>
                                        <p:tgtEl>
                                          <p:spTgt spid="248975"/>
                                        </p:tgtEl>
                                        <p:attrNameLst>
                                          <p:attrName>style.rotation</p:attrName>
                                        </p:attrNameLst>
                                      </p:cBhvr>
                                      <p:tavLst>
                                        <p:tav tm="0">
                                          <p:val>
                                            <p:fltVal val="90"/>
                                          </p:val>
                                        </p:tav>
                                        <p:tav tm="100000">
                                          <p:val>
                                            <p:fltVal val="0"/>
                                          </p:val>
                                        </p:tav>
                                      </p:tavLst>
                                    </p:anim>
                                    <p:animEffect transition="in" filter="fade">
                                      <p:cBhvr>
                                        <p:cTn id="402" dur="1000"/>
                                        <p:tgtEl>
                                          <p:spTgt spid="248975"/>
                                        </p:tgtEl>
                                      </p:cBhvr>
                                    </p:animEffect>
                                  </p:childTnLst>
                                </p:cTn>
                              </p:par>
                            </p:childTnLst>
                          </p:cTn>
                        </p:par>
                        <p:par>
                          <p:cTn id="403" fill="hold" nodeType="afterGroup">
                            <p:stCondLst>
                              <p:cond delay="41000"/>
                            </p:stCondLst>
                            <p:childTnLst>
                              <p:par>
                                <p:cTn id="404" presetID="53" presetClass="entr" presetSubtype="16" fill="hold" nodeType="afterEffect">
                                  <p:stCondLst>
                                    <p:cond delay="0"/>
                                  </p:stCondLst>
                                  <p:childTnLst>
                                    <p:set>
                                      <p:cBhvr>
                                        <p:cTn id="405" dur="1" fill="hold">
                                          <p:stCondLst>
                                            <p:cond delay="0"/>
                                          </p:stCondLst>
                                        </p:cTn>
                                        <p:tgtEl>
                                          <p:spTgt spid="248931"/>
                                        </p:tgtEl>
                                        <p:attrNameLst>
                                          <p:attrName>style.visibility</p:attrName>
                                        </p:attrNameLst>
                                      </p:cBhvr>
                                      <p:to>
                                        <p:strVal val="visible"/>
                                      </p:to>
                                    </p:set>
                                    <p:anim calcmode="lin" valueType="num">
                                      <p:cBhvr>
                                        <p:cTn id="406" dur="500" fill="hold"/>
                                        <p:tgtEl>
                                          <p:spTgt spid="248931"/>
                                        </p:tgtEl>
                                        <p:attrNameLst>
                                          <p:attrName>ppt_w</p:attrName>
                                        </p:attrNameLst>
                                      </p:cBhvr>
                                      <p:tavLst>
                                        <p:tav tm="0">
                                          <p:val>
                                            <p:fltVal val="0"/>
                                          </p:val>
                                        </p:tav>
                                        <p:tav tm="100000">
                                          <p:val>
                                            <p:strVal val="#ppt_w"/>
                                          </p:val>
                                        </p:tav>
                                      </p:tavLst>
                                    </p:anim>
                                    <p:anim calcmode="lin" valueType="num">
                                      <p:cBhvr>
                                        <p:cTn id="407" dur="500" fill="hold"/>
                                        <p:tgtEl>
                                          <p:spTgt spid="248931"/>
                                        </p:tgtEl>
                                        <p:attrNameLst>
                                          <p:attrName>ppt_h</p:attrName>
                                        </p:attrNameLst>
                                      </p:cBhvr>
                                      <p:tavLst>
                                        <p:tav tm="0">
                                          <p:val>
                                            <p:fltVal val="0"/>
                                          </p:val>
                                        </p:tav>
                                        <p:tav tm="100000">
                                          <p:val>
                                            <p:strVal val="#ppt_h"/>
                                          </p:val>
                                        </p:tav>
                                      </p:tavLst>
                                    </p:anim>
                                    <p:animEffect transition="in" filter="fade">
                                      <p:cBhvr>
                                        <p:cTn id="408" dur="500"/>
                                        <p:tgtEl>
                                          <p:spTgt spid="248931"/>
                                        </p:tgtEl>
                                      </p:cBhvr>
                                    </p:animEffect>
                                  </p:childTnLst>
                                </p:cTn>
                              </p:par>
                            </p:childTnLst>
                          </p:cTn>
                        </p:par>
                        <p:par>
                          <p:cTn id="409" fill="hold" nodeType="afterGroup">
                            <p:stCondLst>
                              <p:cond delay="41500"/>
                            </p:stCondLst>
                            <p:childTnLst>
                              <p:par>
                                <p:cTn id="410" presetID="2" presetClass="entr" presetSubtype="4" fill="hold" nodeType="afterEffect">
                                  <p:stCondLst>
                                    <p:cond delay="0"/>
                                  </p:stCondLst>
                                  <p:childTnLst>
                                    <p:set>
                                      <p:cBhvr>
                                        <p:cTn id="411" dur="1" fill="hold">
                                          <p:stCondLst>
                                            <p:cond delay="0"/>
                                          </p:stCondLst>
                                        </p:cTn>
                                        <p:tgtEl>
                                          <p:spTgt spid="248954"/>
                                        </p:tgtEl>
                                        <p:attrNameLst>
                                          <p:attrName>style.visibility</p:attrName>
                                        </p:attrNameLst>
                                      </p:cBhvr>
                                      <p:to>
                                        <p:strVal val="visible"/>
                                      </p:to>
                                    </p:set>
                                    <p:anim calcmode="lin" valueType="num">
                                      <p:cBhvr additive="base">
                                        <p:cTn id="412" dur="500" fill="hold"/>
                                        <p:tgtEl>
                                          <p:spTgt spid="248954"/>
                                        </p:tgtEl>
                                        <p:attrNameLst>
                                          <p:attrName>ppt_x</p:attrName>
                                        </p:attrNameLst>
                                      </p:cBhvr>
                                      <p:tavLst>
                                        <p:tav tm="0">
                                          <p:val>
                                            <p:strVal val="#ppt_x"/>
                                          </p:val>
                                        </p:tav>
                                        <p:tav tm="100000">
                                          <p:val>
                                            <p:strVal val="#ppt_x"/>
                                          </p:val>
                                        </p:tav>
                                      </p:tavLst>
                                    </p:anim>
                                    <p:anim calcmode="lin" valueType="num">
                                      <p:cBhvr additive="base">
                                        <p:cTn id="413" dur="500" fill="hold"/>
                                        <p:tgtEl>
                                          <p:spTgt spid="248954"/>
                                        </p:tgtEl>
                                        <p:attrNameLst>
                                          <p:attrName>ppt_y</p:attrName>
                                        </p:attrNameLst>
                                      </p:cBhvr>
                                      <p:tavLst>
                                        <p:tav tm="0">
                                          <p:val>
                                            <p:strVal val="1+#ppt_h/2"/>
                                          </p:val>
                                        </p:tav>
                                        <p:tav tm="100000">
                                          <p:val>
                                            <p:strVal val="#ppt_y"/>
                                          </p:val>
                                        </p:tav>
                                      </p:tavLst>
                                    </p:anim>
                                  </p:childTnLst>
                                </p:cTn>
                              </p:par>
                            </p:childTnLst>
                          </p:cTn>
                        </p:par>
                        <p:par>
                          <p:cTn id="414" fill="hold" nodeType="afterGroup">
                            <p:stCondLst>
                              <p:cond delay="42000"/>
                            </p:stCondLst>
                            <p:childTnLst>
                              <p:par>
                                <p:cTn id="415" presetID="22" presetClass="entr" presetSubtype="8" fill="hold" nodeType="afterEffect">
                                  <p:stCondLst>
                                    <p:cond delay="0"/>
                                  </p:stCondLst>
                                  <p:childTnLst>
                                    <p:set>
                                      <p:cBhvr>
                                        <p:cTn id="416" dur="1" fill="hold">
                                          <p:stCondLst>
                                            <p:cond delay="0"/>
                                          </p:stCondLst>
                                        </p:cTn>
                                        <p:tgtEl>
                                          <p:spTgt spid="248955"/>
                                        </p:tgtEl>
                                        <p:attrNameLst>
                                          <p:attrName>style.visibility</p:attrName>
                                        </p:attrNameLst>
                                      </p:cBhvr>
                                      <p:to>
                                        <p:strVal val="visible"/>
                                      </p:to>
                                    </p:set>
                                    <p:animEffect transition="in" filter="wipe(left)">
                                      <p:cBhvr>
                                        <p:cTn id="417" dur="5000"/>
                                        <p:tgtEl>
                                          <p:spTgt spid="248955"/>
                                        </p:tgtEl>
                                      </p:cBhvr>
                                    </p:animEffect>
                                  </p:childTnLst>
                                </p:cTn>
                              </p:par>
                              <p:par>
                                <p:cTn id="418" presetID="53" presetClass="entr" presetSubtype="16" fill="hold" nodeType="withEffect">
                                  <p:stCondLst>
                                    <p:cond delay="0"/>
                                  </p:stCondLst>
                                  <p:childTnLst>
                                    <p:set>
                                      <p:cBhvr>
                                        <p:cTn id="419" dur="1" fill="hold">
                                          <p:stCondLst>
                                            <p:cond delay="0"/>
                                          </p:stCondLst>
                                        </p:cTn>
                                        <p:tgtEl>
                                          <p:spTgt spid="248977"/>
                                        </p:tgtEl>
                                        <p:attrNameLst>
                                          <p:attrName>style.visibility</p:attrName>
                                        </p:attrNameLst>
                                      </p:cBhvr>
                                      <p:to>
                                        <p:strVal val="visible"/>
                                      </p:to>
                                    </p:set>
                                    <p:anim calcmode="lin" valueType="num">
                                      <p:cBhvr>
                                        <p:cTn id="420" dur="500" fill="hold"/>
                                        <p:tgtEl>
                                          <p:spTgt spid="248977"/>
                                        </p:tgtEl>
                                        <p:attrNameLst>
                                          <p:attrName>ppt_w</p:attrName>
                                        </p:attrNameLst>
                                      </p:cBhvr>
                                      <p:tavLst>
                                        <p:tav tm="0">
                                          <p:val>
                                            <p:fltVal val="0"/>
                                          </p:val>
                                        </p:tav>
                                        <p:tav tm="100000">
                                          <p:val>
                                            <p:strVal val="#ppt_w"/>
                                          </p:val>
                                        </p:tav>
                                      </p:tavLst>
                                    </p:anim>
                                    <p:anim calcmode="lin" valueType="num">
                                      <p:cBhvr>
                                        <p:cTn id="421" dur="500" fill="hold"/>
                                        <p:tgtEl>
                                          <p:spTgt spid="248977"/>
                                        </p:tgtEl>
                                        <p:attrNameLst>
                                          <p:attrName>ppt_h</p:attrName>
                                        </p:attrNameLst>
                                      </p:cBhvr>
                                      <p:tavLst>
                                        <p:tav tm="0">
                                          <p:val>
                                            <p:fltVal val="0"/>
                                          </p:val>
                                        </p:tav>
                                        <p:tav tm="100000">
                                          <p:val>
                                            <p:strVal val="#ppt_h"/>
                                          </p:val>
                                        </p:tav>
                                      </p:tavLst>
                                    </p:anim>
                                    <p:animEffect transition="in" filter="fade">
                                      <p:cBhvr>
                                        <p:cTn id="422" dur="500"/>
                                        <p:tgtEl>
                                          <p:spTgt spid="248977"/>
                                        </p:tgtEl>
                                      </p:cBhvr>
                                    </p:animEffect>
                                  </p:childTnLst>
                                </p:cTn>
                              </p:par>
                            </p:childTnLst>
                          </p:cTn>
                        </p:par>
                        <p:par>
                          <p:cTn id="423" fill="hold" nodeType="afterGroup">
                            <p:stCondLst>
                              <p:cond delay="47000"/>
                            </p:stCondLst>
                            <p:childTnLst>
                              <p:par>
                                <p:cTn id="424" presetID="2" presetClass="entr" presetSubtype="4" fill="hold" nodeType="afterEffect">
                                  <p:stCondLst>
                                    <p:cond delay="0"/>
                                  </p:stCondLst>
                                  <p:childTnLst>
                                    <p:set>
                                      <p:cBhvr>
                                        <p:cTn id="425" dur="1" fill="hold">
                                          <p:stCondLst>
                                            <p:cond delay="0"/>
                                          </p:stCondLst>
                                        </p:cTn>
                                        <p:tgtEl>
                                          <p:spTgt spid="248956"/>
                                        </p:tgtEl>
                                        <p:attrNameLst>
                                          <p:attrName>style.visibility</p:attrName>
                                        </p:attrNameLst>
                                      </p:cBhvr>
                                      <p:to>
                                        <p:strVal val="visible"/>
                                      </p:to>
                                    </p:set>
                                    <p:anim calcmode="lin" valueType="num">
                                      <p:cBhvr additive="base">
                                        <p:cTn id="426" dur="500" fill="hold"/>
                                        <p:tgtEl>
                                          <p:spTgt spid="248956"/>
                                        </p:tgtEl>
                                        <p:attrNameLst>
                                          <p:attrName>ppt_x</p:attrName>
                                        </p:attrNameLst>
                                      </p:cBhvr>
                                      <p:tavLst>
                                        <p:tav tm="0">
                                          <p:val>
                                            <p:strVal val="#ppt_x"/>
                                          </p:val>
                                        </p:tav>
                                        <p:tav tm="100000">
                                          <p:val>
                                            <p:strVal val="#ppt_x"/>
                                          </p:val>
                                        </p:tav>
                                      </p:tavLst>
                                    </p:anim>
                                    <p:anim calcmode="lin" valueType="num">
                                      <p:cBhvr additive="base">
                                        <p:cTn id="427" dur="500" fill="hold"/>
                                        <p:tgtEl>
                                          <p:spTgt spid="248956"/>
                                        </p:tgtEl>
                                        <p:attrNameLst>
                                          <p:attrName>ppt_y</p:attrName>
                                        </p:attrNameLst>
                                      </p:cBhvr>
                                      <p:tavLst>
                                        <p:tav tm="0">
                                          <p:val>
                                            <p:strVal val="1+#ppt_h/2"/>
                                          </p:val>
                                        </p:tav>
                                        <p:tav tm="100000">
                                          <p:val>
                                            <p:strVal val="#ppt_y"/>
                                          </p:val>
                                        </p:tav>
                                      </p:tavLst>
                                    </p:anim>
                                  </p:childTnLst>
                                </p:cTn>
                              </p:par>
                            </p:childTnLst>
                          </p:cTn>
                        </p:par>
                        <p:par>
                          <p:cTn id="428" fill="hold" nodeType="afterGroup">
                            <p:stCondLst>
                              <p:cond delay="47500"/>
                            </p:stCondLst>
                            <p:childTnLst>
                              <p:par>
                                <p:cTn id="429" presetID="22" presetClass="entr" presetSubtype="8" fill="hold" nodeType="afterEffect">
                                  <p:stCondLst>
                                    <p:cond delay="0"/>
                                  </p:stCondLst>
                                  <p:childTnLst>
                                    <p:set>
                                      <p:cBhvr>
                                        <p:cTn id="430" dur="1" fill="hold">
                                          <p:stCondLst>
                                            <p:cond delay="0"/>
                                          </p:stCondLst>
                                        </p:cTn>
                                        <p:tgtEl>
                                          <p:spTgt spid="248957"/>
                                        </p:tgtEl>
                                        <p:attrNameLst>
                                          <p:attrName>style.visibility</p:attrName>
                                        </p:attrNameLst>
                                      </p:cBhvr>
                                      <p:to>
                                        <p:strVal val="visible"/>
                                      </p:to>
                                    </p:set>
                                    <p:animEffect transition="in" filter="wipe(left)">
                                      <p:cBhvr>
                                        <p:cTn id="431" dur="5000"/>
                                        <p:tgtEl>
                                          <p:spTgt spid="248957"/>
                                        </p:tgtEl>
                                      </p:cBhvr>
                                    </p:animEffect>
                                  </p:childTnLst>
                                </p:cTn>
                              </p:par>
                            </p:childTnLst>
                          </p:cTn>
                        </p:par>
                        <p:par>
                          <p:cTn id="432" fill="hold" nodeType="afterGroup">
                            <p:stCondLst>
                              <p:cond delay="52500"/>
                            </p:stCondLst>
                            <p:childTnLst>
                              <p:par>
                                <p:cTn id="433" presetID="2" presetClass="entr" presetSubtype="4" fill="hold" nodeType="afterEffect">
                                  <p:stCondLst>
                                    <p:cond delay="0"/>
                                  </p:stCondLst>
                                  <p:childTnLst>
                                    <p:set>
                                      <p:cBhvr>
                                        <p:cTn id="434" dur="1" fill="hold">
                                          <p:stCondLst>
                                            <p:cond delay="0"/>
                                          </p:stCondLst>
                                        </p:cTn>
                                        <p:tgtEl>
                                          <p:spTgt spid="248958"/>
                                        </p:tgtEl>
                                        <p:attrNameLst>
                                          <p:attrName>style.visibility</p:attrName>
                                        </p:attrNameLst>
                                      </p:cBhvr>
                                      <p:to>
                                        <p:strVal val="visible"/>
                                      </p:to>
                                    </p:set>
                                    <p:anim calcmode="lin" valueType="num">
                                      <p:cBhvr additive="base">
                                        <p:cTn id="435" dur="500" fill="hold"/>
                                        <p:tgtEl>
                                          <p:spTgt spid="248958"/>
                                        </p:tgtEl>
                                        <p:attrNameLst>
                                          <p:attrName>ppt_x</p:attrName>
                                        </p:attrNameLst>
                                      </p:cBhvr>
                                      <p:tavLst>
                                        <p:tav tm="0">
                                          <p:val>
                                            <p:strVal val="#ppt_x"/>
                                          </p:val>
                                        </p:tav>
                                        <p:tav tm="100000">
                                          <p:val>
                                            <p:strVal val="#ppt_x"/>
                                          </p:val>
                                        </p:tav>
                                      </p:tavLst>
                                    </p:anim>
                                    <p:anim calcmode="lin" valueType="num">
                                      <p:cBhvr additive="base">
                                        <p:cTn id="436" dur="500" fill="hold"/>
                                        <p:tgtEl>
                                          <p:spTgt spid="248958"/>
                                        </p:tgtEl>
                                        <p:attrNameLst>
                                          <p:attrName>ppt_y</p:attrName>
                                        </p:attrNameLst>
                                      </p:cBhvr>
                                      <p:tavLst>
                                        <p:tav tm="0">
                                          <p:val>
                                            <p:strVal val="1+#ppt_h/2"/>
                                          </p:val>
                                        </p:tav>
                                        <p:tav tm="100000">
                                          <p:val>
                                            <p:strVal val="#ppt_y"/>
                                          </p:val>
                                        </p:tav>
                                      </p:tavLst>
                                    </p:anim>
                                  </p:childTnLst>
                                </p:cTn>
                              </p:par>
                            </p:childTnLst>
                          </p:cTn>
                        </p:par>
                        <p:par>
                          <p:cTn id="437" fill="hold" nodeType="afterGroup">
                            <p:stCondLst>
                              <p:cond delay="53000"/>
                            </p:stCondLst>
                            <p:childTnLst>
                              <p:par>
                                <p:cTn id="438" presetID="22" presetClass="entr" presetSubtype="8" fill="hold" nodeType="afterEffect">
                                  <p:stCondLst>
                                    <p:cond delay="0"/>
                                  </p:stCondLst>
                                  <p:childTnLst>
                                    <p:set>
                                      <p:cBhvr>
                                        <p:cTn id="439" dur="1" fill="hold">
                                          <p:stCondLst>
                                            <p:cond delay="0"/>
                                          </p:stCondLst>
                                        </p:cTn>
                                        <p:tgtEl>
                                          <p:spTgt spid="248959"/>
                                        </p:tgtEl>
                                        <p:attrNameLst>
                                          <p:attrName>style.visibility</p:attrName>
                                        </p:attrNameLst>
                                      </p:cBhvr>
                                      <p:to>
                                        <p:strVal val="visible"/>
                                      </p:to>
                                    </p:set>
                                    <p:animEffect transition="in" filter="wipe(left)">
                                      <p:cBhvr>
                                        <p:cTn id="440" dur="5000"/>
                                        <p:tgtEl>
                                          <p:spTgt spid="248959"/>
                                        </p:tgtEl>
                                      </p:cBhvr>
                                    </p:animEffect>
                                  </p:childTnLst>
                                </p:cTn>
                              </p:par>
                            </p:childTnLst>
                          </p:cTn>
                        </p:par>
                      </p:childTnLst>
                    </p:cTn>
                  </p:par>
                </p:childTnLst>
              </p:cTn>
              <p:nextCondLst>
                <p:cond evt="onClick" delay="0">
                  <p:tgtEl>
                    <p:spTgt spid="248982"/>
                  </p:tgtEl>
                </p:cond>
              </p:nextCondLst>
            </p:seq>
            <p:seq concurrent="1" nextAc="seek">
              <p:cTn id="441" restart="whenNotActive" fill="hold" evtFilter="cancelBubble" nodeType="interactiveSeq">
                <p:stCondLst>
                  <p:cond evt="onClick" delay="0">
                    <p:tgtEl>
                      <p:spTgt spid="248983"/>
                    </p:tgtEl>
                  </p:cond>
                </p:stCondLst>
                <p:endSync evt="end" delay="0">
                  <p:rtn val="all"/>
                </p:endSync>
                <p:childTnLst>
                  <p:par>
                    <p:cTn id="442" fill="hold" nodeType="clickPar">
                      <p:stCondLst>
                        <p:cond delay="0"/>
                      </p:stCondLst>
                      <p:childTnLst>
                        <p:par>
                          <p:cTn id="443" fill="hold" nodeType="withGroup">
                            <p:stCondLst>
                              <p:cond delay="0"/>
                            </p:stCondLst>
                            <p:childTnLst>
                              <p:par>
                                <p:cTn id="444" presetID="33" presetClass="emph" presetSubtype="0" fill="remove" nodeType="clickEffect">
                                  <p:stCondLst>
                                    <p:cond delay="0"/>
                                  </p:stCondLst>
                                  <p:childTnLst>
                                    <p:animClr clrSpc="rgb" dir="cw">
                                      <p:cBhvr override="childStyle">
                                        <p:cTn id="445" dur="250" accel="50000" autoRev="1" fill="hold" tmFilter="0, 0; .33333, 1; 1, 1">
                                          <p:stCondLst>
                                            <p:cond delay="0"/>
                                          </p:stCondLst>
                                        </p:cTn>
                                        <p:tgtEl>
                                          <p:spTgt spid="248846"/>
                                        </p:tgtEl>
                                        <p:attrNameLst>
                                          <p:attrName>style.color</p:attrName>
                                        </p:attrNameLst>
                                      </p:cBhvr>
                                      <p:to>
                                        <a:schemeClr val="accent2"/>
                                      </p:to>
                                    </p:animClr>
                                    <p:animClr clrSpc="rgb" dir="cw">
                                      <p:cBhvr>
                                        <p:cTn id="446" dur="250" accel="50000" autoRev="1" fill="hold" tmFilter="0, 0; .33333, 1; 1, 1">
                                          <p:stCondLst>
                                            <p:cond delay="0"/>
                                          </p:stCondLst>
                                        </p:cTn>
                                        <p:tgtEl>
                                          <p:spTgt spid="248846"/>
                                        </p:tgtEl>
                                        <p:attrNameLst>
                                          <p:attrName>fillcolor</p:attrName>
                                        </p:attrNameLst>
                                      </p:cBhvr>
                                      <p:to>
                                        <a:schemeClr val="accent2"/>
                                      </p:to>
                                    </p:animClr>
                                    <p:set>
                                      <p:cBhvr>
                                        <p:cTn id="447" dur="500" fill="hold"/>
                                        <p:tgtEl>
                                          <p:spTgt spid="248846"/>
                                        </p:tgtEl>
                                        <p:attrNameLst>
                                          <p:attrName>fill.type</p:attrName>
                                        </p:attrNameLst>
                                      </p:cBhvr>
                                      <p:to>
                                        <p:strVal val="solid"/>
                                      </p:to>
                                    </p:set>
                                    <p:set>
                                      <p:cBhvr>
                                        <p:cTn id="448" dur="500" fill="hold"/>
                                        <p:tgtEl>
                                          <p:spTgt spid="248846"/>
                                        </p:tgtEl>
                                        <p:attrNameLst>
                                          <p:attrName>fill.on</p:attrName>
                                        </p:attrNameLst>
                                      </p:cBhvr>
                                      <p:to>
                                        <p:strVal val="true"/>
                                      </p:to>
                                    </p:set>
                                    <p:animScale>
                                      <p:cBhvr>
                                        <p:cTn id="449" dur="250" accel="50000" autoRev="1" fill="hold" tmFilter="0, 0; .33333, 1; 1, 1">
                                          <p:stCondLst>
                                            <p:cond delay="0"/>
                                          </p:stCondLst>
                                        </p:cTn>
                                        <p:tgtEl>
                                          <p:spTgt spid="248846"/>
                                        </p:tgtEl>
                                      </p:cBhvr>
                                      <p:from x="100000" y="100000"/>
                                      <p:to x="100000" y="140000"/>
                                    </p:animScale>
                                  </p:childTnLst>
                                  <p:subTnLst>
                                    <p:audio>
                                      <p:cMediaNode>
                                        <p:cTn display="0" masterRel="sameClick">
                                          <p:stCondLst>
                                            <p:cond evt="begin" delay="0">
                                              <p:tn val="444"/>
                                            </p:cond>
                                          </p:stCondLst>
                                          <p:endCondLst>
                                            <p:cond evt="onStopAudio" delay="0">
                                              <p:tgtEl>
                                                <p:sldTgt/>
                                              </p:tgtEl>
                                            </p:cond>
                                          </p:endCondLst>
                                        </p:cTn>
                                        <p:tgtEl>
                                          <p:sndTgt r:embed="rId3" name="type.wav"/>
                                        </p:tgtEl>
                                      </p:cMediaNode>
                                    </p:audio>
                                  </p:subTnLst>
                                </p:cTn>
                              </p:par>
                            </p:childTnLst>
                          </p:cTn>
                        </p:par>
                        <p:par>
                          <p:cTn id="450" fill="hold" nodeType="afterGroup">
                            <p:stCondLst>
                              <p:cond delay="500"/>
                            </p:stCondLst>
                            <p:childTnLst>
                              <p:par>
                                <p:cTn id="451" presetID="22" presetClass="entr" presetSubtype="8" fill="hold" nodeType="afterEffect">
                                  <p:stCondLst>
                                    <p:cond delay="0"/>
                                  </p:stCondLst>
                                  <p:childTnLst>
                                    <p:set>
                                      <p:cBhvr>
                                        <p:cTn id="452" dur="1" fill="hold">
                                          <p:stCondLst>
                                            <p:cond delay="0"/>
                                          </p:stCondLst>
                                        </p:cTn>
                                        <p:tgtEl>
                                          <p:spTgt spid="248844"/>
                                        </p:tgtEl>
                                        <p:attrNameLst>
                                          <p:attrName>style.visibility</p:attrName>
                                        </p:attrNameLst>
                                      </p:cBhvr>
                                      <p:to>
                                        <p:strVal val="visible"/>
                                      </p:to>
                                    </p:set>
                                    <p:animEffect transition="in" filter="wipe(left)">
                                      <p:cBhvr>
                                        <p:cTn id="453" dur="3000"/>
                                        <p:tgtEl>
                                          <p:spTgt spid="248844"/>
                                        </p:tgtEl>
                                      </p:cBhvr>
                                    </p:animEffect>
                                  </p:childTnLst>
                                </p:cTn>
                              </p:par>
                            </p:childTnLst>
                          </p:cTn>
                        </p:par>
                        <p:par>
                          <p:cTn id="454" fill="hold" nodeType="afterGroup">
                            <p:stCondLst>
                              <p:cond delay="3500"/>
                            </p:stCondLst>
                            <p:childTnLst>
                              <p:par>
                                <p:cTn id="455" presetID="53" presetClass="entr" presetSubtype="16" fill="hold" grpId="0" nodeType="afterEffect">
                                  <p:stCondLst>
                                    <p:cond delay="0"/>
                                  </p:stCondLst>
                                  <p:childTnLst>
                                    <p:set>
                                      <p:cBhvr>
                                        <p:cTn id="456" dur="1" fill="hold">
                                          <p:stCondLst>
                                            <p:cond delay="0"/>
                                          </p:stCondLst>
                                        </p:cTn>
                                        <p:tgtEl>
                                          <p:spTgt spid="248835"/>
                                        </p:tgtEl>
                                        <p:attrNameLst>
                                          <p:attrName>style.visibility</p:attrName>
                                        </p:attrNameLst>
                                      </p:cBhvr>
                                      <p:to>
                                        <p:strVal val="visible"/>
                                      </p:to>
                                    </p:set>
                                    <p:anim calcmode="lin" valueType="num">
                                      <p:cBhvr>
                                        <p:cTn id="457" dur="500" fill="hold"/>
                                        <p:tgtEl>
                                          <p:spTgt spid="248835"/>
                                        </p:tgtEl>
                                        <p:attrNameLst>
                                          <p:attrName>ppt_w</p:attrName>
                                        </p:attrNameLst>
                                      </p:cBhvr>
                                      <p:tavLst>
                                        <p:tav tm="0">
                                          <p:val>
                                            <p:fltVal val="0"/>
                                          </p:val>
                                        </p:tav>
                                        <p:tav tm="100000">
                                          <p:val>
                                            <p:strVal val="#ppt_w"/>
                                          </p:val>
                                        </p:tav>
                                      </p:tavLst>
                                    </p:anim>
                                    <p:anim calcmode="lin" valueType="num">
                                      <p:cBhvr>
                                        <p:cTn id="458" dur="500" fill="hold"/>
                                        <p:tgtEl>
                                          <p:spTgt spid="248835"/>
                                        </p:tgtEl>
                                        <p:attrNameLst>
                                          <p:attrName>ppt_h</p:attrName>
                                        </p:attrNameLst>
                                      </p:cBhvr>
                                      <p:tavLst>
                                        <p:tav tm="0">
                                          <p:val>
                                            <p:fltVal val="0"/>
                                          </p:val>
                                        </p:tav>
                                        <p:tav tm="100000">
                                          <p:val>
                                            <p:strVal val="#ppt_h"/>
                                          </p:val>
                                        </p:tav>
                                      </p:tavLst>
                                    </p:anim>
                                    <p:animEffect transition="in" filter="fade">
                                      <p:cBhvr>
                                        <p:cTn id="459" dur="500"/>
                                        <p:tgtEl>
                                          <p:spTgt spid="248835"/>
                                        </p:tgtEl>
                                      </p:cBhvr>
                                    </p:animEffect>
                                  </p:childTnLst>
                                </p:cTn>
                              </p:par>
                              <p:par>
                                <p:cTn id="460" presetID="31" presetClass="entr" presetSubtype="0" fill="hold" nodeType="withEffect">
                                  <p:stCondLst>
                                    <p:cond delay="0"/>
                                  </p:stCondLst>
                                  <p:iterate type="lt">
                                    <p:tmPct val="5000"/>
                                  </p:iterate>
                                  <p:childTnLst>
                                    <p:set>
                                      <p:cBhvr>
                                        <p:cTn id="461" dur="1" fill="hold">
                                          <p:stCondLst>
                                            <p:cond delay="0"/>
                                          </p:stCondLst>
                                        </p:cTn>
                                        <p:tgtEl>
                                          <p:spTgt spid="248882"/>
                                        </p:tgtEl>
                                        <p:attrNameLst>
                                          <p:attrName>style.visibility</p:attrName>
                                        </p:attrNameLst>
                                      </p:cBhvr>
                                      <p:to>
                                        <p:strVal val="visible"/>
                                      </p:to>
                                    </p:set>
                                    <p:anim calcmode="lin" valueType="num">
                                      <p:cBhvr>
                                        <p:cTn id="462" dur="1000" fill="hold"/>
                                        <p:tgtEl>
                                          <p:spTgt spid="248882"/>
                                        </p:tgtEl>
                                        <p:attrNameLst>
                                          <p:attrName>ppt_w</p:attrName>
                                        </p:attrNameLst>
                                      </p:cBhvr>
                                      <p:tavLst>
                                        <p:tav tm="0">
                                          <p:val>
                                            <p:fltVal val="0"/>
                                          </p:val>
                                        </p:tav>
                                        <p:tav tm="100000">
                                          <p:val>
                                            <p:strVal val="#ppt_w"/>
                                          </p:val>
                                        </p:tav>
                                      </p:tavLst>
                                    </p:anim>
                                    <p:anim calcmode="lin" valueType="num">
                                      <p:cBhvr>
                                        <p:cTn id="463" dur="1000" fill="hold"/>
                                        <p:tgtEl>
                                          <p:spTgt spid="248882"/>
                                        </p:tgtEl>
                                        <p:attrNameLst>
                                          <p:attrName>ppt_h</p:attrName>
                                        </p:attrNameLst>
                                      </p:cBhvr>
                                      <p:tavLst>
                                        <p:tav tm="0">
                                          <p:val>
                                            <p:fltVal val="0"/>
                                          </p:val>
                                        </p:tav>
                                        <p:tav tm="100000">
                                          <p:val>
                                            <p:strVal val="#ppt_h"/>
                                          </p:val>
                                        </p:tav>
                                      </p:tavLst>
                                    </p:anim>
                                    <p:anim calcmode="lin" valueType="num">
                                      <p:cBhvr>
                                        <p:cTn id="464" dur="1000" fill="hold"/>
                                        <p:tgtEl>
                                          <p:spTgt spid="248882"/>
                                        </p:tgtEl>
                                        <p:attrNameLst>
                                          <p:attrName>style.rotation</p:attrName>
                                        </p:attrNameLst>
                                      </p:cBhvr>
                                      <p:tavLst>
                                        <p:tav tm="0">
                                          <p:val>
                                            <p:fltVal val="90"/>
                                          </p:val>
                                        </p:tav>
                                        <p:tav tm="100000">
                                          <p:val>
                                            <p:fltVal val="0"/>
                                          </p:val>
                                        </p:tav>
                                      </p:tavLst>
                                    </p:anim>
                                    <p:animEffect transition="in" filter="fade">
                                      <p:cBhvr>
                                        <p:cTn id="465" dur="1000"/>
                                        <p:tgtEl>
                                          <p:spTgt spid="248882"/>
                                        </p:tgtEl>
                                      </p:cBhvr>
                                    </p:animEffect>
                                  </p:childTnLst>
                                  <p:subTnLst>
                                    <p:audio>
                                      <p:cMediaNode>
                                        <p:cTn display="0" masterRel="sameClick">
                                          <p:stCondLst>
                                            <p:cond evt="begin" delay="0">
                                              <p:tn val="460"/>
                                            </p:cond>
                                          </p:stCondLst>
                                          <p:endCondLst>
                                            <p:cond evt="onStopAudio" delay="0">
                                              <p:tgtEl>
                                                <p:sldTgt/>
                                              </p:tgtEl>
                                            </p:cond>
                                          </p:endCondLst>
                                        </p:cTn>
                                        <p:tgtEl>
                                          <p:sndTgt r:embed="rId3" name="type.wav"/>
                                        </p:tgtEl>
                                      </p:cMediaNode>
                                    </p:audio>
                                  </p:subTnLst>
                                </p:cTn>
                              </p:par>
                            </p:childTnLst>
                          </p:cTn>
                        </p:par>
                        <p:par>
                          <p:cTn id="466" fill="hold" nodeType="afterGroup">
                            <p:stCondLst>
                              <p:cond delay="4500"/>
                            </p:stCondLst>
                            <p:childTnLst>
                              <p:par>
                                <p:cTn id="467" presetID="22" presetClass="entr" presetSubtype="1" fill="hold" nodeType="afterEffect">
                                  <p:stCondLst>
                                    <p:cond delay="0"/>
                                  </p:stCondLst>
                                  <p:childTnLst>
                                    <p:set>
                                      <p:cBhvr>
                                        <p:cTn id="468" dur="1" fill="hold">
                                          <p:stCondLst>
                                            <p:cond delay="0"/>
                                          </p:stCondLst>
                                        </p:cTn>
                                        <p:tgtEl>
                                          <p:spTgt spid="248847"/>
                                        </p:tgtEl>
                                        <p:attrNameLst>
                                          <p:attrName>style.visibility</p:attrName>
                                        </p:attrNameLst>
                                      </p:cBhvr>
                                      <p:to>
                                        <p:strVal val="visible"/>
                                      </p:to>
                                    </p:set>
                                    <p:animEffect transition="in" filter="wipe(up)">
                                      <p:cBhvr>
                                        <p:cTn id="469" dur="500"/>
                                        <p:tgtEl>
                                          <p:spTgt spid="248847"/>
                                        </p:tgtEl>
                                      </p:cBhvr>
                                    </p:animEffect>
                                  </p:childTnLst>
                                </p:cTn>
                              </p:par>
                            </p:childTnLst>
                          </p:cTn>
                        </p:par>
                        <p:par>
                          <p:cTn id="470" fill="hold" nodeType="afterGroup">
                            <p:stCondLst>
                              <p:cond delay="5000"/>
                            </p:stCondLst>
                            <p:childTnLst>
                              <p:par>
                                <p:cTn id="471" presetID="22" presetClass="entr" presetSubtype="8" fill="hold" nodeType="afterEffect">
                                  <p:stCondLst>
                                    <p:cond delay="0"/>
                                  </p:stCondLst>
                                  <p:childTnLst>
                                    <p:set>
                                      <p:cBhvr>
                                        <p:cTn id="472" dur="1" fill="hold">
                                          <p:stCondLst>
                                            <p:cond delay="0"/>
                                          </p:stCondLst>
                                        </p:cTn>
                                        <p:tgtEl>
                                          <p:spTgt spid="248845"/>
                                        </p:tgtEl>
                                        <p:attrNameLst>
                                          <p:attrName>style.visibility</p:attrName>
                                        </p:attrNameLst>
                                      </p:cBhvr>
                                      <p:to>
                                        <p:strVal val="visible"/>
                                      </p:to>
                                    </p:set>
                                    <p:animEffect transition="in" filter="wipe(left)">
                                      <p:cBhvr>
                                        <p:cTn id="473" dur="2000"/>
                                        <p:tgtEl>
                                          <p:spTgt spid="248845"/>
                                        </p:tgtEl>
                                      </p:cBhvr>
                                    </p:animEffect>
                                  </p:childTnLst>
                                </p:cTn>
                              </p:par>
                            </p:childTnLst>
                          </p:cTn>
                        </p:par>
                        <p:par>
                          <p:cTn id="474" fill="hold" nodeType="afterGroup">
                            <p:stCondLst>
                              <p:cond delay="7000"/>
                            </p:stCondLst>
                            <p:childTnLst>
                              <p:par>
                                <p:cTn id="475" presetID="22" presetClass="entr" presetSubtype="1" fill="hold" nodeType="afterEffect">
                                  <p:stCondLst>
                                    <p:cond delay="0"/>
                                  </p:stCondLst>
                                  <p:childTnLst>
                                    <p:set>
                                      <p:cBhvr>
                                        <p:cTn id="476" dur="1" fill="hold">
                                          <p:stCondLst>
                                            <p:cond delay="0"/>
                                          </p:stCondLst>
                                        </p:cTn>
                                        <p:tgtEl>
                                          <p:spTgt spid="248849"/>
                                        </p:tgtEl>
                                        <p:attrNameLst>
                                          <p:attrName>style.visibility</p:attrName>
                                        </p:attrNameLst>
                                      </p:cBhvr>
                                      <p:to>
                                        <p:strVal val="visible"/>
                                      </p:to>
                                    </p:set>
                                    <p:animEffect transition="in" filter="wipe(up)">
                                      <p:cBhvr>
                                        <p:cTn id="477" dur="500"/>
                                        <p:tgtEl>
                                          <p:spTgt spid="248849"/>
                                        </p:tgtEl>
                                      </p:cBhvr>
                                    </p:animEffect>
                                  </p:childTnLst>
                                </p:cTn>
                              </p:par>
                              <p:par>
                                <p:cTn id="478" presetID="22" presetClass="entr" presetSubtype="4" fill="hold" nodeType="withEffect">
                                  <p:stCondLst>
                                    <p:cond delay="0"/>
                                  </p:stCondLst>
                                  <p:childTnLst>
                                    <p:set>
                                      <p:cBhvr>
                                        <p:cTn id="479" dur="1" fill="hold">
                                          <p:stCondLst>
                                            <p:cond delay="0"/>
                                          </p:stCondLst>
                                        </p:cTn>
                                        <p:tgtEl>
                                          <p:spTgt spid="248912"/>
                                        </p:tgtEl>
                                        <p:attrNameLst>
                                          <p:attrName>style.visibility</p:attrName>
                                        </p:attrNameLst>
                                      </p:cBhvr>
                                      <p:to>
                                        <p:strVal val="visible"/>
                                      </p:to>
                                    </p:set>
                                    <p:animEffect transition="in" filter="wipe(down)">
                                      <p:cBhvr>
                                        <p:cTn id="480" dur="500"/>
                                        <p:tgtEl>
                                          <p:spTgt spid="248912"/>
                                        </p:tgtEl>
                                      </p:cBhvr>
                                    </p:animEffect>
                                  </p:childTnLst>
                                </p:cTn>
                              </p:par>
                            </p:childTnLst>
                          </p:cTn>
                        </p:par>
                        <p:par>
                          <p:cTn id="481" fill="hold" nodeType="afterGroup">
                            <p:stCondLst>
                              <p:cond delay="7500"/>
                            </p:stCondLst>
                            <p:childTnLst>
                              <p:par>
                                <p:cTn id="482" presetID="22" presetClass="entr" presetSubtype="8" fill="hold" nodeType="afterEffect">
                                  <p:stCondLst>
                                    <p:cond delay="0"/>
                                  </p:stCondLst>
                                  <p:childTnLst>
                                    <p:set>
                                      <p:cBhvr>
                                        <p:cTn id="483" dur="1" fill="hold">
                                          <p:stCondLst>
                                            <p:cond delay="0"/>
                                          </p:stCondLst>
                                        </p:cTn>
                                        <p:tgtEl>
                                          <p:spTgt spid="248883"/>
                                        </p:tgtEl>
                                        <p:attrNameLst>
                                          <p:attrName>style.visibility</p:attrName>
                                        </p:attrNameLst>
                                      </p:cBhvr>
                                      <p:to>
                                        <p:strVal val="visible"/>
                                      </p:to>
                                    </p:set>
                                    <p:animEffect transition="in" filter="wipe(left)">
                                      <p:cBhvr>
                                        <p:cTn id="484" dur="3000"/>
                                        <p:tgtEl>
                                          <p:spTgt spid="248883"/>
                                        </p:tgtEl>
                                      </p:cBhvr>
                                    </p:animEffect>
                                  </p:childTnLst>
                                </p:cTn>
                              </p:par>
                              <p:par>
                                <p:cTn id="485" presetID="22" presetClass="entr" presetSubtype="8" fill="hold" nodeType="withEffect">
                                  <p:stCondLst>
                                    <p:cond delay="0"/>
                                  </p:stCondLst>
                                  <p:childTnLst>
                                    <p:set>
                                      <p:cBhvr>
                                        <p:cTn id="486" dur="1" fill="hold">
                                          <p:stCondLst>
                                            <p:cond delay="0"/>
                                          </p:stCondLst>
                                        </p:cTn>
                                        <p:tgtEl>
                                          <p:spTgt spid="248848"/>
                                        </p:tgtEl>
                                        <p:attrNameLst>
                                          <p:attrName>style.visibility</p:attrName>
                                        </p:attrNameLst>
                                      </p:cBhvr>
                                      <p:to>
                                        <p:strVal val="visible"/>
                                      </p:to>
                                    </p:set>
                                    <p:animEffect transition="in" filter="wipe(left)">
                                      <p:cBhvr>
                                        <p:cTn id="487" dur="3000"/>
                                        <p:tgtEl>
                                          <p:spTgt spid="248848"/>
                                        </p:tgtEl>
                                      </p:cBhvr>
                                    </p:animEffect>
                                  </p:childTnLst>
                                </p:cTn>
                              </p:par>
                            </p:childTnLst>
                          </p:cTn>
                        </p:par>
                        <p:par>
                          <p:cTn id="488" fill="hold" nodeType="afterGroup">
                            <p:stCondLst>
                              <p:cond delay="10500"/>
                            </p:stCondLst>
                            <p:childTnLst>
                              <p:par>
                                <p:cTn id="489" presetID="53" presetClass="entr" presetSubtype="16" fill="hold" grpId="0" nodeType="afterEffect">
                                  <p:stCondLst>
                                    <p:cond delay="0"/>
                                  </p:stCondLst>
                                  <p:childTnLst>
                                    <p:set>
                                      <p:cBhvr>
                                        <p:cTn id="490" dur="1" fill="hold">
                                          <p:stCondLst>
                                            <p:cond delay="0"/>
                                          </p:stCondLst>
                                        </p:cTn>
                                        <p:tgtEl>
                                          <p:spTgt spid="248843"/>
                                        </p:tgtEl>
                                        <p:attrNameLst>
                                          <p:attrName>style.visibility</p:attrName>
                                        </p:attrNameLst>
                                      </p:cBhvr>
                                      <p:to>
                                        <p:strVal val="visible"/>
                                      </p:to>
                                    </p:set>
                                    <p:anim calcmode="lin" valueType="num">
                                      <p:cBhvr>
                                        <p:cTn id="491" dur="500" fill="hold"/>
                                        <p:tgtEl>
                                          <p:spTgt spid="248843"/>
                                        </p:tgtEl>
                                        <p:attrNameLst>
                                          <p:attrName>ppt_w</p:attrName>
                                        </p:attrNameLst>
                                      </p:cBhvr>
                                      <p:tavLst>
                                        <p:tav tm="0">
                                          <p:val>
                                            <p:fltVal val="0"/>
                                          </p:val>
                                        </p:tav>
                                        <p:tav tm="100000">
                                          <p:val>
                                            <p:strVal val="#ppt_w"/>
                                          </p:val>
                                        </p:tav>
                                      </p:tavLst>
                                    </p:anim>
                                    <p:anim calcmode="lin" valueType="num">
                                      <p:cBhvr>
                                        <p:cTn id="492" dur="500" fill="hold"/>
                                        <p:tgtEl>
                                          <p:spTgt spid="248843"/>
                                        </p:tgtEl>
                                        <p:attrNameLst>
                                          <p:attrName>ppt_h</p:attrName>
                                        </p:attrNameLst>
                                      </p:cBhvr>
                                      <p:tavLst>
                                        <p:tav tm="0">
                                          <p:val>
                                            <p:fltVal val="0"/>
                                          </p:val>
                                        </p:tav>
                                        <p:tav tm="100000">
                                          <p:val>
                                            <p:strVal val="#ppt_h"/>
                                          </p:val>
                                        </p:tav>
                                      </p:tavLst>
                                    </p:anim>
                                    <p:animEffect transition="in" filter="fade">
                                      <p:cBhvr>
                                        <p:cTn id="493" dur="500"/>
                                        <p:tgtEl>
                                          <p:spTgt spid="248843"/>
                                        </p:tgtEl>
                                      </p:cBhvr>
                                    </p:animEffect>
                                  </p:childTnLst>
                                </p:cTn>
                              </p:par>
                              <p:par>
                                <p:cTn id="494" presetID="31" presetClass="entr" presetSubtype="0" fill="hold" nodeType="withEffect">
                                  <p:stCondLst>
                                    <p:cond delay="0"/>
                                  </p:stCondLst>
                                  <p:iterate type="lt">
                                    <p:tmPct val="5000"/>
                                  </p:iterate>
                                  <p:childTnLst>
                                    <p:set>
                                      <p:cBhvr>
                                        <p:cTn id="495" dur="1" fill="hold">
                                          <p:stCondLst>
                                            <p:cond delay="0"/>
                                          </p:stCondLst>
                                        </p:cTn>
                                        <p:tgtEl>
                                          <p:spTgt spid="248884"/>
                                        </p:tgtEl>
                                        <p:attrNameLst>
                                          <p:attrName>style.visibility</p:attrName>
                                        </p:attrNameLst>
                                      </p:cBhvr>
                                      <p:to>
                                        <p:strVal val="visible"/>
                                      </p:to>
                                    </p:set>
                                    <p:anim calcmode="lin" valueType="num">
                                      <p:cBhvr>
                                        <p:cTn id="496" dur="1000" fill="hold"/>
                                        <p:tgtEl>
                                          <p:spTgt spid="248884"/>
                                        </p:tgtEl>
                                        <p:attrNameLst>
                                          <p:attrName>ppt_w</p:attrName>
                                        </p:attrNameLst>
                                      </p:cBhvr>
                                      <p:tavLst>
                                        <p:tav tm="0">
                                          <p:val>
                                            <p:fltVal val="0"/>
                                          </p:val>
                                        </p:tav>
                                        <p:tav tm="100000">
                                          <p:val>
                                            <p:strVal val="#ppt_w"/>
                                          </p:val>
                                        </p:tav>
                                      </p:tavLst>
                                    </p:anim>
                                    <p:anim calcmode="lin" valueType="num">
                                      <p:cBhvr>
                                        <p:cTn id="497" dur="1000" fill="hold"/>
                                        <p:tgtEl>
                                          <p:spTgt spid="248884"/>
                                        </p:tgtEl>
                                        <p:attrNameLst>
                                          <p:attrName>ppt_h</p:attrName>
                                        </p:attrNameLst>
                                      </p:cBhvr>
                                      <p:tavLst>
                                        <p:tav tm="0">
                                          <p:val>
                                            <p:fltVal val="0"/>
                                          </p:val>
                                        </p:tav>
                                        <p:tav tm="100000">
                                          <p:val>
                                            <p:strVal val="#ppt_h"/>
                                          </p:val>
                                        </p:tav>
                                      </p:tavLst>
                                    </p:anim>
                                    <p:anim calcmode="lin" valueType="num">
                                      <p:cBhvr>
                                        <p:cTn id="498" dur="1000" fill="hold"/>
                                        <p:tgtEl>
                                          <p:spTgt spid="248884"/>
                                        </p:tgtEl>
                                        <p:attrNameLst>
                                          <p:attrName>style.rotation</p:attrName>
                                        </p:attrNameLst>
                                      </p:cBhvr>
                                      <p:tavLst>
                                        <p:tav tm="0">
                                          <p:val>
                                            <p:fltVal val="90"/>
                                          </p:val>
                                        </p:tav>
                                        <p:tav tm="100000">
                                          <p:val>
                                            <p:fltVal val="0"/>
                                          </p:val>
                                        </p:tav>
                                      </p:tavLst>
                                    </p:anim>
                                    <p:animEffect transition="in" filter="fade">
                                      <p:cBhvr>
                                        <p:cTn id="499" dur="1000"/>
                                        <p:tgtEl>
                                          <p:spTgt spid="248884"/>
                                        </p:tgtEl>
                                      </p:cBhvr>
                                    </p:animEffect>
                                  </p:childTnLst>
                                  <p:subTnLst>
                                    <p:audio>
                                      <p:cMediaNode>
                                        <p:cTn display="0" masterRel="sameClick">
                                          <p:stCondLst>
                                            <p:cond evt="begin" delay="0">
                                              <p:tn val="494"/>
                                            </p:cond>
                                          </p:stCondLst>
                                          <p:endCondLst>
                                            <p:cond evt="onStopAudio" delay="0">
                                              <p:tgtEl>
                                                <p:sldTgt/>
                                              </p:tgtEl>
                                            </p:cond>
                                          </p:endCondLst>
                                        </p:cTn>
                                        <p:tgtEl>
                                          <p:sndTgt r:embed="rId3" name="type.wav"/>
                                        </p:tgtEl>
                                      </p:cMediaNode>
                                    </p:audio>
                                  </p:subTnLst>
                                </p:cTn>
                              </p:par>
                            </p:childTnLst>
                          </p:cTn>
                        </p:par>
                        <p:par>
                          <p:cTn id="500" fill="hold" nodeType="afterGroup">
                            <p:stCondLst>
                              <p:cond delay="11500"/>
                            </p:stCondLst>
                            <p:childTnLst>
                              <p:par>
                                <p:cTn id="501" presetID="22" presetClass="entr" presetSubtype="1" fill="hold" nodeType="afterEffect">
                                  <p:stCondLst>
                                    <p:cond delay="0"/>
                                  </p:stCondLst>
                                  <p:childTnLst>
                                    <p:set>
                                      <p:cBhvr>
                                        <p:cTn id="502" dur="1" fill="hold">
                                          <p:stCondLst>
                                            <p:cond delay="0"/>
                                          </p:stCondLst>
                                        </p:cTn>
                                        <p:tgtEl>
                                          <p:spTgt spid="248850"/>
                                        </p:tgtEl>
                                        <p:attrNameLst>
                                          <p:attrName>style.visibility</p:attrName>
                                        </p:attrNameLst>
                                      </p:cBhvr>
                                      <p:to>
                                        <p:strVal val="visible"/>
                                      </p:to>
                                    </p:set>
                                    <p:animEffect transition="in" filter="wipe(up)">
                                      <p:cBhvr>
                                        <p:cTn id="503" dur="500"/>
                                        <p:tgtEl>
                                          <p:spTgt spid="248850"/>
                                        </p:tgtEl>
                                      </p:cBhvr>
                                    </p:animEffect>
                                  </p:childTnLst>
                                </p:cTn>
                              </p:par>
                            </p:childTnLst>
                          </p:cTn>
                        </p:par>
                        <p:par>
                          <p:cTn id="504" fill="hold" nodeType="afterGroup">
                            <p:stCondLst>
                              <p:cond delay="12000"/>
                            </p:stCondLst>
                            <p:childTnLst>
                              <p:par>
                                <p:cTn id="505" presetID="22" presetClass="entr" presetSubtype="8" fill="hold" nodeType="afterEffect">
                                  <p:stCondLst>
                                    <p:cond delay="0"/>
                                  </p:stCondLst>
                                  <p:childTnLst>
                                    <p:set>
                                      <p:cBhvr>
                                        <p:cTn id="506" dur="1" fill="hold">
                                          <p:stCondLst>
                                            <p:cond delay="0"/>
                                          </p:stCondLst>
                                        </p:cTn>
                                        <p:tgtEl>
                                          <p:spTgt spid="248885"/>
                                        </p:tgtEl>
                                        <p:attrNameLst>
                                          <p:attrName>style.visibility</p:attrName>
                                        </p:attrNameLst>
                                      </p:cBhvr>
                                      <p:to>
                                        <p:strVal val="visible"/>
                                      </p:to>
                                    </p:set>
                                    <p:animEffect transition="in" filter="wipe(left)">
                                      <p:cBhvr>
                                        <p:cTn id="507" dur="3000"/>
                                        <p:tgtEl>
                                          <p:spTgt spid="248885"/>
                                        </p:tgtEl>
                                      </p:cBhvr>
                                    </p:animEffect>
                                  </p:childTnLst>
                                </p:cTn>
                              </p:par>
                              <p:par>
                                <p:cTn id="508" presetID="22" presetClass="entr" presetSubtype="8" fill="hold" nodeType="withEffect">
                                  <p:stCondLst>
                                    <p:cond delay="0"/>
                                  </p:stCondLst>
                                  <p:childTnLst>
                                    <p:set>
                                      <p:cBhvr>
                                        <p:cTn id="509" dur="1" fill="hold">
                                          <p:stCondLst>
                                            <p:cond delay="0"/>
                                          </p:stCondLst>
                                        </p:cTn>
                                        <p:tgtEl>
                                          <p:spTgt spid="248914"/>
                                        </p:tgtEl>
                                        <p:attrNameLst>
                                          <p:attrName>style.visibility</p:attrName>
                                        </p:attrNameLst>
                                      </p:cBhvr>
                                      <p:to>
                                        <p:strVal val="visible"/>
                                      </p:to>
                                    </p:set>
                                    <p:animEffect transition="in" filter="wipe(left)">
                                      <p:cBhvr>
                                        <p:cTn id="510" dur="3000"/>
                                        <p:tgtEl>
                                          <p:spTgt spid="248914"/>
                                        </p:tgtEl>
                                      </p:cBhvr>
                                    </p:animEffect>
                                  </p:childTnLst>
                                </p:cTn>
                              </p:par>
                            </p:childTnLst>
                          </p:cTn>
                        </p:par>
                        <p:par>
                          <p:cTn id="511" fill="hold" nodeType="afterGroup">
                            <p:stCondLst>
                              <p:cond delay="15000"/>
                            </p:stCondLst>
                            <p:childTnLst>
                              <p:par>
                                <p:cTn id="512" presetID="22" presetClass="entr" presetSubtype="1" fill="hold" nodeType="afterEffect">
                                  <p:stCondLst>
                                    <p:cond delay="0"/>
                                  </p:stCondLst>
                                  <p:childTnLst>
                                    <p:set>
                                      <p:cBhvr>
                                        <p:cTn id="513" dur="1" fill="hold">
                                          <p:stCondLst>
                                            <p:cond delay="0"/>
                                          </p:stCondLst>
                                        </p:cTn>
                                        <p:tgtEl>
                                          <p:spTgt spid="248886"/>
                                        </p:tgtEl>
                                        <p:attrNameLst>
                                          <p:attrName>style.visibility</p:attrName>
                                        </p:attrNameLst>
                                      </p:cBhvr>
                                      <p:to>
                                        <p:strVal val="visible"/>
                                      </p:to>
                                    </p:set>
                                    <p:animEffect transition="in" filter="wipe(up)">
                                      <p:cBhvr>
                                        <p:cTn id="514" dur="500"/>
                                        <p:tgtEl>
                                          <p:spTgt spid="248886"/>
                                        </p:tgtEl>
                                      </p:cBhvr>
                                    </p:animEffect>
                                  </p:childTnLst>
                                </p:cTn>
                              </p:par>
                            </p:childTnLst>
                          </p:cTn>
                        </p:par>
                        <p:par>
                          <p:cTn id="515" fill="hold" nodeType="afterGroup">
                            <p:stCondLst>
                              <p:cond delay="15500"/>
                            </p:stCondLst>
                            <p:childTnLst>
                              <p:par>
                                <p:cTn id="516" presetID="22" presetClass="entr" presetSubtype="8" fill="hold" nodeType="afterEffect">
                                  <p:stCondLst>
                                    <p:cond delay="0"/>
                                  </p:stCondLst>
                                  <p:childTnLst>
                                    <p:set>
                                      <p:cBhvr>
                                        <p:cTn id="517" dur="1" fill="hold">
                                          <p:stCondLst>
                                            <p:cond delay="0"/>
                                          </p:stCondLst>
                                        </p:cTn>
                                        <p:tgtEl>
                                          <p:spTgt spid="248887"/>
                                        </p:tgtEl>
                                        <p:attrNameLst>
                                          <p:attrName>style.visibility</p:attrName>
                                        </p:attrNameLst>
                                      </p:cBhvr>
                                      <p:to>
                                        <p:strVal val="visible"/>
                                      </p:to>
                                    </p:set>
                                    <p:animEffect transition="in" filter="wipe(left)">
                                      <p:cBhvr>
                                        <p:cTn id="518" dur="3000"/>
                                        <p:tgtEl>
                                          <p:spTgt spid="248887"/>
                                        </p:tgtEl>
                                      </p:cBhvr>
                                    </p:animEffect>
                                  </p:childTnLst>
                                </p:cTn>
                              </p:par>
                              <p:par>
                                <p:cTn id="519" presetID="22" presetClass="entr" presetSubtype="8" fill="hold" nodeType="withEffect">
                                  <p:stCondLst>
                                    <p:cond delay="0"/>
                                  </p:stCondLst>
                                  <p:childTnLst>
                                    <p:set>
                                      <p:cBhvr>
                                        <p:cTn id="520" dur="1" fill="hold">
                                          <p:stCondLst>
                                            <p:cond delay="0"/>
                                          </p:stCondLst>
                                        </p:cTn>
                                        <p:tgtEl>
                                          <p:spTgt spid="248913"/>
                                        </p:tgtEl>
                                        <p:attrNameLst>
                                          <p:attrName>style.visibility</p:attrName>
                                        </p:attrNameLst>
                                      </p:cBhvr>
                                      <p:to>
                                        <p:strVal val="visible"/>
                                      </p:to>
                                    </p:set>
                                    <p:animEffect transition="in" filter="wipe(left)">
                                      <p:cBhvr>
                                        <p:cTn id="521" dur="3000"/>
                                        <p:tgtEl>
                                          <p:spTgt spid="248913"/>
                                        </p:tgtEl>
                                      </p:cBhvr>
                                    </p:animEffect>
                                  </p:childTnLst>
                                </p:cTn>
                              </p:par>
                              <p:par>
                                <p:cTn id="522" presetID="22" presetClass="entr" presetSubtype="8" fill="hold" nodeType="withEffect">
                                  <p:stCondLst>
                                    <p:cond delay="0"/>
                                  </p:stCondLst>
                                  <p:childTnLst>
                                    <p:set>
                                      <p:cBhvr>
                                        <p:cTn id="523" dur="1" fill="hold">
                                          <p:stCondLst>
                                            <p:cond delay="0"/>
                                          </p:stCondLst>
                                        </p:cTn>
                                        <p:tgtEl>
                                          <p:spTgt spid="248897"/>
                                        </p:tgtEl>
                                        <p:attrNameLst>
                                          <p:attrName>style.visibility</p:attrName>
                                        </p:attrNameLst>
                                      </p:cBhvr>
                                      <p:to>
                                        <p:strVal val="visible"/>
                                      </p:to>
                                    </p:set>
                                    <p:animEffect transition="in" filter="wipe(left)">
                                      <p:cBhvr>
                                        <p:cTn id="524" dur="2000"/>
                                        <p:tgtEl>
                                          <p:spTgt spid="248897"/>
                                        </p:tgtEl>
                                      </p:cBhvr>
                                    </p:animEffect>
                                  </p:childTnLst>
                                </p:cTn>
                              </p:par>
                            </p:childTnLst>
                          </p:cTn>
                        </p:par>
                        <p:par>
                          <p:cTn id="525" fill="hold" nodeType="afterGroup">
                            <p:stCondLst>
                              <p:cond delay="18500"/>
                            </p:stCondLst>
                            <p:childTnLst>
                              <p:par>
                                <p:cTn id="526" presetID="53" presetClass="entr" presetSubtype="16" fill="hold" grpId="0" nodeType="afterEffect">
                                  <p:stCondLst>
                                    <p:cond delay="0"/>
                                  </p:stCondLst>
                                  <p:childTnLst>
                                    <p:set>
                                      <p:cBhvr>
                                        <p:cTn id="527" dur="1" fill="hold">
                                          <p:stCondLst>
                                            <p:cond delay="0"/>
                                          </p:stCondLst>
                                        </p:cTn>
                                        <p:tgtEl>
                                          <p:spTgt spid="248889"/>
                                        </p:tgtEl>
                                        <p:attrNameLst>
                                          <p:attrName>style.visibility</p:attrName>
                                        </p:attrNameLst>
                                      </p:cBhvr>
                                      <p:to>
                                        <p:strVal val="visible"/>
                                      </p:to>
                                    </p:set>
                                    <p:anim calcmode="lin" valueType="num">
                                      <p:cBhvr>
                                        <p:cTn id="528" dur="500" fill="hold"/>
                                        <p:tgtEl>
                                          <p:spTgt spid="248889"/>
                                        </p:tgtEl>
                                        <p:attrNameLst>
                                          <p:attrName>ppt_w</p:attrName>
                                        </p:attrNameLst>
                                      </p:cBhvr>
                                      <p:tavLst>
                                        <p:tav tm="0">
                                          <p:val>
                                            <p:fltVal val="0"/>
                                          </p:val>
                                        </p:tav>
                                        <p:tav tm="100000">
                                          <p:val>
                                            <p:strVal val="#ppt_w"/>
                                          </p:val>
                                        </p:tav>
                                      </p:tavLst>
                                    </p:anim>
                                    <p:anim calcmode="lin" valueType="num">
                                      <p:cBhvr>
                                        <p:cTn id="529" dur="500" fill="hold"/>
                                        <p:tgtEl>
                                          <p:spTgt spid="248889"/>
                                        </p:tgtEl>
                                        <p:attrNameLst>
                                          <p:attrName>ppt_h</p:attrName>
                                        </p:attrNameLst>
                                      </p:cBhvr>
                                      <p:tavLst>
                                        <p:tav tm="0">
                                          <p:val>
                                            <p:fltVal val="0"/>
                                          </p:val>
                                        </p:tav>
                                        <p:tav tm="100000">
                                          <p:val>
                                            <p:strVal val="#ppt_h"/>
                                          </p:val>
                                        </p:tav>
                                      </p:tavLst>
                                    </p:anim>
                                    <p:animEffect transition="in" filter="fade">
                                      <p:cBhvr>
                                        <p:cTn id="530" dur="500"/>
                                        <p:tgtEl>
                                          <p:spTgt spid="248889"/>
                                        </p:tgtEl>
                                      </p:cBhvr>
                                    </p:animEffect>
                                  </p:childTnLst>
                                </p:cTn>
                              </p:par>
                              <p:par>
                                <p:cTn id="531" presetID="31" presetClass="entr" presetSubtype="0" fill="hold" nodeType="withEffect">
                                  <p:stCondLst>
                                    <p:cond delay="0"/>
                                  </p:stCondLst>
                                  <p:iterate type="lt">
                                    <p:tmPct val="5000"/>
                                  </p:iterate>
                                  <p:childTnLst>
                                    <p:set>
                                      <p:cBhvr>
                                        <p:cTn id="532" dur="1" fill="hold">
                                          <p:stCondLst>
                                            <p:cond delay="0"/>
                                          </p:stCondLst>
                                        </p:cTn>
                                        <p:tgtEl>
                                          <p:spTgt spid="248890"/>
                                        </p:tgtEl>
                                        <p:attrNameLst>
                                          <p:attrName>style.visibility</p:attrName>
                                        </p:attrNameLst>
                                      </p:cBhvr>
                                      <p:to>
                                        <p:strVal val="visible"/>
                                      </p:to>
                                    </p:set>
                                    <p:anim calcmode="lin" valueType="num">
                                      <p:cBhvr>
                                        <p:cTn id="533" dur="1000" fill="hold"/>
                                        <p:tgtEl>
                                          <p:spTgt spid="248890"/>
                                        </p:tgtEl>
                                        <p:attrNameLst>
                                          <p:attrName>ppt_w</p:attrName>
                                        </p:attrNameLst>
                                      </p:cBhvr>
                                      <p:tavLst>
                                        <p:tav tm="0">
                                          <p:val>
                                            <p:fltVal val="0"/>
                                          </p:val>
                                        </p:tav>
                                        <p:tav tm="100000">
                                          <p:val>
                                            <p:strVal val="#ppt_w"/>
                                          </p:val>
                                        </p:tav>
                                      </p:tavLst>
                                    </p:anim>
                                    <p:anim calcmode="lin" valueType="num">
                                      <p:cBhvr>
                                        <p:cTn id="534" dur="1000" fill="hold"/>
                                        <p:tgtEl>
                                          <p:spTgt spid="248890"/>
                                        </p:tgtEl>
                                        <p:attrNameLst>
                                          <p:attrName>ppt_h</p:attrName>
                                        </p:attrNameLst>
                                      </p:cBhvr>
                                      <p:tavLst>
                                        <p:tav tm="0">
                                          <p:val>
                                            <p:fltVal val="0"/>
                                          </p:val>
                                        </p:tav>
                                        <p:tav tm="100000">
                                          <p:val>
                                            <p:strVal val="#ppt_h"/>
                                          </p:val>
                                        </p:tav>
                                      </p:tavLst>
                                    </p:anim>
                                    <p:anim calcmode="lin" valueType="num">
                                      <p:cBhvr>
                                        <p:cTn id="535" dur="1000" fill="hold"/>
                                        <p:tgtEl>
                                          <p:spTgt spid="248890"/>
                                        </p:tgtEl>
                                        <p:attrNameLst>
                                          <p:attrName>style.rotation</p:attrName>
                                        </p:attrNameLst>
                                      </p:cBhvr>
                                      <p:tavLst>
                                        <p:tav tm="0">
                                          <p:val>
                                            <p:fltVal val="90"/>
                                          </p:val>
                                        </p:tav>
                                        <p:tav tm="100000">
                                          <p:val>
                                            <p:fltVal val="0"/>
                                          </p:val>
                                        </p:tav>
                                      </p:tavLst>
                                    </p:anim>
                                    <p:animEffect transition="in" filter="fade">
                                      <p:cBhvr>
                                        <p:cTn id="536" dur="1000"/>
                                        <p:tgtEl>
                                          <p:spTgt spid="248890"/>
                                        </p:tgtEl>
                                      </p:cBhvr>
                                    </p:animEffect>
                                  </p:childTnLst>
                                  <p:subTnLst>
                                    <p:audio>
                                      <p:cMediaNode>
                                        <p:cTn display="0" masterRel="sameClick">
                                          <p:stCondLst>
                                            <p:cond evt="begin" delay="0">
                                              <p:tn val="531"/>
                                            </p:cond>
                                          </p:stCondLst>
                                          <p:endCondLst>
                                            <p:cond evt="onStopAudio" delay="0">
                                              <p:tgtEl>
                                                <p:sldTgt/>
                                              </p:tgtEl>
                                            </p:cond>
                                          </p:endCondLst>
                                        </p:cTn>
                                        <p:tgtEl>
                                          <p:sndTgt r:embed="rId3" name="type.wav"/>
                                        </p:tgtEl>
                                      </p:cMediaNode>
                                    </p:audio>
                                  </p:subTnLst>
                                </p:cTn>
                              </p:par>
                            </p:childTnLst>
                          </p:cTn>
                        </p:par>
                        <p:par>
                          <p:cTn id="537" fill="hold" nodeType="afterGroup">
                            <p:stCondLst>
                              <p:cond delay="19500"/>
                            </p:stCondLst>
                            <p:childTnLst>
                              <p:par>
                                <p:cTn id="538" presetID="22" presetClass="entr" presetSubtype="4" fill="hold" nodeType="afterEffect">
                                  <p:stCondLst>
                                    <p:cond delay="0"/>
                                  </p:stCondLst>
                                  <p:childTnLst>
                                    <p:set>
                                      <p:cBhvr>
                                        <p:cTn id="539" dur="1" fill="hold">
                                          <p:stCondLst>
                                            <p:cond delay="0"/>
                                          </p:stCondLst>
                                        </p:cTn>
                                        <p:tgtEl>
                                          <p:spTgt spid="248888"/>
                                        </p:tgtEl>
                                        <p:attrNameLst>
                                          <p:attrName>style.visibility</p:attrName>
                                        </p:attrNameLst>
                                      </p:cBhvr>
                                      <p:to>
                                        <p:strVal val="visible"/>
                                      </p:to>
                                    </p:set>
                                    <p:animEffect transition="in" filter="wipe(down)">
                                      <p:cBhvr>
                                        <p:cTn id="540" dur="500"/>
                                        <p:tgtEl>
                                          <p:spTgt spid="248888"/>
                                        </p:tgtEl>
                                      </p:cBhvr>
                                    </p:animEffect>
                                  </p:childTnLst>
                                </p:cTn>
                              </p:par>
                            </p:childTnLst>
                          </p:cTn>
                        </p:par>
                        <p:par>
                          <p:cTn id="541" fill="hold" nodeType="afterGroup">
                            <p:stCondLst>
                              <p:cond delay="20000"/>
                            </p:stCondLst>
                            <p:childTnLst>
                              <p:par>
                                <p:cTn id="542" presetID="22" presetClass="entr" presetSubtype="8" fill="hold" nodeType="afterEffect">
                                  <p:stCondLst>
                                    <p:cond delay="0"/>
                                  </p:stCondLst>
                                  <p:childTnLst>
                                    <p:set>
                                      <p:cBhvr>
                                        <p:cTn id="543" dur="1" fill="hold">
                                          <p:stCondLst>
                                            <p:cond delay="0"/>
                                          </p:stCondLst>
                                        </p:cTn>
                                        <p:tgtEl>
                                          <p:spTgt spid="248851"/>
                                        </p:tgtEl>
                                        <p:attrNameLst>
                                          <p:attrName>style.visibility</p:attrName>
                                        </p:attrNameLst>
                                      </p:cBhvr>
                                      <p:to>
                                        <p:strVal val="visible"/>
                                      </p:to>
                                    </p:set>
                                    <p:animEffect transition="in" filter="wipe(left)">
                                      <p:cBhvr>
                                        <p:cTn id="544" dur="3000"/>
                                        <p:tgtEl>
                                          <p:spTgt spid="248851"/>
                                        </p:tgtEl>
                                      </p:cBhvr>
                                    </p:animEffect>
                                  </p:childTnLst>
                                </p:cTn>
                              </p:par>
                              <p:par>
                                <p:cTn id="545" presetID="22" presetClass="entr" presetSubtype="8" fill="hold" nodeType="withEffect">
                                  <p:stCondLst>
                                    <p:cond delay="0"/>
                                  </p:stCondLst>
                                  <p:childTnLst>
                                    <p:set>
                                      <p:cBhvr>
                                        <p:cTn id="546" dur="1" fill="hold">
                                          <p:stCondLst>
                                            <p:cond delay="0"/>
                                          </p:stCondLst>
                                        </p:cTn>
                                        <p:tgtEl>
                                          <p:spTgt spid="248916"/>
                                        </p:tgtEl>
                                        <p:attrNameLst>
                                          <p:attrName>style.visibility</p:attrName>
                                        </p:attrNameLst>
                                      </p:cBhvr>
                                      <p:to>
                                        <p:strVal val="visible"/>
                                      </p:to>
                                    </p:set>
                                    <p:animEffect transition="in" filter="wipe(left)">
                                      <p:cBhvr>
                                        <p:cTn id="547" dur="3000"/>
                                        <p:tgtEl>
                                          <p:spTgt spid="248916"/>
                                        </p:tgtEl>
                                      </p:cBhvr>
                                    </p:animEffect>
                                  </p:childTnLst>
                                </p:cTn>
                              </p:par>
                            </p:childTnLst>
                          </p:cTn>
                        </p:par>
                        <p:par>
                          <p:cTn id="548" fill="hold" nodeType="afterGroup">
                            <p:stCondLst>
                              <p:cond delay="23000"/>
                            </p:stCondLst>
                            <p:childTnLst>
                              <p:par>
                                <p:cTn id="549" presetID="22" presetClass="entr" presetSubtype="4" fill="hold" nodeType="afterEffect">
                                  <p:stCondLst>
                                    <p:cond delay="0"/>
                                  </p:stCondLst>
                                  <p:childTnLst>
                                    <p:set>
                                      <p:cBhvr>
                                        <p:cTn id="550" dur="1" fill="hold">
                                          <p:stCondLst>
                                            <p:cond delay="0"/>
                                          </p:stCondLst>
                                        </p:cTn>
                                        <p:tgtEl>
                                          <p:spTgt spid="248852"/>
                                        </p:tgtEl>
                                        <p:attrNameLst>
                                          <p:attrName>style.visibility</p:attrName>
                                        </p:attrNameLst>
                                      </p:cBhvr>
                                      <p:to>
                                        <p:strVal val="visible"/>
                                      </p:to>
                                    </p:set>
                                    <p:animEffect transition="in" filter="wipe(down)">
                                      <p:cBhvr>
                                        <p:cTn id="551" dur="500"/>
                                        <p:tgtEl>
                                          <p:spTgt spid="248852"/>
                                        </p:tgtEl>
                                      </p:cBhvr>
                                    </p:animEffect>
                                  </p:childTnLst>
                                </p:cTn>
                              </p:par>
                            </p:childTnLst>
                          </p:cTn>
                        </p:par>
                        <p:par>
                          <p:cTn id="552" fill="hold" nodeType="afterGroup">
                            <p:stCondLst>
                              <p:cond delay="23500"/>
                            </p:stCondLst>
                            <p:childTnLst>
                              <p:par>
                                <p:cTn id="553" presetID="22" presetClass="entr" presetSubtype="8" fill="hold" nodeType="afterEffect">
                                  <p:stCondLst>
                                    <p:cond delay="0"/>
                                  </p:stCondLst>
                                  <p:childTnLst>
                                    <p:set>
                                      <p:cBhvr>
                                        <p:cTn id="554" dur="1" fill="hold">
                                          <p:stCondLst>
                                            <p:cond delay="0"/>
                                          </p:stCondLst>
                                        </p:cTn>
                                        <p:tgtEl>
                                          <p:spTgt spid="248853"/>
                                        </p:tgtEl>
                                        <p:attrNameLst>
                                          <p:attrName>style.visibility</p:attrName>
                                        </p:attrNameLst>
                                      </p:cBhvr>
                                      <p:to>
                                        <p:strVal val="visible"/>
                                      </p:to>
                                    </p:set>
                                    <p:animEffect transition="in" filter="wipe(left)">
                                      <p:cBhvr>
                                        <p:cTn id="555" dur="3000"/>
                                        <p:tgtEl>
                                          <p:spTgt spid="248853"/>
                                        </p:tgtEl>
                                      </p:cBhvr>
                                    </p:animEffect>
                                  </p:childTnLst>
                                </p:cTn>
                              </p:par>
                              <p:par>
                                <p:cTn id="556" presetID="22" presetClass="entr" presetSubtype="8" fill="hold" nodeType="withEffect">
                                  <p:stCondLst>
                                    <p:cond delay="0"/>
                                  </p:stCondLst>
                                  <p:childTnLst>
                                    <p:set>
                                      <p:cBhvr>
                                        <p:cTn id="557" dur="1" fill="hold">
                                          <p:stCondLst>
                                            <p:cond delay="0"/>
                                          </p:stCondLst>
                                        </p:cTn>
                                        <p:tgtEl>
                                          <p:spTgt spid="248915"/>
                                        </p:tgtEl>
                                        <p:attrNameLst>
                                          <p:attrName>style.visibility</p:attrName>
                                        </p:attrNameLst>
                                      </p:cBhvr>
                                      <p:to>
                                        <p:strVal val="visible"/>
                                      </p:to>
                                    </p:set>
                                    <p:animEffect transition="in" filter="wipe(left)">
                                      <p:cBhvr>
                                        <p:cTn id="558" dur="3000"/>
                                        <p:tgtEl>
                                          <p:spTgt spid="248915"/>
                                        </p:tgtEl>
                                      </p:cBhvr>
                                    </p:animEffect>
                                  </p:childTnLst>
                                </p:cTn>
                              </p:par>
                            </p:childTnLst>
                          </p:cTn>
                        </p:par>
                        <p:par>
                          <p:cTn id="559" fill="hold" nodeType="afterGroup">
                            <p:stCondLst>
                              <p:cond delay="26500"/>
                            </p:stCondLst>
                            <p:childTnLst>
                              <p:par>
                                <p:cTn id="560" presetID="53" presetClass="entr" presetSubtype="16" fill="hold" grpId="0" nodeType="afterEffect">
                                  <p:stCondLst>
                                    <p:cond delay="0"/>
                                  </p:stCondLst>
                                  <p:childTnLst>
                                    <p:set>
                                      <p:cBhvr>
                                        <p:cTn id="561" dur="1" fill="hold">
                                          <p:stCondLst>
                                            <p:cond delay="0"/>
                                          </p:stCondLst>
                                        </p:cTn>
                                        <p:tgtEl>
                                          <p:spTgt spid="248893"/>
                                        </p:tgtEl>
                                        <p:attrNameLst>
                                          <p:attrName>style.visibility</p:attrName>
                                        </p:attrNameLst>
                                      </p:cBhvr>
                                      <p:to>
                                        <p:strVal val="visible"/>
                                      </p:to>
                                    </p:set>
                                    <p:anim calcmode="lin" valueType="num">
                                      <p:cBhvr>
                                        <p:cTn id="562" dur="500" fill="hold"/>
                                        <p:tgtEl>
                                          <p:spTgt spid="248893"/>
                                        </p:tgtEl>
                                        <p:attrNameLst>
                                          <p:attrName>ppt_w</p:attrName>
                                        </p:attrNameLst>
                                      </p:cBhvr>
                                      <p:tavLst>
                                        <p:tav tm="0">
                                          <p:val>
                                            <p:fltVal val="0"/>
                                          </p:val>
                                        </p:tav>
                                        <p:tav tm="100000">
                                          <p:val>
                                            <p:strVal val="#ppt_w"/>
                                          </p:val>
                                        </p:tav>
                                      </p:tavLst>
                                    </p:anim>
                                    <p:anim calcmode="lin" valueType="num">
                                      <p:cBhvr>
                                        <p:cTn id="563" dur="500" fill="hold"/>
                                        <p:tgtEl>
                                          <p:spTgt spid="248893"/>
                                        </p:tgtEl>
                                        <p:attrNameLst>
                                          <p:attrName>ppt_h</p:attrName>
                                        </p:attrNameLst>
                                      </p:cBhvr>
                                      <p:tavLst>
                                        <p:tav tm="0">
                                          <p:val>
                                            <p:fltVal val="0"/>
                                          </p:val>
                                        </p:tav>
                                        <p:tav tm="100000">
                                          <p:val>
                                            <p:strVal val="#ppt_h"/>
                                          </p:val>
                                        </p:tav>
                                      </p:tavLst>
                                    </p:anim>
                                    <p:animEffect transition="in" filter="fade">
                                      <p:cBhvr>
                                        <p:cTn id="564" dur="500"/>
                                        <p:tgtEl>
                                          <p:spTgt spid="248893"/>
                                        </p:tgtEl>
                                      </p:cBhvr>
                                    </p:animEffect>
                                  </p:childTnLst>
                                </p:cTn>
                              </p:par>
                              <p:par>
                                <p:cTn id="565" presetID="31" presetClass="entr" presetSubtype="0" fill="hold" nodeType="withEffect">
                                  <p:stCondLst>
                                    <p:cond delay="0"/>
                                  </p:stCondLst>
                                  <p:iterate type="lt">
                                    <p:tmPct val="5000"/>
                                  </p:iterate>
                                  <p:childTnLst>
                                    <p:set>
                                      <p:cBhvr>
                                        <p:cTn id="566" dur="1" fill="hold">
                                          <p:stCondLst>
                                            <p:cond delay="0"/>
                                          </p:stCondLst>
                                        </p:cTn>
                                        <p:tgtEl>
                                          <p:spTgt spid="248894"/>
                                        </p:tgtEl>
                                        <p:attrNameLst>
                                          <p:attrName>style.visibility</p:attrName>
                                        </p:attrNameLst>
                                      </p:cBhvr>
                                      <p:to>
                                        <p:strVal val="visible"/>
                                      </p:to>
                                    </p:set>
                                    <p:anim calcmode="lin" valueType="num">
                                      <p:cBhvr>
                                        <p:cTn id="567" dur="1000" fill="hold"/>
                                        <p:tgtEl>
                                          <p:spTgt spid="248894"/>
                                        </p:tgtEl>
                                        <p:attrNameLst>
                                          <p:attrName>ppt_w</p:attrName>
                                        </p:attrNameLst>
                                      </p:cBhvr>
                                      <p:tavLst>
                                        <p:tav tm="0">
                                          <p:val>
                                            <p:fltVal val="0"/>
                                          </p:val>
                                        </p:tav>
                                        <p:tav tm="100000">
                                          <p:val>
                                            <p:strVal val="#ppt_w"/>
                                          </p:val>
                                        </p:tav>
                                      </p:tavLst>
                                    </p:anim>
                                    <p:anim calcmode="lin" valueType="num">
                                      <p:cBhvr>
                                        <p:cTn id="568" dur="1000" fill="hold"/>
                                        <p:tgtEl>
                                          <p:spTgt spid="248894"/>
                                        </p:tgtEl>
                                        <p:attrNameLst>
                                          <p:attrName>ppt_h</p:attrName>
                                        </p:attrNameLst>
                                      </p:cBhvr>
                                      <p:tavLst>
                                        <p:tav tm="0">
                                          <p:val>
                                            <p:fltVal val="0"/>
                                          </p:val>
                                        </p:tav>
                                        <p:tav tm="100000">
                                          <p:val>
                                            <p:strVal val="#ppt_h"/>
                                          </p:val>
                                        </p:tav>
                                      </p:tavLst>
                                    </p:anim>
                                    <p:anim calcmode="lin" valueType="num">
                                      <p:cBhvr>
                                        <p:cTn id="569" dur="1000" fill="hold"/>
                                        <p:tgtEl>
                                          <p:spTgt spid="248894"/>
                                        </p:tgtEl>
                                        <p:attrNameLst>
                                          <p:attrName>style.rotation</p:attrName>
                                        </p:attrNameLst>
                                      </p:cBhvr>
                                      <p:tavLst>
                                        <p:tav tm="0">
                                          <p:val>
                                            <p:fltVal val="90"/>
                                          </p:val>
                                        </p:tav>
                                        <p:tav tm="100000">
                                          <p:val>
                                            <p:fltVal val="0"/>
                                          </p:val>
                                        </p:tav>
                                      </p:tavLst>
                                    </p:anim>
                                    <p:animEffect transition="in" filter="fade">
                                      <p:cBhvr>
                                        <p:cTn id="570" dur="1000"/>
                                        <p:tgtEl>
                                          <p:spTgt spid="248894"/>
                                        </p:tgtEl>
                                      </p:cBhvr>
                                    </p:animEffect>
                                  </p:childTnLst>
                                  <p:subTnLst>
                                    <p:audio>
                                      <p:cMediaNode>
                                        <p:cTn display="0" masterRel="sameClick">
                                          <p:stCondLst>
                                            <p:cond evt="begin" delay="0">
                                              <p:tn val="565"/>
                                            </p:cond>
                                          </p:stCondLst>
                                          <p:endCondLst>
                                            <p:cond evt="onStopAudio" delay="0">
                                              <p:tgtEl>
                                                <p:sldTgt/>
                                              </p:tgtEl>
                                            </p:cond>
                                          </p:endCondLst>
                                        </p:cTn>
                                        <p:tgtEl>
                                          <p:sndTgt r:embed="rId3" name="type.wav"/>
                                        </p:tgtEl>
                                      </p:cMediaNode>
                                    </p:audio>
                                  </p:subTnLst>
                                </p:cTn>
                              </p:par>
                            </p:childTnLst>
                          </p:cTn>
                        </p:par>
                        <p:par>
                          <p:cTn id="571" fill="hold" nodeType="afterGroup">
                            <p:stCondLst>
                              <p:cond delay="27500"/>
                            </p:stCondLst>
                            <p:childTnLst>
                              <p:par>
                                <p:cTn id="572" presetID="22" presetClass="entr" presetSubtype="4" fill="hold" nodeType="afterEffect">
                                  <p:stCondLst>
                                    <p:cond delay="0"/>
                                  </p:stCondLst>
                                  <p:childTnLst>
                                    <p:set>
                                      <p:cBhvr>
                                        <p:cTn id="573" dur="1" fill="hold">
                                          <p:stCondLst>
                                            <p:cond delay="0"/>
                                          </p:stCondLst>
                                        </p:cTn>
                                        <p:tgtEl>
                                          <p:spTgt spid="248895"/>
                                        </p:tgtEl>
                                        <p:attrNameLst>
                                          <p:attrName>style.visibility</p:attrName>
                                        </p:attrNameLst>
                                      </p:cBhvr>
                                      <p:to>
                                        <p:strVal val="visible"/>
                                      </p:to>
                                    </p:set>
                                    <p:animEffect transition="in" filter="wipe(down)">
                                      <p:cBhvr>
                                        <p:cTn id="574" dur="500"/>
                                        <p:tgtEl>
                                          <p:spTgt spid="248895"/>
                                        </p:tgtEl>
                                      </p:cBhvr>
                                    </p:animEffect>
                                  </p:childTnLst>
                                </p:cTn>
                              </p:par>
                            </p:childTnLst>
                          </p:cTn>
                        </p:par>
                        <p:par>
                          <p:cTn id="575" fill="hold" nodeType="afterGroup">
                            <p:stCondLst>
                              <p:cond delay="28000"/>
                            </p:stCondLst>
                            <p:childTnLst>
                              <p:par>
                                <p:cTn id="576" presetID="22" presetClass="entr" presetSubtype="8" fill="hold" nodeType="afterEffect">
                                  <p:stCondLst>
                                    <p:cond delay="0"/>
                                  </p:stCondLst>
                                  <p:childTnLst>
                                    <p:set>
                                      <p:cBhvr>
                                        <p:cTn id="577" dur="1" fill="hold">
                                          <p:stCondLst>
                                            <p:cond delay="0"/>
                                          </p:stCondLst>
                                        </p:cTn>
                                        <p:tgtEl>
                                          <p:spTgt spid="248855"/>
                                        </p:tgtEl>
                                        <p:attrNameLst>
                                          <p:attrName>style.visibility</p:attrName>
                                        </p:attrNameLst>
                                      </p:cBhvr>
                                      <p:to>
                                        <p:strVal val="visible"/>
                                      </p:to>
                                    </p:set>
                                    <p:animEffect transition="in" filter="wipe(left)">
                                      <p:cBhvr>
                                        <p:cTn id="578" dur="2000"/>
                                        <p:tgtEl>
                                          <p:spTgt spid="248855"/>
                                        </p:tgtEl>
                                      </p:cBhvr>
                                    </p:animEffect>
                                  </p:childTnLst>
                                </p:cTn>
                              </p:par>
                            </p:childTnLst>
                          </p:cTn>
                        </p:par>
                        <p:par>
                          <p:cTn id="579" fill="hold" nodeType="afterGroup">
                            <p:stCondLst>
                              <p:cond delay="30000"/>
                            </p:stCondLst>
                            <p:childTnLst>
                              <p:par>
                                <p:cTn id="580" presetID="22" presetClass="entr" presetSubtype="4" fill="hold" nodeType="afterEffect">
                                  <p:stCondLst>
                                    <p:cond delay="0"/>
                                  </p:stCondLst>
                                  <p:childTnLst>
                                    <p:set>
                                      <p:cBhvr>
                                        <p:cTn id="581" dur="1" fill="hold">
                                          <p:stCondLst>
                                            <p:cond delay="0"/>
                                          </p:stCondLst>
                                        </p:cTn>
                                        <p:tgtEl>
                                          <p:spTgt spid="248856"/>
                                        </p:tgtEl>
                                        <p:attrNameLst>
                                          <p:attrName>style.visibility</p:attrName>
                                        </p:attrNameLst>
                                      </p:cBhvr>
                                      <p:to>
                                        <p:strVal val="visible"/>
                                      </p:to>
                                    </p:set>
                                    <p:animEffect transition="in" filter="wipe(down)">
                                      <p:cBhvr>
                                        <p:cTn id="582" dur="500"/>
                                        <p:tgtEl>
                                          <p:spTgt spid="248856"/>
                                        </p:tgtEl>
                                      </p:cBhvr>
                                    </p:animEffect>
                                  </p:childTnLst>
                                </p:cTn>
                              </p:par>
                            </p:childTnLst>
                          </p:cTn>
                        </p:par>
                        <p:par>
                          <p:cTn id="583" fill="hold" nodeType="afterGroup">
                            <p:stCondLst>
                              <p:cond delay="30500"/>
                            </p:stCondLst>
                            <p:childTnLst>
                              <p:par>
                                <p:cTn id="584" presetID="22" presetClass="entr" presetSubtype="8" fill="hold" nodeType="afterEffect">
                                  <p:stCondLst>
                                    <p:cond delay="0"/>
                                  </p:stCondLst>
                                  <p:childTnLst>
                                    <p:set>
                                      <p:cBhvr>
                                        <p:cTn id="585" dur="1" fill="hold">
                                          <p:stCondLst>
                                            <p:cond delay="0"/>
                                          </p:stCondLst>
                                        </p:cTn>
                                        <p:tgtEl>
                                          <p:spTgt spid="248896"/>
                                        </p:tgtEl>
                                        <p:attrNameLst>
                                          <p:attrName>style.visibility</p:attrName>
                                        </p:attrNameLst>
                                      </p:cBhvr>
                                      <p:to>
                                        <p:strVal val="visible"/>
                                      </p:to>
                                    </p:set>
                                    <p:animEffect transition="in" filter="wipe(left)">
                                      <p:cBhvr>
                                        <p:cTn id="586" dur="3000"/>
                                        <p:tgtEl>
                                          <p:spTgt spid="248896"/>
                                        </p:tgtEl>
                                      </p:cBhvr>
                                    </p:animEffect>
                                  </p:childTnLst>
                                </p:cTn>
                              </p:par>
                            </p:childTnLst>
                          </p:cTn>
                        </p:par>
                        <p:par>
                          <p:cTn id="587" fill="hold" nodeType="afterGroup">
                            <p:stCondLst>
                              <p:cond delay="33500"/>
                            </p:stCondLst>
                            <p:childTnLst>
                              <p:par>
                                <p:cTn id="588" presetID="53" presetClass="entr" presetSubtype="16" fill="hold" grpId="0" nodeType="afterEffect">
                                  <p:stCondLst>
                                    <p:cond delay="0"/>
                                  </p:stCondLst>
                                  <p:childTnLst>
                                    <p:set>
                                      <p:cBhvr>
                                        <p:cTn id="589" dur="1" fill="hold">
                                          <p:stCondLst>
                                            <p:cond delay="0"/>
                                          </p:stCondLst>
                                        </p:cTn>
                                        <p:tgtEl>
                                          <p:spTgt spid="248836"/>
                                        </p:tgtEl>
                                        <p:attrNameLst>
                                          <p:attrName>style.visibility</p:attrName>
                                        </p:attrNameLst>
                                      </p:cBhvr>
                                      <p:to>
                                        <p:strVal val="visible"/>
                                      </p:to>
                                    </p:set>
                                    <p:anim calcmode="lin" valueType="num">
                                      <p:cBhvr>
                                        <p:cTn id="590" dur="500" fill="hold"/>
                                        <p:tgtEl>
                                          <p:spTgt spid="248836"/>
                                        </p:tgtEl>
                                        <p:attrNameLst>
                                          <p:attrName>ppt_w</p:attrName>
                                        </p:attrNameLst>
                                      </p:cBhvr>
                                      <p:tavLst>
                                        <p:tav tm="0">
                                          <p:val>
                                            <p:fltVal val="0"/>
                                          </p:val>
                                        </p:tav>
                                        <p:tav tm="100000">
                                          <p:val>
                                            <p:strVal val="#ppt_w"/>
                                          </p:val>
                                        </p:tav>
                                      </p:tavLst>
                                    </p:anim>
                                    <p:anim calcmode="lin" valueType="num">
                                      <p:cBhvr>
                                        <p:cTn id="591" dur="500" fill="hold"/>
                                        <p:tgtEl>
                                          <p:spTgt spid="248836"/>
                                        </p:tgtEl>
                                        <p:attrNameLst>
                                          <p:attrName>ppt_h</p:attrName>
                                        </p:attrNameLst>
                                      </p:cBhvr>
                                      <p:tavLst>
                                        <p:tav tm="0">
                                          <p:val>
                                            <p:fltVal val="0"/>
                                          </p:val>
                                        </p:tav>
                                        <p:tav tm="100000">
                                          <p:val>
                                            <p:strVal val="#ppt_h"/>
                                          </p:val>
                                        </p:tav>
                                      </p:tavLst>
                                    </p:anim>
                                    <p:animEffect transition="in" filter="fade">
                                      <p:cBhvr>
                                        <p:cTn id="592" dur="500"/>
                                        <p:tgtEl>
                                          <p:spTgt spid="248836"/>
                                        </p:tgtEl>
                                      </p:cBhvr>
                                    </p:animEffect>
                                  </p:childTnLst>
                                </p:cTn>
                              </p:par>
                              <p:par>
                                <p:cTn id="593" presetID="31" presetClass="entr" presetSubtype="0" fill="hold" nodeType="withEffect">
                                  <p:stCondLst>
                                    <p:cond delay="0"/>
                                  </p:stCondLst>
                                  <p:iterate type="lt">
                                    <p:tmPct val="5000"/>
                                  </p:iterate>
                                  <p:childTnLst>
                                    <p:set>
                                      <p:cBhvr>
                                        <p:cTn id="594" dur="1" fill="hold">
                                          <p:stCondLst>
                                            <p:cond delay="0"/>
                                          </p:stCondLst>
                                        </p:cTn>
                                        <p:tgtEl>
                                          <p:spTgt spid="248891"/>
                                        </p:tgtEl>
                                        <p:attrNameLst>
                                          <p:attrName>style.visibility</p:attrName>
                                        </p:attrNameLst>
                                      </p:cBhvr>
                                      <p:to>
                                        <p:strVal val="visible"/>
                                      </p:to>
                                    </p:set>
                                    <p:anim calcmode="lin" valueType="num">
                                      <p:cBhvr>
                                        <p:cTn id="595" dur="1000" fill="hold"/>
                                        <p:tgtEl>
                                          <p:spTgt spid="248891"/>
                                        </p:tgtEl>
                                        <p:attrNameLst>
                                          <p:attrName>ppt_w</p:attrName>
                                        </p:attrNameLst>
                                      </p:cBhvr>
                                      <p:tavLst>
                                        <p:tav tm="0">
                                          <p:val>
                                            <p:fltVal val="0"/>
                                          </p:val>
                                        </p:tav>
                                        <p:tav tm="100000">
                                          <p:val>
                                            <p:strVal val="#ppt_w"/>
                                          </p:val>
                                        </p:tav>
                                      </p:tavLst>
                                    </p:anim>
                                    <p:anim calcmode="lin" valueType="num">
                                      <p:cBhvr>
                                        <p:cTn id="596" dur="1000" fill="hold"/>
                                        <p:tgtEl>
                                          <p:spTgt spid="248891"/>
                                        </p:tgtEl>
                                        <p:attrNameLst>
                                          <p:attrName>ppt_h</p:attrName>
                                        </p:attrNameLst>
                                      </p:cBhvr>
                                      <p:tavLst>
                                        <p:tav tm="0">
                                          <p:val>
                                            <p:fltVal val="0"/>
                                          </p:val>
                                        </p:tav>
                                        <p:tav tm="100000">
                                          <p:val>
                                            <p:strVal val="#ppt_h"/>
                                          </p:val>
                                        </p:tav>
                                      </p:tavLst>
                                    </p:anim>
                                    <p:anim calcmode="lin" valueType="num">
                                      <p:cBhvr>
                                        <p:cTn id="597" dur="1000" fill="hold"/>
                                        <p:tgtEl>
                                          <p:spTgt spid="248891"/>
                                        </p:tgtEl>
                                        <p:attrNameLst>
                                          <p:attrName>style.rotation</p:attrName>
                                        </p:attrNameLst>
                                      </p:cBhvr>
                                      <p:tavLst>
                                        <p:tav tm="0">
                                          <p:val>
                                            <p:fltVal val="90"/>
                                          </p:val>
                                        </p:tav>
                                        <p:tav tm="100000">
                                          <p:val>
                                            <p:fltVal val="0"/>
                                          </p:val>
                                        </p:tav>
                                      </p:tavLst>
                                    </p:anim>
                                    <p:animEffect transition="in" filter="fade">
                                      <p:cBhvr>
                                        <p:cTn id="598" dur="1000"/>
                                        <p:tgtEl>
                                          <p:spTgt spid="248891"/>
                                        </p:tgtEl>
                                      </p:cBhvr>
                                    </p:animEffect>
                                  </p:childTnLst>
                                  <p:subTnLst>
                                    <p:audio>
                                      <p:cMediaNode>
                                        <p:cTn display="0" masterRel="sameClick">
                                          <p:stCondLst>
                                            <p:cond evt="begin" delay="0">
                                              <p:tn val="593"/>
                                            </p:cond>
                                          </p:stCondLst>
                                          <p:endCondLst>
                                            <p:cond evt="onStopAudio" delay="0">
                                              <p:tgtEl>
                                                <p:sldTgt/>
                                              </p:tgtEl>
                                            </p:cond>
                                          </p:endCondLst>
                                        </p:cTn>
                                        <p:tgtEl>
                                          <p:sndTgt r:embed="rId3" name="type.wav"/>
                                        </p:tgtEl>
                                      </p:cMediaNode>
                                    </p:audio>
                                  </p:subTnLst>
                                </p:cTn>
                              </p:par>
                            </p:childTnLst>
                          </p:cTn>
                        </p:par>
                        <p:par>
                          <p:cTn id="599" fill="hold" nodeType="afterGroup">
                            <p:stCondLst>
                              <p:cond delay="34500"/>
                            </p:stCondLst>
                            <p:childTnLst>
                              <p:par>
                                <p:cTn id="600" presetID="22" presetClass="entr" presetSubtype="1" fill="hold" nodeType="afterEffect">
                                  <p:stCondLst>
                                    <p:cond delay="0"/>
                                  </p:stCondLst>
                                  <p:childTnLst>
                                    <p:set>
                                      <p:cBhvr>
                                        <p:cTn id="601" dur="1" fill="hold">
                                          <p:stCondLst>
                                            <p:cond delay="0"/>
                                          </p:stCondLst>
                                        </p:cTn>
                                        <p:tgtEl>
                                          <p:spTgt spid="248854"/>
                                        </p:tgtEl>
                                        <p:attrNameLst>
                                          <p:attrName>style.visibility</p:attrName>
                                        </p:attrNameLst>
                                      </p:cBhvr>
                                      <p:to>
                                        <p:strVal val="visible"/>
                                      </p:to>
                                    </p:set>
                                    <p:animEffect transition="in" filter="wipe(up)">
                                      <p:cBhvr>
                                        <p:cTn id="602" dur="500"/>
                                        <p:tgtEl>
                                          <p:spTgt spid="248854"/>
                                        </p:tgtEl>
                                      </p:cBhvr>
                                    </p:animEffect>
                                  </p:childTnLst>
                                </p:cTn>
                              </p:par>
                            </p:childTnLst>
                          </p:cTn>
                        </p:par>
                        <p:par>
                          <p:cTn id="603" fill="hold" nodeType="afterGroup">
                            <p:stCondLst>
                              <p:cond delay="35000"/>
                            </p:stCondLst>
                            <p:childTnLst>
                              <p:par>
                                <p:cTn id="604" presetID="22" presetClass="entr" presetSubtype="8" fill="hold" nodeType="afterEffect">
                                  <p:stCondLst>
                                    <p:cond delay="0"/>
                                  </p:stCondLst>
                                  <p:childTnLst>
                                    <p:set>
                                      <p:cBhvr>
                                        <p:cTn id="605" dur="1" fill="hold">
                                          <p:stCondLst>
                                            <p:cond delay="0"/>
                                          </p:stCondLst>
                                        </p:cTn>
                                        <p:tgtEl>
                                          <p:spTgt spid="248857"/>
                                        </p:tgtEl>
                                        <p:attrNameLst>
                                          <p:attrName>style.visibility</p:attrName>
                                        </p:attrNameLst>
                                      </p:cBhvr>
                                      <p:to>
                                        <p:strVal val="visible"/>
                                      </p:to>
                                    </p:set>
                                    <p:animEffect transition="in" filter="wipe(left)">
                                      <p:cBhvr>
                                        <p:cTn id="606" dur="2000"/>
                                        <p:tgtEl>
                                          <p:spTgt spid="248857"/>
                                        </p:tgtEl>
                                      </p:cBhvr>
                                    </p:animEffect>
                                  </p:childTnLst>
                                </p:cTn>
                              </p:par>
                            </p:childTnLst>
                          </p:cTn>
                        </p:par>
                        <p:par>
                          <p:cTn id="607" fill="hold" nodeType="afterGroup">
                            <p:stCondLst>
                              <p:cond delay="37000"/>
                            </p:stCondLst>
                            <p:childTnLst>
                              <p:par>
                                <p:cTn id="608" presetID="22" presetClass="entr" presetSubtype="1" fill="hold" nodeType="afterEffect">
                                  <p:stCondLst>
                                    <p:cond delay="0"/>
                                  </p:stCondLst>
                                  <p:childTnLst>
                                    <p:set>
                                      <p:cBhvr>
                                        <p:cTn id="609" dur="1" fill="hold">
                                          <p:stCondLst>
                                            <p:cond delay="0"/>
                                          </p:stCondLst>
                                        </p:cTn>
                                        <p:tgtEl>
                                          <p:spTgt spid="248858"/>
                                        </p:tgtEl>
                                        <p:attrNameLst>
                                          <p:attrName>style.visibility</p:attrName>
                                        </p:attrNameLst>
                                      </p:cBhvr>
                                      <p:to>
                                        <p:strVal val="visible"/>
                                      </p:to>
                                    </p:set>
                                    <p:animEffect transition="in" filter="wipe(up)">
                                      <p:cBhvr>
                                        <p:cTn id="610" dur="500"/>
                                        <p:tgtEl>
                                          <p:spTgt spid="248858"/>
                                        </p:tgtEl>
                                      </p:cBhvr>
                                    </p:animEffect>
                                  </p:childTnLst>
                                </p:cTn>
                              </p:par>
                              <p:par>
                                <p:cTn id="611" presetID="22" presetClass="entr" presetSubtype="4" fill="hold" nodeType="withEffect">
                                  <p:stCondLst>
                                    <p:cond delay="0"/>
                                  </p:stCondLst>
                                  <p:childTnLst>
                                    <p:set>
                                      <p:cBhvr>
                                        <p:cTn id="612" dur="1" fill="hold">
                                          <p:stCondLst>
                                            <p:cond delay="0"/>
                                          </p:stCondLst>
                                        </p:cTn>
                                        <p:tgtEl>
                                          <p:spTgt spid="248917"/>
                                        </p:tgtEl>
                                        <p:attrNameLst>
                                          <p:attrName>style.visibility</p:attrName>
                                        </p:attrNameLst>
                                      </p:cBhvr>
                                      <p:to>
                                        <p:strVal val="visible"/>
                                      </p:to>
                                    </p:set>
                                    <p:animEffect transition="in" filter="wipe(down)">
                                      <p:cBhvr>
                                        <p:cTn id="613" dur="500"/>
                                        <p:tgtEl>
                                          <p:spTgt spid="248917"/>
                                        </p:tgtEl>
                                      </p:cBhvr>
                                    </p:animEffect>
                                  </p:childTnLst>
                                </p:cTn>
                              </p:par>
                            </p:childTnLst>
                          </p:cTn>
                        </p:par>
                        <p:par>
                          <p:cTn id="614" fill="hold" nodeType="afterGroup">
                            <p:stCondLst>
                              <p:cond delay="37500"/>
                            </p:stCondLst>
                            <p:childTnLst>
                              <p:par>
                                <p:cTn id="615" presetID="22" presetClass="entr" presetSubtype="8" fill="hold" nodeType="afterEffect">
                                  <p:stCondLst>
                                    <p:cond delay="0"/>
                                  </p:stCondLst>
                                  <p:childTnLst>
                                    <p:set>
                                      <p:cBhvr>
                                        <p:cTn id="616" dur="1" fill="hold">
                                          <p:stCondLst>
                                            <p:cond delay="0"/>
                                          </p:stCondLst>
                                        </p:cTn>
                                        <p:tgtEl>
                                          <p:spTgt spid="248859"/>
                                        </p:tgtEl>
                                        <p:attrNameLst>
                                          <p:attrName>style.visibility</p:attrName>
                                        </p:attrNameLst>
                                      </p:cBhvr>
                                      <p:to>
                                        <p:strVal val="visible"/>
                                      </p:to>
                                    </p:set>
                                    <p:animEffect transition="in" filter="wipe(left)">
                                      <p:cBhvr>
                                        <p:cTn id="617" dur="3000"/>
                                        <p:tgtEl>
                                          <p:spTgt spid="248859"/>
                                        </p:tgtEl>
                                      </p:cBhvr>
                                    </p:animEffect>
                                  </p:childTnLst>
                                </p:cTn>
                              </p:par>
                              <p:par>
                                <p:cTn id="618" presetID="22" presetClass="entr" presetSubtype="8" fill="hold" nodeType="withEffect">
                                  <p:stCondLst>
                                    <p:cond delay="0"/>
                                  </p:stCondLst>
                                  <p:childTnLst>
                                    <p:set>
                                      <p:cBhvr>
                                        <p:cTn id="619" dur="1" fill="hold">
                                          <p:stCondLst>
                                            <p:cond delay="0"/>
                                          </p:stCondLst>
                                        </p:cTn>
                                        <p:tgtEl>
                                          <p:spTgt spid="248892"/>
                                        </p:tgtEl>
                                        <p:attrNameLst>
                                          <p:attrName>style.visibility</p:attrName>
                                        </p:attrNameLst>
                                      </p:cBhvr>
                                      <p:to>
                                        <p:strVal val="visible"/>
                                      </p:to>
                                    </p:set>
                                    <p:animEffect transition="in" filter="wipe(left)">
                                      <p:cBhvr>
                                        <p:cTn id="620" dur="3000"/>
                                        <p:tgtEl>
                                          <p:spTgt spid="248892"/>
                                        </p:tgtEl>
                                      </p:cBhvr>
                                    </p:animEffect>
                                  </p:childTnLst>
                                </p:cTn>
                              </p:par>
                            </p:childTnLst>
                          </p:cTn>
                        </p:par>
                        <p:par>
                          <p:cTn id="621" fill="hold" nodeType="afterGroup">
                            <p:stCondLst>
                              <p:cond delay="40500"/>
                            </p:stCondLst>
                            <p:childTnLst>
                              <p:par>
                                <p:cTn id="622" presetID="22" presetClass="entr" presetSubtype="8" repeatCount="3000" fill="hold" nodeType="afterEffect">
                                  <p:stCondLst>
                                    <p:cond delay="0"/>
                                  </p:stCondLst>
                                  <p:childTnLst>
                                    <p:set>
                                      <p:cBhvr>
                                        <p:cTn id="623" dur="1" fill="hold">
                                          <p:stCondLst>
                                            <p:cond delay="0"/>
                                          </p:stCondLst>
                                        </p:cTn>
                                        <p:tgtEl>
                                          <p:spTgt spid="248903"/>
                                        </p:tgtEl>
                                        <p:attrNameLst>
                                          <p:attrName>style.visibility</p:attrName>
                                        </p:attrNameLst>
                                      </p:cBhvr>
                                      <p:to>
                                        <p:strVal val="visible"/>
                                      </p:to>
                                    </p:set>
                                    <p:animEffect transition="in" filter="wipe(left)">
                                      <p:cBhvr>
                                        <p:cTn id="624" dur="2000"/>
                                        <p:tgtEl>
                                          <p:spTgt spid="248903"/>
                                        </p:tgtEl>
                                      </p:cBhvr>
                                    </p:animEffect>
                                  </p:childTnLst>
                                </p:cTn>
                              </p:par>
                              <p:par>
                                <p:cTn id="625" presetID="22" presetClass="entr" presetSubtype="8" repeatCount="3000" fill="hold" nodeType="withEffect">
                                  <p:stCondLst>
                                    <p:cond delay="0"/>
                                  </p:stCondLst>
                                  <p:childTnLst>
                                    <p:set>
                                      <p:cBhvr>
                                        <p:cTn id="626" dur="1" fill="hold">
                                          <p:stCondLst>
                                            <p:cond delay="0"/>
                                          </p:stCondLst>
                                        </p:cTn>
                                        <p:tgtEl>
                                          <p:spTgt spid="248904"/>
                                        </p:tgtEl>
                                        <p:attrNameLst>
                                          <p:attrName>style.visibility</p:attrName>
                                        </p:attrNameLst>
                                      </p:cBhvr>
                                      <p:to>
                                        <p:strVal val="visible"/>
                                      </p:to>
                                    </p:set>
                                    <p:animEffect transition="in" filter="wipe(left)">
                                      <p:cBhvr>
                                        <p:cTn id="627" dur="2000"/>
                                        <p:tgtEl>
                                          <p:spTgt spid="248904"/>
                                        </p:tgtEl>
                                      </p:cBhvr>
                                    </p:animEffect>
                                  </p:childTnLst>
                                </p:cTn>
                              </p:par>
                            </p:childTnLst>
                          </p:cTn>
                        </p:par>
                        <p:par>
                          <p:cTn id="628" fill="hold" nodeType="afterGroup">
                            <p:stCondLst>
                              <p:cond delay="46500"/>
                            </p:stCondLst>
                            <p:childTnLst>
                              <p:par>
                                <p:cTn id="629" presetID="51" presetClass="entr" presetSubtype="0" fill="hold" nodeType="afterEffect">
                                  <p:stCondLst>
                                    <p:cond delay="0"/>
                                  </p:stCondLst>
                                  <p:iterate type="lt">
                                    <p:tmAbs val="0"/>
                                  </p:iterate>
                                  <p:childTnLst>
                                    <p:set>
                                      <p:cBhvr>
                                        <p:cTn id="630" dur="1" fill="hold">
                                          <p:stCondLst>
                                            <p:cond delay="0"/>
                                          </p:stCondLst>
                                        </p:cTn>
                                        <p:tgtEl>
                                          <p:spTgt spid="248918"/>
                                        </p:tgtEl>
                                        <p:attrNameLst>
                                          <p:attrName>style.visibility</p:attrName>
                                        </p:attrNameLst>
                                      </p:cBhvr>
                                      <p:to>
                                        <p:strVal val="visible"/>
                                      </p:to>
                                    </p:set>
                                    <p:animEffect transition="in" filter="fade">
                                      <p:cBhvr>
                                        <p:cTn id="631" dur="385" decel="100000"/>
                                        <p:tgtEl>
                                          <p:spTgt spid="248918"/>
                                        </p:tgtEl>
                                      </p:cBhvr>
                                    </p:animEffect>
                                    <p:animScale>
                                      <p:cBhvr>
                                        <p:cTn id="632" dur="385" decel="100000"/>
                                        <p:tgtEl>
                                          <p:spTgt spid="248918"/>
                                        </p:tgtEl>
                                      </p:cBhvr>
                                      <p:from x="10000" y="10000"/>
                                      <p:to x="200000" y="450000"/>
                                    </p:animScale>
                                    <p:animScale>
                                      <p:cBhvr>
                                        <p:cTn id="633" dur="615" accel="100000" fill="hold">
                                          <p:stCondLst>
                                            <p:cond delay="385"/>
                                          </p:stCondLst>
                                        </p:cTn>
                                        <p:tgtEl>
                                          <p:spTgt spid="248918"/>
                                        </p:tgtEl>
                                      </p:cBhvr>
                                      <p:from x="200000" y="450000"/>
                                      <p:to x="100000" y="100000"/>
                                    </p:animScale>
                                    <p:set>
                                      <p:cBhvr>
                                        <p:cTn id="634" dur="385" fill="hold"/>
                                        <p:tgtEl>
                                          <p:spTgt spid="248918"/>
                                        </p:tgtEl>
                                        <p:attrNameLst>
                                          <p:attrName>ppt_x</p:attrName>
                                        </p:attrNameLst>
                                      </p:cBhvr>
                                      <p:to>
                                        <p:strVal val="(0.5)"/>
                                      </p:to>
                                    </p:set>
                                    <p:anim from="(0.5)" to="(#ppt_x)" calcmode="lin" valueType="num">
                                      <p:cBhvr>
                                        <p:cTn id="635" dur="615" accel="100000" fill="hold">
                                          <p:stCondLst>
                                            <p:cond delay="385"/>
                                          </p:stCondLst>
                                        </p:cTn>
                                        <p:tgtEl>
                                          <p:spTgt spid="248918"/>
                                        </p:tgtEl>
                                        <p:attrNameLst>
                                          <p:attrName>ppt_x</p:attrName>
                                        </p:attrNameLst>
                                      </p:cBhvr>
                                    </p:anim>
                                    <p:set>
                                      <p:cBhvr>
                                        <p:cTn id="636" dur="385" fill="hold"/>
                                        <p:tgtEl>
                                          <p:spTgt spid="248918"/>
                                        </p:tgtEl>
                                        <p:attrNameLst>
                                          <p:attrName>ppt_y</p:attrName>
                                        </p:attrNameLst>
                                      </p:cBhvr>
                                      <p:to>
                                        <p:strVal val="(#ppt_y+0.4)"/>
                                      </p:to>
                                    </p:set>
                                    <p:anim from="(#ppt_y+0.4)" to="(#ppt_y)" calcmode="lin" valueType="num">
                                      <p:cBhvr>
                                        <p:cTn id="637" dur="615" accel="100000" fill="hold">
                                          <p:stCondLst>
                                            <p:cond delay="385"/>
                                          </p:stCondLst>
                                        </p:cTn>
                                        <p:tgtEl>
                                          <p:spTgt spid="248918"/>
                                        </p:tgtEl>
                                        <p:attrNameLst>
                                          <p:attrName>ppt_y</p:attrName>
                                        </p:attrNameLst>
                                      </p:cBhvr>
                                    </p:anim>
                                  </p:childTnLst>
                                </p:cTn>
                              </p:par>
                            </p:childTnLst>
                          </p:cTn>
                        </p:par>
                        <p:par>
                          <p:cTn id="638" fill="hold" nodeType="afterGroup">
                            <p:stCondLst>
                              <p:cond delay="47500"/>
                            </p:stCondLst>
                            <p:childTnLst>
                              <p:par>
                                <p:cTn id="639" presetID="51" presetClass="entr" presetSubtype="0" fill="hold" nodeType="afterEffect">
                                  <p:stCondLst>
                                    <p:cond delay="0"/>
                                  </p:stCondLst>
                                  <p:iterate type="lt">
                                    <p:tmAbs val="0"/>
                                  </p:iterate>
                                  <p:childTnLst>
                                    <p:set>
                                      <p:cBhvr>
                                        <p:cTn id="640" dur="1" fill="hold">
                                          <p:stCondLst>
                                            <p:cond delay="0"/>
                                          </p:stCondLst>
                                        </p:cTn>
                                        <p:tgtEl>
                                          <p:spTgt spid="248921"/>
                                        </p:tgtEl>
                                        <p:attrNameLst>
                                          <p:attrName>style.visibility</p:attrName>
                                        </p:attrNameLst>
                                      </p:cBhvr>
                                      <p:to>
                                        <p:strVal val="visible"/>
                                      </p:to>
                                    </p:set>
                                    <p:animEffect transition="in" filter="fade">
                                      <p:cBhvr>
                                        <p:cTn id="641" dur="770" decel="100000"/>
                                        <p:tgtEl>
                                          <p:spTgt spid="248921"/>
                                        </p:tgtEl>
                                      </p:cBhvr>
                                    </p:animEffect>
                                    <p:animScale>
                                      <p:cBhvr>
                                        <p:cTn id="642" dur="770" decel="100000"/>
                                        <p:tgtEl>
                                          <p:spTgt spid="248921"/>
                                        </p:tgtEl>
                                      </p:cBhvr>
                                      <p:from x="10000" y="10000"/>
                                      <p:to x="200000" y="450000"/>
                                    </p:animScale>
                                    <p:animScale>
                                      <p:cBhvr>
                                        <p:cTn id="643" dur="1230" accel="100000" fill="hold">
                                          <p:stCondLst>
                                            <p:cond delay="770"/>
                                          </p:stCondLst>
                                        </p:cTn>
                                        <p:tgtEl>
                                          <p:spTgt spid="248921"/>
                                        </p:tgtEl>
                                      </p:cBhvr>
                                      <p:from x="200000" y="450000"/>
                                      <p:to x="100000" y="100000"/>
                                    </p:animScale>
                                    <p:set>
                                      <p:cBhvr>
                                        <p:cTn id="644" dur="770" fill="hold"/>
                                        <p:tgtEl>
                                          <p:spTgt spid="248921"/>
                                        </p:tgtEl>
                                        <p:attrNameLst>
                                          <p:attrName>ppt_x</p:attrName>
                                        </p:attrNameLst>
                                      </p:cBhvr>
                                      <p:to>
                                        <p:strVal val="(0.5)"/>
                                      </p:to>
                                    </p:set>
                                    <p:anim from="(0.5)" to="(#ppt_x)" calcmode="lin" valueType="num">
                                      <p:cBhvr>
                                        <p:cTn id="645" dur="1230" accel="100000" fill="hold">
                                          <p:stCondLst>
                                            <p:cond delay="770"/>
                                          </p:stCondLst>
                                        </p:cTn>
                                        <p:tgtEl>
                                          <p:spTgt spid="248921"/>
                                        </p:tgtEl>
                                        <p:attrNameLst>
                                          <p:attrName>ppt_x</p:attrName>
                                        </p:attrNameLst>
                                      </p:cBhvr>
                                    </p:anim>
                                    <p:set>
                                      <p:cBhvr>
                                        <p:cTn id="646" dur="770" fill="hold"/>
                                        <p:tgtEl>
                                          <p:spTgt spid="248921"/>
                                        </p:tgtEl>
                                        <p:attrNameLst>
                                          <p:attrName>ppt_y</p:attrName>
                                        </p:attrNameLst>
                                      </p:cBhvr>
                                      <p:to>
                                        <p:strVal val="(#ppt_y+0.4)"/>
                                      </p:to>
                                    </p:set>
                                    <p:anim from="(#ppt_y+0.4)" to="(#ppt_y)" calcmode="lin" valueType="num">
                                      <p:cBhvr>
                                        <p:cTn id="647" dur="1230" accel="100000" fill="hold">
                                          <p:stCondLst>
                                            <p:cond delay="770"/>
                                          </p:stCondLst>
                                        </p:cTn>
                                        <p:tgtEl>
                                          <p:spTgt spid="248921"/>
                                        </p:tgtEl>
                                        <p:attrNameLst>
                                          <p:attrName>ppt_y</p:attrName>
                                        </p:attrNameLst>
                                      </p:cBhvr>
                                    </p:anim>
                                  </p:childTnLst>
                                </p:cTn>
                              </p:par>
                            </p:childTnLst>
                          </p:cTn>
                        </p:par>
                        <p:par>
                          <p:cTn id="648" fill="hold" nodeType="afterGroup">
                            <p:stCondLst>
                              <p:cond delay="49500"/>
                            </p:stCondLst>
                            <p:childTnLst>
                              <p:par>
                                <p:cTn id="649" presetID="2" presetClass="entr" presetSubtype="4" fill="hold" grpId="0" nodeType="afterEffect">
                                  <p:stCondLst>
                                    <p:cond delay="0"/>
                                  </p:stCondLst>
                                  <p:childTnLst>
                                    <p:set>
                                      <p:cBhvr>
                                        <p:cTn id="650" dur="1" fill="hold">
                                          <p:stCondLst>
                                            <p:cond delay="0"/>
                                          </p:stCondLst>
                                        </p:cTn>
                                        <p:tgtEl>
                                          <p:spTgt spid="248837"/>
                                        </p:tgtEl>
                                        <p:attrNameLst>
                                          <p:attrName>style.visibility</p:attrName>
                                        </p:attrNameLst>
                                      </p:cBhvr>
                                      <p:to>
                                        <p:strVal val="visible"/>
                                      </p:to>
                                    </p:set>
                                    <p:anim calcmode="lin" valueType="num">
                                      <p:cBhvr additive="base">
                                        <p:cTn id="651" dur="500" fill="hold"/>
                                        <p:tgtEl>
                                          <p:spTgt spid="248837"/>
                                        </p:tgtEl>
                                        <p:attrNameLst>
                                          <p:attrName>ppt_x</p:attrName>
                                        </p:attrNameLst>
                                      </p:cBhvr>
                                      <p:tavLst>
                                        <p:tav tm="0">
                                          <p:val>
                                            <p:strVal val="#ppt_x"/>
                                          </p:val>
                                        </p:tav>
                                        <p:tav tm="100000">
                                          <p:val>
                                            <p:strVal val="#ppt_x"/>
                                          </p:val>
                                        </p:tav>
                                      </p:tavLst>
                                    </p:anim>
                                    <p:anim calcmode="lin" valueType="num">
                                      <p:cBhvr additive="base">
                                        <p:cTn id="652" dur="500" fill="hold"/>
                                        <p:tgtEl>
                                          <p:spTgt spid="248837"/>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248983"/>
                  </p:tgtEl>
                </p:cond>
              </p:nextCondLst>
            </p:seq>
          </p:childTnLst>
        </p:cTn>
      </p:par>
    </p:tnLst>
    <p:bldLst>
      <p:bldP spid="248835" grpId="0"/>
      <p:bldP spid="248836" grpId="0"/>
      <p:bldP spid="248837" grpId="0"/>
      <p:bldP spid="248839" grpId="0"/>
      <p:bldP spid="248840" grpId="0"/>
      <p:bldP spid="248841" grpId="0"/>
      <p:bldP spid="248842" grpId="0"/>
      <p:bldP spid="248843" grpId="0"/>
      <p:bldP spid="248868" grpId="0"/>
      <p:bldP spid="248869" grpId="0"/>
      <p:bldP spid="248870" grpId="0"/>
      <p:bldP spid="248871" grpId="0"/>
      <p:bldP spid="248872" grpId="0"/>
      <p:bldP spid="248873" grpId="0"/>
      <p:bldP spid="248874" grpId="0"/>
      <p:bldP spid="248875" grpId="0"/>
      <p:bldP spid="248877" grpId="0"/>
      <p:bldP spid="248878" grpId="0"/>
      <p:bldP spid="248879" grpId="0"/>
      <p:bldP spid="248881" grpId="0"/>
      <p:bldP spid="248889" grpId="0"/>
      <p:bldP spid="248893" grpId="0"/>
      <p:bldP spid="248905" grpId="0"/>
      <p:bldP spid="248906" grpId="0"/>
      <p:bldP spid="248924" grpId="0"/>
      <p:bldP spid="248925" grpId="0"/>
      <p:bldP spid="248926" grpId="0"/>
      <p:bldP spid="248969" grpId="0"/>
      <p:bldP spid="248976" grpId="0" bldLvl="0" animBg="1"/>
      <p:bldP spid="248982" grpId="0" bldLvl="0" animBg="1"/>
      <p:bldP spid="248983"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1" name="Group 3">
            <a:extLst>
              <a:ext uri="{FF2B5EF4-FFF2-40B4-BE49-F238E27FC236}">
                <a16:creationId xmlns:a16="http://schemas.microsoft.com/office/drawing/2014/main" id="{2DB1E618-175F-47E7-AD33-D8F021DCA620}"/>
              </a:ext>
            </a:extLst>
          </p:cNvPr>
          <p:cNvGrpSpPr>
            <a:grpSpLocks/>
          </p:cNvGrpSpPr>
          <p:nvPr/>
        </p:nvGrpSpPr>
        <p:grpSpPr bwMode="auto">
          <a:xfrm>
            <a:off x="3437535" y="5137093"/>
            <a:ext cx="5503266" cy="787779"/>
            <a:chOff x="720" y="1392"/>
            <a:chExt cx="4058" cy="480"/>
          </a:xfrm>
        </p:grpSpPr>
        <p:sp>
          <p:nvSpPr>
            <p:cNvPr id="7172" name="AutoShape 4">
              <a:extLst>
                <a:ext uri="{FF2B5EF4-FFF2-40B4-BE49-F238E27FC236}">
                  <a16:creationId xmlns:a16="http://schemas.microsoft.com/office/drawing/2014/main" id="{24484E1B-C978-4829-860C-E24E09F329B6}"/>
                </a:ext>
              </a:extLst>
            </p:cNvPr>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ln>
            <a:effectLst/>
          </p:spPr>
          <p:txBody>
            <a:bodyPr wrap="none" anchor="ctr"/>
            <a:lstStyle/>
            <a:p>
              <a:endParaRPr lang="zh-CN" altLang="en-US" sz="2000" noProof="1">
                <a:solidFill>
                  <a:srgbClr val="FFFF00"/>
                </a:solidFill>
                <a:effectLst>
                  <a:outerShdw blurRad="38100" dist="38100" dir="2700000">
                    <a:srgbClr val="C0C0C0"/>
                  </a:outerShdw>
                </a:effectLst>
              </a:endParaRPr>
            </a:p>
          </p:txBody>
        </p:sp>
        <p:grpSp>
          <p:nvGrpSpPr>
            <p:cNvPr id="5123" name="Group 5">
              <a:extLst>
                <a:ext uri="{FF2B5EF4-FFF2-40B4-BE49-F238E27FC236}">
                  <a16:creationId xmlns:a16="http://schemas.microsoft.com/office/drawing/2014/main" id="{8ED9CA30-10FD-4954-9B2F-9DF6CBB3E1A4}"/>
                </a:ext>
              </a:extLst>
            </p:cNvPr>
            <p:cNvGrpSpPr>
              <a:grpSpLocks/>
            </p:cNvGrpSpPr>
            <p:nvPr/>
          </p:nvGrpSpPr>
          <p:grpSpPr bwMode="auto">
            <a:xfrm>
              <a:off x="730" y="1407"/>
              <a:ext cx="4043" cy="444"/>
              <a:chOff x="744" y="1407"/>
              <a:chExt cx="3988" cy="444"/>
            </a:xfrm>
          </p:grpSpPr>
          <p:sp>
            <p:nvSpPr>
              <p:cNvPr id="7174" name="AutoShape 6">
                <a:extLst>
                  <a:ext uri="{FF2B5EF4-FFF2-40B4-BE49-F238E27FC236}">
                    <a16:creationId xmlns:a16="http://schemas.microsoft.com/office/drawing/2014/main" id="{4F50AF3B-F3AF-4647-8B5E-F9FA06CE3191}"/>
                  </a:ext>
                </a:extLst>
              </p:cNvPr>
              <p:cNvSpPr>
                <a:spLocks noChangeArrowheads="1"/>
              </p:cNvSpPr>
              <p:nvPr/>
            </p:nvSpPr>
            <p:spPr bwMode="gray">
              <a:xfrm>
                <a:off x="744" y="1735"/>
                <a:ext cx="3988" cy="116"/>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w="9525">
                <a:noFill/>
                <a:round/>
              </a:ln>
              <a:effectLst/>
            </p:spPr>
            <p:txBody>
              <a:bodyPr wrap="none" anchor="ctr"/>
              <a:lstStyle/>
              <a:p>
                <a:endParaRPr lang="zh-CN" altLang="en-US" sz="2000" noProof="1">
                  <a:solidFill>
                    <a:srgbClr val="FFFF00"/>
                  </a:solidFill>
                  <a:effectLst>
                    <a:outerShdw blurRad="38100" dist="38100" dir="2700000">
                      <a:srgbClr val="C0C0C0"/>
                    </a:outerShdw>
                  </a:effectLst>
                </a:endParaRPr>
              </a:p>
            </p:txBody>
          </p:sp>
          <p:sp>
            <p:nvSpPr>
              <p:cNvPr id="7175" name="AutoShape 7">
                <a:extLst>
                  <a:ext uri="{FF2B5EF4-FFF2-40B4-BE49-F238E27FC236}">
                    <a16:creationId xmlns:a16="http://schemas.microsoft.com/office/drawing/2014/main" id="{4E9F21FB-4009-4467-945A-029F63731741}"/>
                  </a:ext>
                </a:extLst>
              </p:cNvPr>
              <p:cNvSpPr>
                <a:spLocks noChangeArrowheads="1"/>
              </p:cNvSpPr>
              <p:nvPr/>
            </p:nvSpPr>
            <p:spPr bwMode="gray">
              <a:xfrm>
                <a:off x="744" y="1406"/>
                <a:ext cx="3988" cy="116"/>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w="9525">
                <a:noFill/>
                <a:round/>
              </a:ln>
              <a:effectLst/>
            </p:spPr>
            <p:txBody>
              <a:bodyPr wrap="none" anchor="ctr"/>
              <a:lstStyle/>
              <a:p>
                <a:endParaRPr lang="zh-CN" altLang="en-US" sz="2000" noProof="1">
                  <a:solidFill>
                    <a:srgbClr val="FFFF00"/>
                  </a:solidFill>
                  <a:effectLst>
                    <a:outerShdw blurRad="38100" dist="38100" dir="2700000">
                      <a:srgbClr val="C0C0C0"/>
                    </a:outerShdw>
                  </a:effectLst>
                </a:endParaRPr>
              </a:p>
            </p:txBody>
          </p:sp>
        </p:grpSp>
      </p:grpSp>
      <p:grpSp>
        <p:nvGrpSpPr>
          <p:cNvPr id="5126" name="Group 18">
            <a:extLst>
              <a:ext uri="{FF2B5EF4-FFF2-40B4-BE49-F238E27FC236}">
                <a16:creationId xmlns:a16="http://schemas.microsoft.com/office/drawing/2014/main" id="{C2036172-5538-4477-B54D-82486587A2D1}"/>
              </a:ext>
            </a:extLst>
          </p:cNvPr>
          <p:cNvGrpSpPr>
            <a:grpSpLocks/>
          </p:cNvGrpSpPr>
          <p:nvPr/>
        </p:nvGrpSpPr>
        <p:grpSpPr bwMode="auto">
          <a:xfrm>
            <a:off x="3437535" y="4081379"/>
            <a:ext cx="5503266" cy="787781"/>
            <a:chOff x="720" y="1392"/>
            <a:chExt cx="4058" cy="480"/>
          </a:xfrm>
        </p:grpSpPr>
        <p:sp>
          <p:nvSpPr>
            <p:cNvPr id="7187" name="AutoShape 19">
              <a:extLst>
                <a:ext uri="{FF2B5EF4-FFF2-40B4-BE49-F238E27FC236}">
                  <a16:creationId xmlns:a16="http://schemas.microsoft.com/office/drawing/2014/main" id="{917311FA-3566-42DB-A65F-674CB43DF641}"/>
                </a:ext>
              </a:extLst>
            </p:cNvPr>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ln>
            <a:effectLst/>
          </p:spPr>
          <p:txBody>
            <a:bodyPr wrap="none" anchor="ctr"/>
            <a:lstStyle/>
            <a:p>
              <a:endParaRPr lang="zh-CN" altLang="en-US" sz="2000" noProof="1">
                <a:solidFill>
                  <a:srgbClr val="FFFF00"/>
                </a:solidFill>
                <a:effectLst>
                  <a:outerShdw blurRad="38100" dist="38100" dir="2700000">
                    <a:srgbClr val="C0C0C0"/>
                  </a:outerShdw>
                </a:effectLst>
              </a:endParaRPr>
            </a:p>
          </p:txBody>
        </p:sp>
        <p:grpSp>
          <p:nvGrpSpPr>
            <p:cNvPr id="5128" name="Group 20">
              <a:extLst>
                <a:ext uri="{FF2B5EF4-FFF2-40B4-BE49-F238E27FC236}">
                  <a16:creationId xmlns:a16="http://schemas.microsoft.com/office/drawing/2014/main" id="{46870025-330E-4C47-9B5D-6D2FB7E9323F}"/>
                </a:ext>
              </a:extLst>
            </p:cNvPr>
            <p:cNvGrpSpPr>
              <a:grpSpLocks/>
            </p:cNvGrpSpPr>
            <p:nvPr/>
          </p:nvGrpSpPr>
          <p:grpSpPr bwMode="auto">
            <a:xfrm>
              <a:off x="730" y="1407"/>
              <a:ext cx="4043" cy="444"/>
              <a:chOff x="744" y="1407"/>
              <a:chExt cx="3988" cy="444"/>
            </a:xfrm>
          </p:grpSpPr>
          <p:sp>
            <p:nvSpPr>
              <p:cNvPr id="7189" name="AutoShape 21">
                <a:extLst>
                  <a:ext uri="{FF2B5EF4-FFF2-40B4-BE49-F238E27FC236}">
                    <a16:creationId xmlns:a16="http://schemas.microsoft.com/office/drawing/2014/main" id="{4CDB00D8-80A0-48B4-90A0-E99D857B2BAC}"/>
                  </a:ext>
                </a:extLst>
              </p:cNvPr>
              <p:cNvSpPr>
                <a:spLocks noChangeArrowheads="1"/>
              </p:cNvSpPr>
              <p:nvPr/>
            </p:nvSpPr>
            <p:spPr bwMode="gray">
              <a:xfrm>
                <a:off x="744" y="1735"/>
                <a:ext cx="3988" cy="116"/>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ln>
              <a:effectLst/>
            </p:spPr>
            <p:txBody>
              <a:bodyPr wrap="none" anchor="ctr"/>
              <a:lstStyle/>
              <a:p>
                <a:endParaRPr lang="zh-CN" altLang="en-US" sz="2000" noProof="1">
                  <a:solidFill>
                    <a:srgbClr val="FFFF00"/>
                  </a:solidFill>
                  <a:effectLst>
                    <a:outerShdw blurRad="38100" dist="38100" dir="2700000">
                      <a:srgbClr val="C0C0C0"/>
                    </a:outerShdw>
                  </a:effectLst>
                </a:endParaRPr>
              </a:p>
            </p:txBody>
          </p:sp>
          <p:sp>
            <p:nvSpPr>
              <p:cNvPr id="7190" name="AutoShape 22">
                <a:extLst>
                  <a:ext uri="{FF2B5EF4-FFF2-40B4-BE49-F238E27FC236}">
                    <a16:creationId xmlns:a16="http://schemas.microsoft.com/office/drawing/2014/main" id="{8AA0671E-1722-4FD0-8DFC-25D7AD555820}"/>
                  </a:ext>
                </a:extLst>
              </p:cNvPr>
              <p:cNvSpPr>
                <a:spLocks noChangeArrowheads="1"/>
              </p:cNvSpPr>
              <p:nvPr/>
            </p:nvSpPr>
            <p:spPr bwMode="gray">
              <a:xfrm>
                <a:off x="744" y="1406"/>
                <a:ext cx="3988" cy="116"/>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ln>
              <a:effectLst/>
            </p:spPr>
            <p:txBody>
              <a:bodyPr wrap="none" anchor="ctr"/>
              <a:lstStyle/>
              <a:p>
                <a:endParaRPr lang="zh-CN" altLang="en-US" sz="2000" noProof="1">
                  <a:solidFill>
                    <a:srgbClr val="FFFF00"/>
                  </a:solidFill>
                  <a:effectLst>
                    <a:outerShdw blurRad="38100" dist="38100" dir="2700000">
                      <a:srgbClr val="C0C0C0"/>
                    </a:outerShdw>
                  </a:effectLst>
                </a:endParaRPr>
              </a:p>
            </p:txBody>
          </p:sp>
        </p:grpSp>
      </p:grpSp>
      <p:grpSp>
        <p:nvGrpSpPr>
          <p:cNvPr id="5131" name="Group 3">
            <a:extLst>
              <a:ext uri="{FF2B5EF4-FFF2-40B4-BE49-F238E27FC236}">
                <a16:creationId xmlns:a16="http://schemas.microsoft.com/office/drawing/2014/main" id="{8DBC8A2A-1555-4B4F-9CD8-0FEE2335F6AC}"/>
              </a:ext>
            </a:extLst>
          </p:cNvPr>
          <p:cNvGrpSpPr>
            <a:grpSpLocks/>
          </p:cNvGrpSpPr>
          <p:nvPr/>
        </p:nvGrpSpPr>
        <p:grpSpPr bwMode="auto">
          <a:xfrm>
            <a:off x="3452089" y="3044471"/>
            <a:ext cx="5503266" cy="787781"/>
            <a:chOff x="720" y="1392"/>
            <a:chExt cx="4058" cy="480"/>
          </a:xfrm>
        </p:grpSpPr>
        <p:sp>
          <p:nvSpPr>
            <p:cNvPr id="2" name="AutoShape 4">
              <a:extLst>
                <a:ext uri="{FF2B5EF4-FFF2-40B4-BE49-F238E27FC236}">
                  <a16:creationId xmlns:a16="http://schemas.microsoft.com/office/drawing/2014/main" id="{362C8067-2E22-4FDA-AA23-C01D3AEFE187}"/>
                </a:ext>
              </a:extLst>
            </p:cNvPr>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ln>
            <a:effectLst/>
          </p:spPr>
          <p:txBody>
            <a:bodyPr wrap="none" anchor="ctr"/>
            <a:lstStyle/>
            <a:p>
              <a:endParaRPr lang="zh-CN" altLang="en-US" sz="2000" noProof="1">
                <a:solidFill>
                  <a:srgbClr val="FFFF00"/>
                </a:solidFill>
                <a:effectLst>
                  <a:outerShdw blurRad="38100" dist="38100" dir="2700000">
                    <a:srgbClr val="C0C0C0"/>
                  </a:outerShdw>
                </a:effectLst>
              </a:endParaRPr>
            </a:p>
          </p:txBody>
        </p:sp>
        <p:grpSp>
          <p:nvGrpSpPr>
            <p:cNvPr id="5133" name="Group 5">
              <a:extLst>
                <a:ext uri="{FF2B5EF4-FFF2-40B4-BE49-F238E27FC236}">
                  <a16:creationId xmlns:a16="http://schemas.microsoft.com/office/drawing/2014/main" id="{C8D12AC7-5760-4E25-87AC-674AD00F41EF}"/>
                </a:ext>
              </a:extLst>
            </p:cNvPr>
            <p:cNvGrpSpPr>
              <a:grpSpLocks/>
            </p:cNvGrpSpPr>
            <p:nvPr/>
          </p:nvGrpSpPr>
          <p:grpSpPr bwMode="auto">
            <a:xfrm>
              <a:off x="730" y="1407"/>
              <a:ext cx="4043" cy="444"/>
              <a:chOff x="744" y="1407"/>
              <a:chExt cx="3988" cy="444"/>
            </a:xfrm>
          </p:grpSpPr>
          <p:sp>
            <p:nvSpPr>
              <p:cNvPr id="3" name="AutoShape 6">
                <a:extLst>
                  <a:ext uri="{FF2B5EF4-FFF2-40B4-BE49-F238E27FC236}">
                    <a16:creationId xmlns:a16="http://schemas.microsoft.com/office/drawing/2014/main" id="{85595D3F-D1D8-48C2-8F96-0A467BEE4579}"/>
                  </a:ext>
                </a:extLst>
              </p:cNvPr>
              <p:cNvSpPr>
                <a:spLocks noChangeArrowheads="1"/>
              </p:cNvSpPr>
              <p:nvPr/>
            </p:nvSpPr>
            <p:spPr bwMode="gray">
              <a:xfrm>
                <a:off x="744" y="1735"/>
                <a:ext cx="3988" cy="116"/>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w="9525">
                <a:noFill/>
                <a:round/>
              </a:ln>
              <a:effectLst/>
            </p:spPr>
            <p:txBody>
              <a:bodyPr wrap="none" anchor="ctr"/>
              <a:lstStyle/>
              <a:p>
                <a:endParaRPr lang="zh-CN" altLang="en-US" sz="2000" noProof="1">
                  <a:solidFill>
                    <a:srgbClr val="FFFF00"/>
                  </a:solidFill>
                  <a:effectLst>
                    <a:outerShdw blurRad="38100" dist="38100" dir="2700000">
                      <a:srgbClr val="C0C0C0"/>
                    </a:outerShdw>
                  </a:effectLst>
                </a:endParaRPr>
              </a:p>
            </p:txBody>
          </p:sp>
          <p:sp>
            <p:nvSpPr>
              <p:cNvPr id="4" name="AutoShape 7">
                <a:extLst>
                  <a:ext uri="{FF2B5EF4-FFF2-40B4-BE49-F238E27FC236}">
                    <a16:creationId xmlns:a16="http://schemas.microsoft.com/office/drawing/2014/main" id="{E647497B-B920-4C04-8C20-ADDE1AAC9D0E}"/>
                  </a:ext>
                </a:extLst>
              </p:cNvPr>
              <p:cNvSpPr>
                <a:spLocks noChangeArrowheads="1"/>
              </p:cNvSpPr>
              <p:nvPr/>
            </p:nvSpPr>
            <p:spPr bwMode="gray">
              <a:xfrm>
                <a:off x="744" y="1406"/>
                <a:ext cx="3988" cy="116"/>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w="9525">
                <a:noFill/>
                <a:round/>
              </a:ln>
              <a:effectLst/>
            </p:spPr>
            <p:txBody>
              <a:bodyPr wrap="none" anchor="ctr"/>
              <a:lstStyle/>
              <a:p>
                <a:endParaRPr lang="zh-CN" altLang="en-US" sz="2000" noProof="1">
                  <a:solidFill>
                    <a:srgbClr val="FFFF00"/>
                  </a:solidFill>
                  <a:effectLst>
                    <a:outerShdw blurRad="38100" dist="38100" dir="2700000">
                      <a:srgbClr val="C0C0C0"/>
                    </a:outerShdw>
                  </a:effectLst>
                </a:endParaRPr>
              </a:p>
            </p:txBody>
          </p:sp>
        </p:grpSp>
      </p:grpSp>
      <p:grpSp>
        <p:nvGrpSpPr>
          <p:cNvPr id="5136" name="Group 18">
            <a:extLst>
              <a:ext uri="{FF2B5EF4-FFF2-40B4-BE49-F238E27FC236}">
                <a16:creationId xmlns:a16="http://schemas.microsoft.com/office/drawing/2014/main" id="{C9D4850F-C1AC-4A8F-9AFE-5475DFDF9545}"/>
              </a:ext>
            </a:extLst>
          </p:cNvPr>
          <p:cNvGrpSpPr>
            <a:grpSpLocks/>
          </p:cNvGrpSpPr>
          <p:nvPr/>
        </p:nvGrpSpPr>
        <p:grpSpPr bwMode="auto">
          <a:xfrm>
            <a:off x="3440710" y="1916832"/>
            <a:ext cx="5503266" cy="787779"/>
            <a:chOff x="720" y="1392"/>
            <a:chExt cx="4058" cy="480"/>
          </a:xfrm>
        </p:grpSpPr>
        <p:sp>
          <p:nvSpPr>
            <p:cNvPr id="5" name="AutoShape 19">
              <a:extLst>
                <a:ext uri="{FF2B5EF4-FFF2-40B4-BE49-F238E27FC236}">
                  <a16:creationId xmlns:a16="http://schemas.microsoft.com/office/drawing/2014/main" id="{999A8A59-7694-47E1-967E-F3995A1D5985}"/>
                </a:ext>
              </a:extLst>
            </p:cNvPr>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ln>
            <a:effectLst/>
          </p:spPr>
          <p:txBody>
            <a:bodyPr wrap="none" anchor="ctr"/>
            <a:lstStyle/>
            <a:p>
              <a:endParaRPr lang="zh-CN" altLang="en-US" sz="2000" noProof="1">
                <a:solidFill>
                  <a:srgbClr val="FFFF00"/>
                </a:solidFill>
                <a:effectLst>
                  <a:outerShdw blurRad="38100" dist="38100" dir="2700000">
                    <a:srgbClr val="C0C0C0"/>
                  </a:outerShdw>
                </a:effectLst>
              </a:endParaRPr>
            </a:p>
          </p:txBody>
        </p:sp>
        <p:grpSp>
          <p:nvGrpSpPr>
            <p:cNvPr id="5138" name="Group 20">
              <a:extLst>
                <a:ext uri="{FF2B5EF4-FFF2-40B4-BE49-F238E27FC236}">
                  <a16:creationId xmlns:a16="http://schemas.microsoft.com/office/drawing/2014/main" id="{85DF85A0-B259-44A8-BE53-86FCD287B5F2}"/>
                </a:ext>
              </a:extLst>
            </p:cNvPr>
            <p:cNvGrpSpPr>
              <a:grpSpLocks/>
            </p:cNvGrpSpPr>
            <p:nvPr/>
          </p:nvGrpSpPr>
          <p:grpSpPr bwMode="auto">
            <a:xfrm>
              <a:off x="730" y="1407"/>
              <a:ext cx="4043" cy="444"/>
              <a:chOff x="744" y="1407"/>
              <a:chExt cx="3988" cy="444"/>
            </a:xfrm>
          </p:grpSpPr>
          <p:sp>
            <p:nvSpPr>
              <p:cNvPr id="6" name="AutoShape 21">
                <a:extLst>
                  <a:ext uri="{FF2B5EF4-FFF2-40B4-BE49-F238E27FC236}">
                    <a16:creationId xmlns:a16="http://schemas.microsoft.com/office/drawing/2014/main" id="{05CB98C2-A049-4066-ABF6-1230727942B2}"/>
                  </a:ext>
                </a:extLst>
              </p:cNvPr>
              <p:cNvSpPr>
                <a:spLocks noChangeArrowheads="1"/>
              </p:cNvSpPr>
              <p:nvPr/>
            </p:nvSpPr>
            <p:spPr bwMode="gray">
              <a:xfrm>
                <a:off x="744" y="1735"/>
                <a:ext cx="3988" cy="116"/>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ln>
              <a:effectLst/>
            </p:spPr>
            <p:txBody>
              <a:bodyPr wrap="none" anchor="ctr"/>
              <a:lstStyle/>
              <a:p>
                <a:endParaRPr lang="zh-CN" altLang="en-US" sz="2000" noProof="1">
                  <a:solidFill>
                    <a:srgbClr val="FFFF00"/>
                  </a:solidFill>
                  <a:effectLst>
                    <a:outerShdw blurRad="38100" dist="38100" dir="2700000">
                      <a:srgbClr val="C0C0C0"/>
                    </a:outerShdw>
                  </a:effectLst>
                </a:endParaRPr>
              </a:p>
            </p:txBody>
          </p:sp>
          <p:sp>
            <p:nvSpPr>
              <p:cNvPr id="7" name="AutoShape 22">
                <a:extLst>
                  <a:ext uri="{FF2B5EF4-FFF2-40B4-BE49-F238E27FC236}">
                    <a16:creationId xmlns:a16="http://schemas.microsoft.com/office/drawing/2014/main" id="{37B4AA81-2BD2-41D0-BECF-D909258FB4E5}"/>
                  </a:ext>
                </a:extLst>
              </p:cNvPr>
              <p:cNvSpPr>
                <a:spLocks noChangeArrowheads="1"/>
              </p:cNvSpPr>
              <p:nvPr/>
            </p:nvSpPr>
            <p:spPr bwMode="gray">
              <a:xfrm>
                <a:off x="744" y="1406"/>
                <a:ext cx="3988" cy="116"/>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ln>
              <a:effectLst/>
            </p:spPr>
            <p:txBody>
              <a:bodyPr wrap="none" anchor="ctr"/>
              <a:lstStyle/>
              <a:p>
                <a:endParaRPr lang="zh-CN" altLang="en-US" sz="2000" noProof="1">
                  <a:solidFill>
                    <a:srgbClr val="FFFF00"/>
                  </a:solidFill>
                  <a:effectLst>
                    <a:outerShdw blurRad="38100" dist="38100" dir="2700000">
                      <a:srgbClr val="C0C0C0"/>
                    </a:outerShdw>
                  </a:effectLst>
                </a:endParaRPr>
              </a:p>
            </p:txBody>
          </p:sp>
        </p:grpSp>
      </p:grpSp>
      <p:sp>
        <p:nvSpPr>
          <p:cNvPr id="4103" name="Text Box 23">
            <a:hlinkClick r:id="rId4" action="ppaction://hlinksldjump"/>
            <a:extLst>
              <a:ext uri="{FF2B5EF4-FFF2-40B4-BE49-F238E27FC236}">
                <a16:creationId xmlns:a16="http://schemas.microsoft.com/office/drawing/2014/main" id="{01C4D44F-0DA5-4280-B5FF-A4E44B7CE77F}"/>
              </a:ext>
            </a:extLst>
          </p:cNvPr>
          <p:cNvSpPr txBox="1"/>
          <p:nvPr/>
        </p:nvSpPr>
        <p:spPr>
          <a:xfrm>
            <a:off x="3712755" y="1977156"/>
            <a:ext cx="4975634" cy="523220"/>
          </a:xfrm>
          <a:prstGeom prst="rect">
            <a:avLst/>
          </a:prstGeom>
          <a:noFill/>
          <a:ln w="9525">
            <a:noFill/>
          </a:ln>
        </p:spPr>
        <p:txBody>
          <a:bodyPr wrap="square">
            <a:spAutoFit/>
          </a:bodyPr>
          <a:lstStyle/>
          <a:p>
            <a:pPr marL="457200" indent="-457200" algn="ctr">
              <a:spcBef>
                <a:spcPct val="50000"/>
              </a:spcBef>
              <a:buClr>
                <a:schemeClr val="tx1"/>
              </a:buClr>
            </a:pPr>
            <a:r>
              <a:rPr lang="zh-CN" altLang="en-US" sz="2800" noProof="1">
                <a:solidFill>
                  <a:srgbClr val="9900CC"/>
                </a:solidFill>
                <a:effectLst>
                  <a:outerShdw blurRad="38100" dist="38100" dir="2700000">
                    <a:srgbClr val="C0C0C0"/>
                  </a:outerShdw>
                </a:effectLst>
              </a:rPr>
              <a:t>操作系统的定义    </a:t>
            </a:r>
          </a:p>
        </p:txBody>
      </p:sp>
      <p:sp>
        <p:nvSpPr>
          <p:cNvPr id="4104" name="Text Box 24">
            <a:hlinkClick r:id="rId5" action="ppaction://hlinksldjump"/>
            <a:extLst>
              <a:ext uri="{FF2B5EF4-FFF2-40B4-BE49-F238E27FC236}">
                <a16:creationId xmlns:a16="http://schemas.microsoft.com/office/drawing/2014/main" id="{E6696AD9-5D19-46E8-86E6-A5FCC135A283}"/>
              </a:ext>
            </a:extLst>
          </p:cNvPr>
          <p:cNvSpPr txBox="1"/>
          <p:nvPr/>
        </p:nvSpPr>
        <p:spPr>
          <a:xfrm>
            <a:off x="3714251" y="3109559"/>
            <a:ext cx="5056953" cy="523220"/>
          </a:xfrm>
          <a:prstGeom prst="rect">
            <a:avLst/>
          </a:prstGeom>
          <a:noFill/>
          <a:ln w="9525">
            <a:noFill/>
          </a:ln>
        </p:spPr>
        <p:txBody>
          <a:bodyPr wrap="square">
            <a:spAutoFit/>
          </a:bodyPr>
          <a:lstStyle/>
          <a:p>
            <a:pPr marL="457200" indent="-457200" algn="ctr">
              <a:spcBef>
                <a:spcPct val="50000"/>
              </a:spcBef>
              <a:buClr>
                <a:schemeClr val="tx1"/>
              </a:buClr>
            </a:pPr>
            <a:r>
              <a:rPr lang="zh-CN" altLang="en-US" sz="2800" noProof="1">
                <a:solidFill>
                  <a:srgbClr val="FF0000"/>
                </a:solidFill>
                <a:effectLst>
                  <a:outerShdw blurRad="38100" dist="38100" dir="2700000">
                    <a:srgbClr val="C0C0C0"/>
                  </a:outerShdw>
                </a:effectLst>
              </a:rPr>
              <a:t>操作系统的形成</a:t>
            </a:r>
            <a:r>
              <a:rPr lang="en-US" altLang="zh-CN" sz="2800" noProof="1">
                <a:solidFill>
                  <a:srgbClr val="FF0000"/>
                </a:solidFill>
                <a:effectLst>
                  <a:outerShdw blurRad="38100" dist="38100" dir="2700000">
                    <a:srgbClr val="C0C0C0"/>
                  </a:outerShdw>
                </a:effectLst>
              </a:rPr>
              <a:t>    </a:t>
            </a:r>
          </a:p>
        </p:txBody>
      </p:sp>
      <p:sp>
        <p:nvSpPr>
          <p:cNvPr id="4106" name="Text Box 26">
            <a:hlinkClick r:id="rId6" action="ppaction://hlinksldjump"/>
            <a:extLst>
              <a:ext uri="{FF2B5EF4-FFF2-40B4-BE49-F238E27FC236}">
                <a16:creationId xmlns:a16="http://schemas.microsoft.com/office/drawing/2014/main" id="{AE37A997-14F7-409D-B1CF-CC7B8806C74A}"/>
              </a:ext>
            </a:extLst>
          </p:cNvPr>
          <p:cNvSpPr txBox="1"/>
          <p:nvPr/>
        </p:nvSpPr>
        <p:spPr>
          <a:xfrm>
            <a:off x="3600020" y="5224405"/>
            <a:ext cx="5232830" cy="523220"/>
          </a:xfrm>
          <a:prstGeom prst="rect">
            <a:avLst/>
          </a:prstGeom>
          <a:noFill/>
          <a:ln w="9525">
            <a:noFill/>
          </a:ln>
        </p:spPr>
        <p:txBody>
          <a:bodyPr wrap="square">
            <a:spAutoFit/>
          </a:bodyPr>
          <a:lstStyle/>
          <a:p>
            <a:pPr marL="457200" indent="-457200" algn="ctr">
              <a:spcBef>
                <a:spcPct val="50000"/>
              </a:spcBef>
              <a:buClr>
                <a:schemeClr val="tx1"/>
              </a:buClr>
            </a:pPr>
            <a:r>
              <a:rPr lang="zh-CN" altLang="en-US" sz="2800" noProof="1">
                <a:solidFill>
                  <a:srgbClr val="FF0000"/>
                </a:solidFill>
                <a:effectLst>
                  <a:outerShdw blurRad="38100" dist="38100" dir="2700000">
                    <a:srgbClr val="C0C0C0"/>
                  </a:outerShdw>
                </a:effectLst>
              </a:rPr>
              <a:t>操作系统的结构与功能    </a:t>
            </a:r>
          </a:p>
        </p:txBody>
      </p:sp>
      <p:pic>
        <p:nvPicPr>
          <p:cNvPr id="5144" name="Picture 28" descr="1">
            <a:extLst>
              <a:ext uri="{FF2B5EF4-FFF2-40B4-BE49-F238E27FC236}">
                <a16:creationId xmlns:a16="http://schemas.microsoft.com/office/drawing/2014/main" id="{9F8632E5-5169-4640-905D-00B4F850264C}"/>
              </a:ext>
            </a:extLst>
          </p:cNvPr>
          <p:cNvPicPr>
            <a:picLocks noChangeAspect="1" noChangeArrowheads="1"/>
          </p:cNvPicPr>
          <p:nvPr/>
        </p:nvPicPr>
        <p:blipFill>
          <a:blip r:embed="rId7">
            <a:lum bright="-6000" contrast="24000"/>
            <a:extLst>
              <a:ext uri="{28A0092B-C50C-407E-A947-70E740481C1C}">
                <a14:useLocalDpi xmlns:a14="http://schemas.microsoft.com/office/drawing/2010/main" val="0"/>
              </a:ext>
            </a:extLst>
          </a:blip>
          <a:srcRect l="42606" t="64474" r="19473"/>
          <a:stretch>
            <a:fillRect/>
          </a:stretch>
        </p:blipFill>
        <p:spPr bwMode="auto">
          <a:xfrm>
            <a:off x="2445265" y="5149528"/>
            <a:ext cx="936703" cy="108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5" name="Picture 29" descr="1">
            <a:extLst>
              <a:ext uri="{FF2B5EF4-FFF2-40B4-BE49-F238E27FC236}">
                <a16:creationId xmlns:a16="http://schemas.microsoft.com/office/drawing/2014/main" id="{3FF864C1-F66B-4059-82E1-D6DE5AED8129}"/>
              </a:ext>
            </a:extLst>
          </p:cNvPr>
          <p:cNvPicPr>
            <a:picLocks noChangeAspect="1" noChangeArrowheads="1"/>
          </p:cNvPicPr>
          <p:nvPr/>
        </p:nvPicPr>
        <p:blipFill>
          <a:blip r:embed="rId7">
            <a:lum bright="-6000" contrast="24000"/>
            <a:extLst>
              <a:ext uri="{28A0092B-C50C-407E-A947-70E740481C1C}">
                <a14:useLocalDpi xmlns:a14="http://schemas.microsoft.com/office/drawing/2010/main" val="0"/>
              </a:ext>
            </a:extLst>
          </a:blip>
          <a:srcRect l="42606" t="64474" r="19473"/>
          <a:stretch>
            <a:fillRect/>
          </a:stretch>
        </p:blipFill>
        <p:spPr bwMode="auto">
          <a:xfrm>
            <a:off x="2459553" y="2996952"/>
            <a:ext cx="936703" cy="108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6" name="Picture 30" descr="1">
            <a:extLst>
              <a:ext uri="{FF2B5EF4-FFF2-40B4-BE49-F238E27FC236}">
                <a16:creationId xmlns:a16="http://schemas.microsoft.com/office/drawing/2014/main" id="{D84A2F51-A231-410F-AC67-BBC057880F43}"/>
              </a:ext>
            </a:extLst>
          </p:cNvPr>
          <p:cNvPicPr>
            <a:picLocks noChangeAspect="1" noChangeArrowheads="1"/>
          </p:cNvPicPr>
          <p:nvPr/>
        </p:nvPicPr>
        <p:blipFill>
          <a:blip r:embed="rId7">
            <a:lum bright="-6000" contrast="24000"/>
            <a:extLst>
              <a:ext uri="{28A0092B-C50C-407E-A947-70E740481C1C}">
                <a14:useLocalDpi xmlns:a14="http://schemas.microsoft.com/office/drawing/2010/main" val="0"/>
              </a:ext>
            </a:extLst>
          </a:blip>
          <a:srcRect l="42606" t="64474" r="19473"/>
          <a:stretch>
            <a:fillRect/>
          </a:stretch>
        </p:blipFill>
        <p:spPr bwMode="auto">
          <a:xfrm>
            <a:off x="2448440" y="1916832"/>
            <a:ext cx="936703" cy="108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2" name="Text Box 32">
            <a:extLst>
              <a:ext uri="{FF2B5EF4-FFF2-40B4-BE49-F238E27FC236}">
                <a16:creationId xmlns:a16="http://schemas.microsoft.com/office/drawing/2014/main" id="{63A2CD79-E33D-4074-9314-8DC786468887}"/>
              </a:ext>
            </a:extLst>
          </p:cNvPr>
          <p:cNvSpPr txBox="1"/>
          <p:nvPr/>
        </p:nvSpPr>
        <p:spPr>
          <a:xfrm>
            <a:off x="2899404" y="1969676"/>
            <a:ext cx="395252" cy="523220"/>
          </a:xfrm>
          <a:prstGeom prst="rect">
            <a:avLst/>
          </a:prstGeom>
          <a:noFill/>
          <a:ln w="9525">
            <a:noFill/>
          </a:ln>
        </p:spPr>
        <p:txBody>
          <a:bodyPr wrap="square">
            <a:spAutoFit/>
          </a:bodyPr>
          <a:lstStyle/>
          <a:p>
            <a:pPr algn="ctr">
              <a:spcBef>
                <a:spcPct val="50000"/>
              </a:spcBef>
            </a:pPr>
            <a:r>
              <a:rPr lang="en-US" altLang="zh-CN" sz="2800" noProof="1">
                <a:solidFill>
                  <a:srgbClr val="000099"/>
                </a:solidFill>
                <a:effectLst>
                  <a:outerShdw blurRad="38100" dist="38100" dir="2700000">
                    <a:srgbClr val="C0C0C0"/>
                  </a:outerShdw>
                </a:effectLst>
                <a:latin typeface="+mn-ea"/>
                <a:ea typeface="+mn-ea"/>
              </a:rPr>
              <a:t>1</a:t>
            </a:r>
          </a:p>
        </p:txBody>
      </p:sp>
      <p:sp>
        <p:nvSpPr>
          <p:cNvPr id="4113" name="Text Box 33">
            <a:extLst>
              <a:ext uri="{FF2B5EF4-FFF2-40B4-BE49-F238E27FC236}">
                <a16:creationId xmlns:a16="http://schemas.microsoft.com/office/drawing/2014/main" id="{646C9CBA-18D2-4639-8ED3-62E1203C06B4}"/>
              </a:ext>
            </a:extLst>
          </p:cNvPr>
          <p:cNvSpPr txBox="1"/>
          <p:nvPr/>
        </p:nvSpPr>
        <p:spPr>
          <a:xfrm>
            <a:off x="2899404" y="3025232"/>
            <a:ext cx="395252" cy="523220"/>
          </a:xfrm>
          <a:prstGeom prst="rect">
            <a:avLst/>
          </a:prstGeom>
          <a:noFill/>
          <a:ln w="9525">
            <a:noFill/>
          </a:ln>
        </p:spPr>
        <p:txBody>
          <a:bodyPr wrap="square">
            <a:spAutoFit/>
          </a:bodyPr>
          <a:lstStyle/>
          <a:p>
            <a:pPr algn="ctr">
              <a:spcBef>
                <a:spcPct val="50000"/>
              </a:spcBef>
            </a:pPr>
            <a:r>
              <a:rPr lang="en-US" altLang="zh-CN" sz="2800" noProof="1">
                <a:solidFill>
                  <a:srgbClr val="000099"/>
                </a:solidFill>
                <a:effectLst>
                  <a:outerShdw blurRad="38100" dist="38100" dir="2700000">
                    <a:srgbClr val="C0C0C0"/>
                  </a:outerShdw>
                </a:effectLst>
                <a:latin typeface="+mn-ea"/>
                <a:ea typeface="+mn-ea"/>
              </a:rPr>
              <a:t>2</a:t>
            </a:r>
          </a:p>
        </p:txBody>
      </p:sp>
      <p:sp>
        <p:nvSpPr>
          <p:cNvPr id="4114" name="Text Box 34">
            <a:extLst>
              <a:ext uri="{FF2B5EF4-FFF2-40B4-BE49-F238E27FC236}">
                <a16:creationId xmlns:a16="http://schemas.microsoft.com/office/drawing/2014/main" id="{4F6ACBE6-33CB-409B-A9BD-740972E738C0}"/>
              </a:ext>
            </a:extLst>
          </p:cNvPr>
          <p:cNvSpPr txBox="1"/>
          <p:nvPr/>
        </p:nvSpPr>
        <p:spPr>
          <a:xfrm>
            <a:off x="2855640" y="5210036"/>
            <a:ext cx="395251" cy="523220"/>
          </a:xfrm>
          <a:prstGeom prst="rect">
            <a:avLst/>
          </a:prstGeom>
          <a:noFill/>
          <a:ln w="9525">
            <a:noFill/>
          </a:ln>
        </p:spPr>
        <p:txBody>
          <a:bodyPr wrap="square">
            <a:spAutoFit/>
          </a:bodyPr>
          <a:lstStyle/>
          <a:p>
            <a:pPr algn="ctr">
              <a:spcBef>
                <a:spcPct val="50000"/>
              </a:spcBef>
            </a:pPr>
            <a:r>
              <a:rPr lang="en-US" altLang="zh-CN" sz="2800" noProof="1">
                <a:solidFill>
                  <a:srgbClr val="000099"/>
                </a:solidFill>
                <a:effectLst>
                  <a:outerShdw blurRad="38100" dist="38100" dir="2700000">
                    <a:srgbClr val="C0C0C0"/>
                  </a:outerShdw>
                </a:effectLst>
                <a:latin typeface="+mn-ea"/>
                <a:ea typeface="+mn-ea"/>
              </a:rPr>
              <a:t>4</a:t>
            </a:r>
          </a:p>
        </p:txBody>
      </p:sp>
      <p:sp>
        <p:nvSpPr>
          <p:cNvPr id="4140" name="Text Box 26">
            <a:hlinkClick r:id="rId8" action="ppaction://hlinksldjump"/>
            <a:extLst>
              <a:ext uri="{FF2B5EF4-FFF2-40B4-BE49-F238E27FC236}">
                <a16:creationId xmlns:a16="http://schemas.microsoft.com/office/drawing/2014/main" id="{293307F2-D01F-4668-BED4-FB4A0E5366DF}"/>
              </a:ext>
            </a:extLst>
          </p:cNvPr>
          <p:cNvSpPr txBox="1"/>
          <p:nvPr/>
        </p:nvSpPr>
        <p:spPr>
          <a:xfrm>
            <a:off x="3613988" y="4180063"/>
            <a:ext cx="5145837" cy="523220"/>
          </a:xfrm>
          <a:prstGeom prst="rect">
            <a:avLst/>
          </a:prstGeom>
          <a:noFill/>
          <a:ln w="9525">
            <a:noFill/>
          </a:ln>
        </p:spPr>
        <p:txBody>
          <a:bodyPr wrap="square">
            <a:spAutoFit/>
          </a:bodyPr>
          <a:lstStyle/>
          <a:p>
            <a:pPr marL="457200" indent="-457200" algn="ctr">
              <a:spcBef>
                <a:spcPct val="50000"/>
              </a:spcBef>
              <a:buClr>
                <a:schemeClr val="tx1"/>
              </a:buClr>
            </a:pPr>
            <a:r>
              <a:rPr lang="zh-CN" altLang="en-US" sz="2800" noProof="1">
                <a:solidFill>
                  <a:srgbClr val="9900CC"/>
                </a:solidFill>
                <a:effectLst>
                  <a:outerShdw blurRad="38100" dist="38100" dir="2700000">
                    <a:srgbClr val="C0C0C0"/>
                  </a:outerShdw>
                </a:effectLst>
              </a:rPr>
              <a:t>操作系统的硬件支持 </a:t>
            </a:r>
          </a:p>
        </p:txBody>
      </p:sp>
      <p:pic>
        <p:nvPicPr>
          <p:cNvPr id="5151" name="Picture 27" descr="1">
            <a:extLst>
              <a:ext uri="{FF2B5EF4-FFF2-40B4-BE49-F238E27FC236}">
                <a16:creationId xmlns:a16="http://schemas.microsoft.com/office/drawing/2014/main" id="{A05F4242-3BE8-4F54-8725-327D284E92FA}"/>
              </a:ext>
            </a:extLst>
          </p:cNvPr>
          <p:cNvPicPr>
            <a:picLocks noChangeAspect="1" noChangeArrowheads="1"/>
          </p:cNvPicPr>
          <p:nvPr/>
        </p:nvPicPr>
        <p:blipFill>
          <a:blip r:embed="rId7">
            <a:lum bright="-6000" contrast="24000"/>
            <a:extLst>
              <a:ext uri="{28A0092B-C50C-407E-A947-70E740481C1C}">
                <a14:useLocalDpi xmlns:a14="http://schemas.microsoft.com/office/drawing/2010/main" val="0"/>
              </a:ext>
            </a:extLst>
          </a:blip>
          <a:srcRect l="42606" t="64474" r="19473"/>
          <a:stretch>
            <a:fillRect/>
          </a:stretch>
        </p:blipFill>
        <p:spPr bwMode="auto">
          <a:xfrm>
            <a:off x="2442090" y="3934577"/>
            <a:ext cx="936703" cy="108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42" name="Text Box 31">
            <a:extLst>
              <a:ext uri="{FF2B5EF4-FFF2-40B4-BE49-F238E27FC236}">
                <a16:creationId xmlns:a16="http://schemas.microsoft.com/office/drawing/2014/main" id="{5CFBBEC8-FA14-4A6B-9330-602B099DBAAB}"/>
              </a:ext>
            </a:extLst>
          </p:cNvPr>
          <p:cNvSpPr txBox="1"/>
          <p:nvPr/>
        </p:nvSpPr>
        <p:spPr>
          <a:xfrm>
            <a:off x="2855640" y="4005064"/>
            <a:ext cx="395252" cy="523220"/>
          </a:xfrm>
          <a:prstGeom prst="rect">
            <a:avLst/>
          </a:prstGeom>
          <a:noFill/>
          <a:ln w="9525">
            <a:noFill/>
          </a:ln>
        </p:spPr>
        <p:txBody>
          <a:bodyPr wrap="square">
            <a:spAutoFit/>
          </a:bodyPr>
          <a:lstStyle/>
          <a:p>
            <a:pPr algn="ctr">
              <a:spcBef>
                <a:spcPct val="50000"/>
              </a:spcBef>
            </a:pPr>
            <a:r>
              <a:rPr lang="en-US" altLang="zh-CN" sz="2800" noProof="1">
                <a:solidFill>
                  <a:srgbClr val="000099"/>
                </a:solidFill>
                <a:effectLst>
                  <a:outerShdw blurRad="38100" dist="38100" dir="2700000">
                    <a:srgbClr val="C0C0C0"/>
                  </a:outerShdw>
                </a:effectLst>
                <a:latin typeface="+mn-ea"/>
                <a:ea typeface="+mn-ea"/>
              </a:rPr>
              <a:t>3</a:t>
            </a:r>
          </a:p>
        </p:txBody>
      </p:sp>
      <p:sp>
        <p:nvSpPr>
          <p:cNvPr id="4254" name="矩形 4253">
            <a:extLst>
              <a:ext uri="{FF2B5EF4-FFF2-40B4-BE49-F238E27FC236}">
                <a16:creationId xmlns:a16="http://schemas.microsoft.com/office/drawing/2014/main" id="{2665EF9C-8A4B-4A44-9AAB-DAAB3A3E8049}"/>
              </a:ext>
            </a:extLst>
          </p:cNvPr>
          <p:cNvSpPr>
            <a:spLocks noChangeArrowheads="1" noChangeShapeType="1" noTextEdit="1"/>
          </p:cNvSpPr>
          <p:nvPr/>
        </p:nvSpPr>
        <p:spPr bwMode="auto">
          <a:xfrm>
            <a:off x="5231606" y="1163527"/>
            <a:ext cx="1728788" cy="43021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normalizeH="1" dirty="0">
                <a:gradFill rotWithShape="1">
                  <a:gsLst>
                    <a:gs pos="0">
                      <a:srgbClr val="760000"/>
                    </a:gs>
                    <a:gs pos="100000">
                      <a:srgbClr val="FF0000"/>
                    </a:gs>
                  </a:gsLst>
                  <a:lin ang="5400000" scaled="1"/>
                </a:gradFill>
                <a:effectLst>
                  <a:outerShdw dist="35921" dir="2700000" algn="ctr" rotWithShape="0">
                    <a:srgbClr val="C0C0C0">
                      <a:alpha val="80000"/>
                    </a:srgbClr>
                  </a:outerShdw>
                </a:effectLst>
                <a:latin typeface="宋体" panose="02010600030101010101" pitchFamily="2" charset="-122"/>
              </a:rPr>
              <a:t>内容提要</a:t>
            </a:r>
          </a:p>
        </p:txBody>
      </p:sp>
      <p:sp>
        <p:nvSpPr>
          <p:cNvPr id="37" name="矩形 36">
            <a:extLst>
              <a:ext uri="{FF2B5EF4-FFF2-40B4-BE49-F238E27FC236}">
                <a16:creationId xmlns:a16="http://schemas.microsoft.com/office/drawing/2014/main" id="{2B4ECFA9-9C05-4246-AFA3-2270DDE95B5E}"/>
              </a:ext>
            </a:extLst>
          </p:cNvPr>
          <p:cNvSpPr>
            <a:spLocks noChangeArrowheads="1" noChangeShapeType="1" noTextEdit="1"/>
          </p:cNvSpPr>
          <p:nvPr/>
        </p:nvSpPr>
        <p:spPr bwMode="auto">
          <a:xfrm>
            <a:off x="407492" y="138884"/>
            <a:ext cx="4140671" cy="431800"/>
          </a:xfrm>
          <a:prstGeom prst="rect">
            <a:avLst/>
          </a:prstGeom>
        </p:spPr>
        <p:txBody>
          <a:bodyPr wrap="none" fromWordArt="1">
            <a:prstTxWarp prst="textPlain">
              <a:avLst>
                <a:gd name="adj" fmla="val 50000"/>
              </a:avLst>
            </a:prstTxWarp>
          </a:bodyPr>
          <a:lstStyle/>
          <a:p>
            <a:pPr algn="ct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第</a:t>
            </a: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讲</a:t>
            </a: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操作系统概述</a:t>
            </a:r>
          </a:p>
        </p:txBody>
      </p:sp>
    </p:spTree>
    <p:custDataLst>
      <p:tags r:id="rId1"/>
    </p:custDataLst>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文本框 250881">
            <a:extLst>
              <a:ext uri="{FF2B5EF4-FFF2-40B4-BE49-F238E27FC236}">
                <a16:creationId xmlns:a16="http://schemas.microsoft.com/office/drawing/2014/main" id="{573BA6C5-E21F-4862-AA36-6444CAD04781}"/>
              </a:ext>
            </a:extLst>
          </p:cNvPr>
          <p:cNvSpPr txBox="1"/>
          <p:nvPr/>
        </p:nvSpPr>
        <p:spPr>
          <a:xfrm>
            <a:off x="1127448" y="1124744"/>
            <a:ext cx="10657184" cy="4868064"/>
          </a:xfrm>
          <a:prstGeom prst="rect">
            <a:avLst/>
          </a:prstGeom>
          <a:noFill/>
          <a:ln w="9525">
            <a:noFill/>
          </a:ln>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400" dirty="0">
                <a:solidFill>
                  <a:srgbClr val="000099"/>
                </a:solidFill>
              </a:rPr>
              <a:t>多道批处理系统的缺点也是明显的：</a:t>
            </a:r>
          </a:p>
          <a:p>
            <a:pPr lvl="1">
              <a:lnSpc>
                <a:spcPct val="150000"/>
              </a:lnSpc>
              <a:buSzPct val="70000"/>
              <a:buFont typeface="Wingdings" panose="05000000000000000000" pitchFamily="2" charset="2"/>
              <a:buChar char="n"/>
            </a:pPr>
            <a:r>
              <a:rPr lang="zh-CN" altLang="en-US" sz="2400" dirty="0">
                <a:solidFill>
                  <a:srgbClr val="000000"/>
                </a:solidFill>
                <a:effectLst>
                  <a:outerShdw blurRad="38100" dist="38100" dir="2700000" algn="tl">
                    <a:srgbClr val="C0C0C0"/>
                  </a:outerShdw>
                </a:effectLst>
              </a:rPr>
              <a:t> 没有交互能力，用户无法干预自己作业的运行，使用起来不方便。</a:t>
            </a:r>
          </a:p>
          <a:p>
            <a:pPr lvl="1">
              <a:lnSpc>
                <a:spcPct val="150000"/>
              </a:lnSpc>
              <a:buSzPct val="70000"/>
            </a:pPr>
            <a:r>
              <a:rPr lang="zh-CN" altLang="en-US" sz="2400" dirty="0">
                <a:solidFill>
                  <a:srgbClr val="000000"/>
                </a:solidFill>
                <a:effectLst>
                  <a:outerShdw blurRad="38100" dist="38100" dir="2700000" algn="tl">
                    <a:srgbClr val="C0C0C0"/>
                  </a:outerShdw>
                </a:effectLst>
              </a:rPr>
              <a:t> </a:t>
            </a:r>
            <a:endParaRPr lang="en-US" altLang="zh-CN" sz="2400" dirty="0">
              <a:solidFill>
                <a:srgbClr val="000000"/>
              </a:solidFill>
              <a:effectLst>
                <a:outerShdw blurRad="38100" dist="38100" dir="2700000" algn="tl">
                  <a:srgbClr val="C0C0C0"/>
                </a:outerShdw>
              </a:effectLst>
            </a:endParaRPr>
          </a:p>
          <a:p>
            <a:pPr lvl="1">
              <a:lnSpc>
                <a:spcPct val="150000"/>
              </a:lnSpc>
              <a:buSzPct val="70000"/>
              <a:buFont typeface="Wingdings" panose="05000000000000000000" pitchFamily="2" charset="2"/>
              <a:buChar char="n"/>
            </a:pPr>
            <a:r>
              <a:rPr lang="zh-CN" altLang="en-US" sz="2400" dirty="0">
                <a:solidFill>
                  <a:srgbClr val="000000"/>
                </a:solidFill>
                <a:effectLst>
                  <a:outerShdw blurRad="38100" dist="38100" dir="2700000" algn="tl">
                    <a:srgbClr val="C0C0C0"/>
                  </a:outerShdw>
                </a:effectLst>
              </a:rPr>
              <a:t>用户作业可能需要等待很长时间才能得到运行</a:t>
            </a:r>
            <a:r>
              <a:rPr lang="zh-CN" altLang="en-US" sz="2400" dirty="0">
                <a:solidFill>
                  <a:srgbClr val="000000"/>
                </a:solidFill>
              </a:rPr>
              <a:t>。</a:t>
            </a:r>
          </a:p>
          <a:p>
            <a:pPr>
              <a:lnSpc>
                <a:spcPct val="150000"/>
              </a:lnSpc>
              <a:buSzPct val="70000"/>
              <a:buFont typeface="Wingdings" panose="05000000000000000000" pitchFamily="2" charset="2"/>
              <a:buNone/>
            </a:pPr>
            <a:endParaRPr lang="zh-CN" altLang="en-US" sz="2800" b="0" dirty="0"/>
          </a:p>
          <a:p>
            <a:pPr>
              <a:lnSpc>
                <a:spcPct val="150000"/>
              </a:lnSpc>
              <a:buFont typeface="Wingdings" panose="05000000000000000000" pitchFamily="2" charset="2"/>
              <a:buNone/>
            </a:pPr>
            <a:r>
              <a:rPr lang="zh-CN" altLang="en-US" sz="2400" dirty="0">
                <a:solidFill>
                  <a:srgbClr val="000099"/>
                </a:solidFill>
              </a:rPr>
              <a:t> 多道批处理操作系统下需要解决的问题：</a:t>
            </a:r>
          </a:p>
          <a:p>
            <a:pPr lvl="1">
              <a:lnSpc>
                <a:spcPct val="200000"/>
              </a:lnSpc>
            </a:pPr>
            <a:r>
              <a:rPr lang="zh-CN" altLang="en-US" sz="2400" dirty="0">
                <a:solidFill>
                  <a:srgbClr val="000000"/>
                </a:solidFill>
                <a:effectLst>
                  <a:outerShdw blurRad="38100" dist="38100" dir="2700000" algn="tl">
                    <a:srgbClr val="C0C0C0"/>
                  </a:outerShdw>
                </a:effectLst>
              </a:rPr>
              <a:t>多道批处理系统是一种有效但又十分复杂的系统，为使系统中的多道程序间能协调地运行，必须解决操作系统主要功能</a:t>
            </a:r>
            <a:r>
              <a:rPr lang="en-US" altLang="zh-CN" sz="2400" dirty="0">
                <a:solidFill>
                  <a:srgbClr val="000000"/>
                </a:solidFill>
                <a:effectLst>
                  <a:outerShdw blurRad="38100" dist="38100" dir="2700000" algn="tl">
                    <a:srgbClr val="C0C0C0"/>
                  </a:outerShdw>
                </a:effectLst>
              </a:rPr>
              <a:t>.</a:t>
            </a:r>
          </a:p>
        </p:txBody>
      </p:sp>
      <p:sp>
        <p:nvSpPr>
          <p:cNvPr id="8" name="矩形 7">
            <a:extLst>
              <a:ext uri="{FF2B5EF4-FFF2-40B4-BE49-F238E27FC236}">
                <a16:creationId xmlns:a16="http://schemas.microsoft.com/office/drawing/2014/main" id="{3D85723B-380D-4670-82FE-F0250D15EE12}"/>
              </a:ext>
            </a:extLst>
          </p:cNvPr>
          <p:cNvSpPr>
            <a:spLocks noChangeArrowheads="1" noChangeShapeType="1" noTextEdit="1"/>
          </p:cNvSpPr>
          <p:nvPr/>
        </p:nvSpPr>
        <p:spPr bwMode="auto">
          <a:xfrm>
            <a:off x="316940" y="183603"/>
            <a:ext cx="3960813"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1.2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操作系统的形成</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50882">
                                            <p:txEl>
                                              <p:pRg st="0" end="0"/>
                                            </p:txEl>
                                          </p:spTgt>
                                        </p:tgtEl>
                                        <p:attrNameLst>
                                          <p:attrName>style.visibility</p:attrName>
                                        </p:attrNameLst>
                                      </p:cBhvr>
                                      <p:to>
                                        <p:strVal val="visible"/>
                                      </p:to>
                                    </p:set>
                                    <p:anim calcmode="lin" valueType="num">
                                      <p:cBhvr additive="base">
                                        <p:cTn id="7" dur="500" fill="hold"/>
                                        <p:tgtEl>
                                          <p:spTgt spid="25088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0882">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50882">
                                            <p:txEl>
                                              <p:pRg st="1" end="1"/>
                                            </p:txEl>
                                          </p:spTgt>
                                        </p:tgtEl>
                                        <p:attrNameLst>
                                          <p:attrName>style.visibility</p:attrName>
                                        </p:attrNameLst>
                                      </p:cBhvr>
                                      <p:to>
                                        <p:strVal val="visible"/>
                                      </p:to>
                                    </p:set>
                                    <p:anim calcmode="lin" valueType="num">
                                      <p:cBhvr additive="base">
                                        <p:cTn id="12" dur="500" fill="hold"/>
                                        <p:tgtEl>
                                          <p:spTgt spid="25088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50882">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250882">
                                            <p:txEl>
                                              <p:pRg st="2" end="2"/>
                                            </p:txEl>
                                          </p:spTgt>
                                        </p:tgtEl>
                                        <p:attrNameLst>
                                          <p:attrName>style.visibility</p:attrName>
                                        </p:attrNameLst>
                                      </p:cBhvr>
                                      <p:to>
                                        <p:strVal val="visible"/>
                                      </p:to>
                                    </p:set>
                                    <p:anim calcmode="lin" valueType="num">
                                      <p:cBhvr additive="base">
                                        <p:cTn id="17" dur="500" fill="hold"/>
                                        <p:tgtEl>
                                          <p:spTgt spid="25088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50882">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50882">
                                            <p:txEl>
                                              <p:pRg st="3" end="3"/>
                                            </p:txEl>
                                          </p:spTgt>
                                        </p:tgtEl>
                                        <p:attrNameLst>
                                          <p:attrName>style.visibility</p:attrName>
                                        </p:attrNameLst>
                                      </p:cBhvr>
                                      <p:to>
                                        <p:strVal val="visible"/>
                                      </p:to>
                                    </p:set>
                                    <p:anim calcmode="lin" valueType="num">
                                      <p:cBhvr additive="base">
                                        <p:cTn id="22" dur="500" fill="hold"/>
                                        <p:tgtEl>
                                          <p:spTgt spid="250882">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50882">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nodeType="afterEffect">
                                  <p:stCondLst>
                                    <p:cond delay="0"/>
                                  </p:stCondLst>
                                  <p:childTnLst>
                                    <p:set>
                                      <p:cBhvr>
                                        <p:cTn id="26" dur="1" fill="hold">
                                          <p:stCondLst>
                                            <p:cond delay="0"/>
                                          </p:stCondLst>
                                        </p:cTn>
                                        <p:tgtEl>
                                          <p:spTgt spid="250882">
                                            <p:txEl>
                                              <p:pRg st="5" end="5"/>
                                            </p:txEl>
                                          </p:spTgt>
                                        </p:tgtEl>
                                        <p:attrNameLst>
                                          <p:attrName>style.visibility</p:attrName>
                                        </p:attrNameLst>
                                      </p:cBhvr>
                                      <p:to>
                                        <p:strVal val="visible"/>
                                      </p:to>
                                    </p:set>
                                    <p:anim calcmode="lin" valueType="num">
                                      <p:cBhvr additive="base">
                                        <p:cTn id="27" dur="500" fill="hold"/>
                                        <p:tgtEl>
                                          <p:spTgt spid="25088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50882">
                                            <p:txEl>
                                              <p:pRg st="5" end="5"/>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nodeType="afterEffect">
                                  <p:stCondLst>
                                    <p:cond delay="0"/>
                                  </p:stCondLst>
                                  <p:childTnLst>
                                    <p:set>
                                      <p:cBhvr>
                                        <p:cTn id="31" dur="1" fill="hold">
                                          <p:stCondLst>
                                            <p:cond delay="0"/>
                                          </p:stCondLst>
                                        </p:cTn>
                                        <p:tgtEl>
                                          <p:spTgt spid="250882">
                                            <p:txEl>
                                              <p:pRg st="6" end="6"/>
                                            </p:txEl>
                                          </p:spTgt>
                                        </p:tgtEl>
                                        <p:attrNameLst>
                                          <p:attrName>style.visibility</p:attrName>
                                        </p:attrNameLst>
                                      </p:cBhvr>
                                      <p:to>
                                        <p:strVal val="visible"/>
                                      </p:to>
                                    </p:set>
                                    <p:anim calcmode="lin" valueType="num">
                                      <p:cBhvr additive="base">
                                        <p:cTn id="32" dur="500" fill="hold"/>
                                        <p:tgtEl>
                                          <p:spTgt spid="250882">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5088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文本框 252929">
            <a:extLst>
              <a:ext uri="{FF2B5EF4-FFF2-40B4-BE49-F238E27FC236}">
                <a16:creationId xmlns:a16="http://schemas.microsoft.com/office/drawing/2014/main" id="{6516C6E8-4805-404D-90E4-06B5668DD297}"/>
              </a:ext>
            </a:extLst>
          </p:cNvPr>
          <p:cNvSpPr txBox="1"/>
          <p:nvPr/>
        </p:nvSpPr>
        <p:spPr>
          <a:xfrm>
            <a:off x="1415480" y="1844675"/>
            <a:ext cx="10369152" cy="1128579"/>
          </a:xfrm>
          <a:prstGeom prst="rect">
            <a:avLst/>
          </a:prstGeom>
          <a:noFill/>
          <a:ln w="9525">
            <a:noFill/>
          </a:ln>
        </p:spPr>
        <p:txBody>
          <a:bodyPr wrap="square">
            <a:spAutoFit/>
          </a:bodyPr>
          <a:lstStyle/>
          <a:p>
            <a:pPr algn="just">
              <a:lnSpc>
                <a:spcPct val="150000"/>
              </a:lnSpc>
              <a:spcBef>
                <a:spcPct val="50000"/>
              </a:spcBef>
            </a:pPr>
            <a:r>
              <a:rPr lang="zh-CN" altLang="en-US" sz="2400" noProof="1">
                <a:solidFill>
                  <a:srgbClr val="000099"/>
                </a:solidFill>
                <a:effectLst>
                  <a:outerShdw blurRad="38100" dist="38100" dir="2700000">
                    <a:srgbClr val="C0C0C0"/>
                  </a:outerShdw>
                </a:effectLst>
              </a:rPr>
              <a:t>       分时操作系统（</a:t>
            </a:r>
            <a:r>
              <a:rPr lang="en-US" altLang="zh-CN" sz="2400" noProof="1">
                <a:solidFill>
                  <a:srgbClr val="000099"/>
                </a:solidFill>
                <a:effectLst>
                  <a:outerShdw blurRad="38100" dist="38100" dir="2700000">
                    <a:srgbClr val="C0C0C0"/>
                  </a:outerShdw>
                </a:effectLst>
              </a:rPr>
              <a:t>Time Sharing Operating System</a:t>
            </a:r>
            <a:r>
              <a:rPr lang="zh-CN" altLang="en-US" sz="2400" noProof="1">
                <a:solidFill>
                  <a:srgbClr val="000099"/>
                </a:solidFill>
                <a:effectLst>
                  <a:outerShdw blurRad="38100" dist="38100" dir="2700000">
                    <a:srgbClr val="C0C0C0"/>
                  </a:outerShdw>
                </a:effectLst>
              </a:rPr>
              <a:t>），简称分时系统，就是</a:t>
            </a:r>
            <a:r>
              <a:rPr lang="zh-CN" altLang="en-US" sz="2400" u="sng" noProof="1">
                <a:solidFill>
                  <a:srgbClr val="000099"/>
                </a:solidFill>
                <a:effectLst>
                  <a:outerShdw blurRad="38100" dist="38100" dir="2700000">
                    <a:srgbClr val="C0C0C0"/>
                  </a:outerShdw>
                </a:effectLst>
              </a:rPr>
              <a:t>支持多道程序，以联机操作为标志的操作系统</a:t>
            </a:r>
            <a:r>
              <a:rPr lang="zh-CN" altLang="en-US" sz="2400" noProof="1">
                <a:solidFill>
                  <a:srgbClr val="000099"/>
                </a:solidFill>
                <a:effectLst>
                  <a:outerShdw blurRad="38100" dist="38100" dir="2700000">
                    <a:srgbClr val="C0C0C0"/>
                  </a:outerShdw>
                </a:effectLst>
              </a:rPr>
              <a:t>。 </a:t>
            </a:r>
          </a:p>
        </p:txBody>
      </p:sp>
      <p:sp>
        <p:nvSpPr>
          <p:cNvPr id="252931" name="文本框 252930">
            <a:extLst>
              <a:ext uri="{FF2B5EF4-FFF2-40B4-BE49-F238E27FC236}">
                <a16:creationId xmlns:a16="http://schemas.microsoft.com/office/drawing/2014/main" id="{0B485FC3-3867-4BF6-8523-FBD04221CBDE}"/>
              </a:ext>
            </a:extLst>
          </p:cNvPr>
          <p:cNvSpPr txBox="1"/>
          <p:nvPr/>
        </p:nvSpPr>
        <p:spPr>
          <a:xfrm>
            <a:off x="2031041" y="3099825"/>
            <a:ext cx="8353425" cy="461665"/>
          </a:xfrm>
          <a:prstGeom prst="rect">
            <a:avLst/>
          </a:prstGeom>
          <a:noFill/>
          <a:ln w="9525">
            <a:noFill/>
          </a:ln>
        </p:spPr>
        <p:txBody>
          <a:bodyPr>
            <a:spAutoFit/>
          </a:bodyPr>
          <a:lstStyle/>
          <a:p>
            <a:pPr>
              <a:spcBef>
                <a:spcPct val="20000"/>
              </a:spcBef>
              <a:buSzPct val="80000"/>
            </a:pPr>
            <a:r>
              <a:rPr lang="zh-CN" altLang="en-US" sz="2400" noProof="1">
                <a:solidFill>
                  <a:srgbClr val="000000"/>
                </a:solidFill>
                <a:effectLst>
                  <a:outerShdw blurRad="38100" dist="38100" dir="2700000">
                    <a:srgbClr val="C0C0C0"/>
                  </a:outerShdw>
                </a:effectLst>
              </a:rPr>
              <a:t>用户对系统功能需求不断增长，主要以下</a:t>
            </a:r>
            <a:r>
              <a:rPr lang="en-US" altLang="zh-CN" sz="2400" noProof="1">
                <a:solidFill>
                  <a:srgbClr val="000000"/>
                </a:solidFill>
                <a:effectLst>
                  <a:outerShdw blurRad="38100" dist="38100" dir="2700000">
                    <a:srgbClr val="C0C0C0"/>
                  </a:outerShdw>
                </a:effectLst>
              </a:rPr>
              <a:t>3</a:t>
            </a:r>
            <a:r>
              <a:rPr lang="zh-CN" altLang="en-US" sz="2400" noProof="1">
                <a:solidFill>
                  <a:srgbClr val="000000"/>
                </a:solidFill>
                <a:effectLst>
                  <a:outerShdw blurRad="38100" dist="38100" dir="2700000">
                    <a:srgbClr val="C0C0C0"/>
                  </a:outerShdw>
                </a:effectLst>
              </a:rPr>
              <a:t>个方面：</a:t>
            </a:r>
          </a:p>
        </p:txBody>
      </p:sp>
      <p:sp>
        <p:nvSpPr>
          <p:cNvPr id="252932" name="文本框 252931">
            <a:extLst>
              <a:ext uri="{FF2B5EF4-FFF2-40B4-BE49-F238E27FC236}">
                <a16:creationId xmlns:a16="http://schemas.microsoft.com/office/drawing/2014/main" id="{782E7F16-3086-4269-B631-A20E1D9275ED}"/>
              </a:ext>
            </a:extLst>
          </p:cNvPr>
          <p:cNvSpPr txBox="1">
            <a:spLocks noChangeArrowheads="1"/>
          </p:cNvSpPr>
          <p:nvPr/>
        </p:nvSpPr>
        <p:spPr bwMode="auto">
          <a:xfrm>
            <a:off x="2711624" y="3733800"/>
            <a:ext cx="74898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SzPct val="70000"/>
              <a:buFont typeface="Wingdings" panose="05000000000000000000" pitchFamily="2" charset="2"/>
              <a:buChar char="n"/>
            </a:pPr>
            <a:r>
              <a:rPr lang="zh-CN" altLang="en-US" sz="2000">
                <a:solidFill>
                  <a:srgbClr val="000000"/>
                </a:solidFill>
              </a:rPr>
              <a:t> 人</a:t>
            </a:r>
            <a:r>
              <a:rPr lang="en-US" altLang="zh-CN" sz="2000">
                <a:solidFill>
                  <a:srgbClr val="000000"/>
                </a:solidFill>
              </a:rPr>
              <a:t>—</a:t>
            </a:r>
            <a:r>
              <a:rPr lang="zh-CN" altLang="en-US" sz="2000">
                <a:solidFill>
                  <a:srgbClr val="000000"/>
                </a:solidFill>
              </a:rPr>
              <a:t>机交互；程序调试、修改可直接对计算机进行控制。</a:t>
            </a:r>
          </a:p>
        </p:txBody>
      </p:sp>
      <p:sp>
        <p:nvSpPr>
          <p:cNvPr id="252933" name="文本框 252932">
            <a:extLst>
              <a:ext uri="{FF2B5EF4-FFF2-40B4-BE49-F238E27FC236}">
                <a16:creationId xmlns:a16="http://schemas.microsoft.com/office/drawing/2014/main" id="{6DB8A372-47C1-4CD9-9678-BA7C32D34765}"/>
              </a:ext>
            </a:extLst>
          </p:cNvPr>
          <p:cNvSpPr txBox="1">
            <a:spLocks noChangeArrowheads="1"/>
          </p:cNvSpPr>
          <p:nvPr/>
        </p:nvSpPr>
        <p:spPr bwMode="auto">
          <a:xfrm>
            <a:off x="2711624" y="4335462"/>
            <a:ext cx="76327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SzPct val="70000"/>
              <a:buFont typeface="Wingdings" panose="05000000000000000000" pitchFamily="2" charset="2"/>
              <a:buChar char="n"/>
            </a:pPr>
            <a:r>
              <a:rPr lang="zh-CN" altLang="en-US" sz="2000" dirty="0">
                <a:solidFill>
                  <a:srgbClr val="000000"/>
                </a:solidFill>
              </a:rPr>
              <a:t> 共享主机；多个用户都希望以“独占”方式共享一台计算机。 </a:t>
            </a:r>
          </a:p>
        </p:txBody>
      </p:sp>
      <p:sp>
        <p:nvSpPr>
          <p:cNvPr id="252934" name="文本框 252933">
            <a:extLst>
              <a:ext uri="{FF2B5EF4-FFF2-40B4-BE49-F238E27FC236}">
                <a16:creationId xmlns:a16="http://schemas.microsoft.com/office/drawing/2014/main" id="{7EED44CC-A383-4C02-AD9E-DE61312F1D64}"/>
              </a:ext>
            </a:extLst>
          </p:cNvPr>
          <p:cNvSpPr txBox="1">
            <a:spLocks noChangeArrowheads="1"/>
          </p:cNvSpPr>
          <p:nvPr/>
        </p:nvSpPr>
        <p:spPr bwMode="auto">
          <a:xfrm>
            <a:off x="2711624" y="4847960"/>
            <a:ext cx="7489825"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SzPct val="70000"/>
              <a:buFont typeface="Wingdings" panose="05000000000000000000" pitchFamily="2" charset="2"/>
              <a:buChar char="n"/>
            </a:pPr>
            <a:r>
              <a:rPr lang="zh-CN" altLang="en-US" sz="2000" dirty="0">
                <a:solidFill>
                  <a:srgbClr val="000000"/>
                </a:solidFill>
              </a:rPr>
              <a:t> 方便上机；用户希望有一个终端设备直接将作业传递给计算中心主机，并能直接对其作业控制。 </a:t>
            </a:r>
          </a:p>
        </p:txBody>
      </p:sp>
      <p:sp>
        <p:nvSpPr>
          <p:cNvPr id="252935" name="文本框 252934">
            <a:extLst>
              <a:ext uri="{FF2B5EF4-FFF2-40B4-BE49-F238E27FC236}">
                <a16:creationId xmlns:a16="http://schemas.microsoft.com/office/drawing/2014/main" id="{5489401C-2320-408A-B2EF-B515FD6095E8}"/>
              </a:ext>
            </a:extLst>
          </p:cNvPr>
          <p:cNvSpPr txBox="1"/>
          <p:nvPr/>
        </p:nvSpPr>
        <p:spPr>
          <a:xfrm>
            <a:off x="2103271" y="5668432"/>
            <a:ext cx="8208963" cy="460375"/>
          </a:xfrm>
          <a:prstGeom prst="rect">
            <a:avLst/>
          </a:prstGeom>
          <a:noFill/>
          <a:ln w="9525">
            <a:noFill/>
          </a:ln>
        </p:spPr>
        <p:txBody>
          <a:bodyPr>
            <a:spAutoFit/>
          </a:bodyPr>
          <a:lstStyle/>
          <a:p>
            <a:pPr>
              <a:spcBef>
                <a:spcPct val="50000"/>
              </a:spcBef>
              <a:buSzPct val="70000"/>
              <a:buFont typeface="Wingdings" panose="05000000000000000000" pitchFamily="2" charset="2"/>
              <a:buNone/>
            </a:pPr>
            <a:r>
              <a:rPr lang="zh-CN" altLang="en-US" sz="2400" noProof="1">
                <a:solidFill>
                  <a:srgbClr val="000000"/>
                </a:solidFill>
                <a:effectLst>
                  <a:outerShdw blurRad="38100" dist="38100" dir="2700000">
                    <a:srgbClr val="C0C0C0"/>
                  </a:outerShdw>
                </a:effectLst>
              </a:rPr>
              <a:t>为满足以上要求，便产生了分时多终端系统，如下图</a:t>
            </a:r>
            <a:r>
              <a:rPr lang="zh-CN" altLang="en-US" sz="2400" noProof="1">
                <a:solidFill>
                  <a:srgbClr val="000000"/>
                </a:solidFill>
                <a:effectLst>
                  <a:outerShdw blurRad="38100" dist="38100" dir="2700000">
                    <a:srgbClr val="C0C0C0"/>
                  </a:outerShdw>
                </a:effectLst>
                <a:latin typeface="宋体" panose="02010600030101010101" pitchFamily="2" charset="-122"/>
              </a:rPr>
              <a:t>所示</a:t>
            </a:r>
          </a:p>
        </p:txBody>
      </p:sp>
      <p:sp>
        <p:nvSpPr>
          <p:cNvPr id="252937" name="AutoShape 5">
            <a:extLst>
              <a:ext uri="{FF2B5EF4-FFF2-40B4-BE49-F238E27FC236}">
                <a16:creationId xmlns:a16="http://schemas.microsoft.com/office/drawing/2014/main" id="{07BB7365-CBB6-453D-A309-AC86F0D1DBE3}"/>
              </a:ext>
            </a:extLst>
          </p:cNvPr>
          <p:cNvSpPr>
            <a:spLocks noChangeArrowheads="1"/>
          </p:cNvSpPr>
          <p:nvPr/>
        </p:nvSpPr>
        <p:spPr bwMode="auto">
          <a:xfrm>
            <a:off x="1199456" y="1019175"/>
            <a:ext cx="4248150" cy="647700"/>
          </a:xfrm>
          <a:prstGeom prst="roundRect">
            <a:avLst>
              <a:gd name="adj" fmla="val 16667"/>
            </a:avLst>
          </a:prstGeom>
          <a:solidFill>
            <a:srgbClr val="FFFFFF">
              <a:alpha val="89803"/>
            </a:srgbClr>
          </a:solidFill>
          <a:ln w="28575">
            <a:solidFill>
              <a:schemeClr val="accent1"/>
            </a:solidFill>
            <a:round/>
            <a:headEnd/>
            <a:tailEnd/>
          </a:ln>
        </p:spPr>
        <p:txBody>
          <a:bodyPr wrap="none" anchor="ctr"/>
          <a:lstStyle/>
          <a:p>
            <a:endParaRPr lang="zh-CN" altLang="en-US" b="0"/>
          </a:p>
        </p:txBody>
      </p:sp>
      <p:sp>
        <p:nvSpPr>
          <p:cNvPr id="252938" name="矩形 252937">
            <a:extLst>
              <a:ext uri="{FF2B5EF4-FFF2-40B4-BE49-F238E27FC236}">
                <a16:creationId xmlns:a16="http://schemas.microsoft.com/office/drawing/2014/main" id="{BD61388C-DFAC-4302-8FBE-260489C0DD1C}"/>
              </a:ext>
            </a:extLst>
          </p:cNvPr>
          <p:cNvSpPr/>
          <p:nvPr/>
        </p:nvSpPr>
        <p:spPr>
          <a:xfrm>
            <a:off x="1343918" y="1039812"/>
            <a:ext cx="4248150" cy="522288"/>
          </a:xfrm>
          <a:prstGeom prst="rect">
            <a:avLst/>
          </a:prstGeom>
          <a:noFill/>
          <a:ln w="9525">
            <a:noFill/>
          </a:ln>
          <a:effectLst>
            <a:prstShdw prst="shdw17" dist="17961" dir="2699999">
              <a:schemeClr val="accent1">
                <a:gamma/>
                <a:shade val="60000"/>
                <a:invGamma/>
              </a:schemeClr>
            </a:prstShdw>
          </a:effectLst>
        </p:spPr>
        <p:txBody>
          <a:bodyPr>
            <a:spAutoFit/>
          </a:bodyPr>
          <a:lstStyle/>
          <a:p>
            <a:r>
              <a:rPr lang="zh-CN" altLang="en-US" sz="2800" noProof="1">
                <a:solidFill>
                  <a:srgbClr val="FF0000"/>
                </a:solidFill>
                <a:effectLst>
                  <a:outerShdw blurRad="38100" dist="38100" dir="2700000">
                    <a:srgbClr val="C0C0C0"/>
                  </a:outerShdw>
                </a:effectLst>
              </a:rPr>
              <a:t>五、 分时操作系统</a:t>
            </a:r>
          </a:p>
        </p:txBody>
      </p:sp>
      <p:sp>
        <p:nvSpPr>
          <p:cNvPr id="13" name="矩形 12">
            <a:extLst>
              <a:ext uri="{FF2B5EF4-FFF2-40B4-BE49-F238E27FC236}">
                <a16:creationId xmlns:a16="http://schemas.microsoft.com/office/drawing/2014/main" id="{DC405878-47FA-43AE-9A52-2B1350A328BE}"/>
              </a:ext>
            </a:extLst>
          </p:cNvPr>
          <p:cNvSpPr>
            <a:spLocks noChangeArrowheads="1" noChangeShapeType="1" noTextEdit="1"/>
          </p:cNvSpPr>
          <p:nvPr/>
        </p:nvSpPr>
        <p:spPr bwMode="auto">
          <a:xfrm>
            <a:off x="316940" y="183603"/>
            <a:ext cx="3960813"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1.2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操作系统的形成</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52937"/>
                                        </p:tgtEl>
                                        <p:attrNameLst>
                                          <p:attrName>style.visibility</p:attrName>
                                        </p:attrNameLst>
                                      </p:cBhvr>
                                      <p:to>
                                        <p:strVal val="visible"/>
                                      </p:to>
                                    </p:set>
                                    <p:anim calcmode="lin" valueType="num">
                                      <p:cBhvr additive="base">
                                        <p:cTn id="7" dur="500" fill="hold"/>
                                        <p:tgtEl>
                                          <p:spTgt spid="252937"/>
                                        </p:tgtEl>
                                        <p:attrNameLst>
                                          <p:attrName>ppt_x</p:attrName>
                                        </p:attrNameLst>
                                      </p:cBhvr>
                                      <p:tavLst>
                                        <p:tav tm="0">
                                          <p:val>
                                            <p:strVal val="#ppt_x"/>
                                          </p:val>
                                        </p:tav>
                                        <p:tav tm="100000">
                                          <p:val>
                                            <p:strVal val="#ppt_x"/>
                                          </p:val>
                                        </p:tav>
                                      </p:tavLst>
                                    </p:anim>
                                    <p:anim calcmode="lin" valueType="num">
                                      <p:cBhvr additive="base">
                                        <p:cTn id="8" dur="500" fill="hold"/>
                                        <p:tgtEl>
                                          <p:spTgt spid="252937"/>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52938"/>
                                        </p:tgtEl>
                                        <p:attrNameLst>
                                          <p:attrName>style.visibility</p:attrName>
                                        </p:attrNameLst>
                                      </p:cBhvr>
                                      <p:to>
                                        <p:strVal val="visible"/>
                                      </p:to>
                                    </p:set>
                                    <p:anim calcmode="lin" valueType="num">
                                      <p:cBhvr additive="base">
                                        <p:cTn id="12" dur="500" fill="hold"/>
                                        <p:tgtEl>
                                          <p:spTgt spid="252938"/>
                                        </p:tgtEl>
                                        <p:attrNameLst>
                                          <p:attrName>ppt_x</p:attrName>
                                        </p:attrNameLst>
                                      </p:cBhvr>
                                      <p:tavLst>
                                        <p:tav tm="0">
                                          <p:val>
                                            <p:strVal val="#ppt_x"/>
                                          </p:val>
                                        </p:tav>
                                        <p:tav tm="100000">
                                          <p:val>
                                            <p:strVal val="#ppt_x"/>
                                          </p:val>
                                        </p:tav>
                                      </p:tavLst>
                                    </p:anim>
                                    <p:anim calcmode="lin" valueType="num">
                                      <p:cBhvr additive="base">
                                        <p:cTn id="13" dur="500" fill="hold"/>
                                        <p:tgtEl>
                                          <p:spTgt spid="252938"/>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52930"/>
                                        </p:tgtEl>
                                        <p:attrNameLst>
                                          <p:attrName>style.visibility</p:attrName>
                                        </p:attrNameLst>
                                      </p:cBhvr>
                                      <p:to>
                                        <p:strVal val="visible"/>
                                      </p:to>
                                    </p:set>
                                    <p:anim calcmode="lin" valueType="num">
                                      <p:cBhvr additive="base">
                                        <p:cTn id="17" dur="500" fill="hold"/>
                                        <p:tgtEl>
                                          <p:spTgt spid="252930"/>
                                        </p:tgtEl>
                                        <p:attrNameLst>
                                          <p:attrName>ppt_x</p:attrName>
                                        </p:attrNameLst>
                                      </p:cBhvr>
                                      <p:tavLst>
                                        <p:tav tm="0">
                                          <p:val>
                                            <p:strVal val="#ppt_x"/>
                                          </p:val>
                                        </p:tav>
                                        <p:tav tm="100000">
                                          <p:val>
                                            <p:strVal val="#ppt_x"/>
                                          </p:val>
                                        </p:tav>
                                      </p:tavLst>
                                    </p:anim>
                                    <p:anim calcmode="lin" valueType="num">
                                      <p:cBhvr additive="base">
                                        <p:cTn id="18" dur="500" fill="hold"/>
                                        <p:tgtEl>
                                          <p:spTgt spid="252930"/>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51" presetClass="entr" presetSubtype="0" fill="hold" grpId="0" nodeType="afterEffect">
                                  <p:stCondLst>
                                    <p:cond delay="0"/>
                                  </p:stCondLst>
                                  <p:childTnLst>
                                    <p:set>
                                      <p:cBhvr>
                                        <p:cTn id="21" dur="1" fill="hold">
                                          <p:stCondLst>
                                            <p:cond delay="0"/>
                                          </p:stCondLst>
                                        </p:cTn>
                                        <p:tgtEl>
                                          <p:spTgt spid="252931"/>
                                        </p:tgtEl>
                                        <p:attrNameLst>
                                          <p:attrName>style.visibility</p:attrName>
                                        </p:attrNameLst>
                                      </p:cBhvr>
                                      <p:to>
                                        <p:strVal val="visible"/>
                                      </p:to>
                                    </p:set>
                                    <p:animEffect transition="in" filter="fade">
                                      <p:cBhvr>
                                        <p:cTn id="22" dur="770" decel="100000"/>
                                        <p:tgtEl>
                                          <p:spTgt spid="252931"/>
                                        </p:tgtEl>
                                      </p:cBhvr>
                                    </p:animEffect>
                                    <p:animScale>
                                      <p:cBhvr>
                                        <p:cTn id="23" dur="770" decel="100000"/>
                                        <p:tgtEl>
                                          <p:spTgt spid="252931"/>
                                        </p:tgtEl>
                                      </p:cBhvr>
                                      <p:from x="10000" y="10000"/>
                                      <p:to x="200000" y="450000"/>
                                    </p:animScale>
                                    <p:animScale>
                                      <p:cBhvr>
                                        <p:cTn id="24" dur="1230" accel="100000" fill="hold">
                                          <p:stCondLst>
                                            <p:cond delay="770"/>
                                          </p:stCondLst>
                                        </p:cTn>
                                        <p:tgtEl>
                                          <p:spTgt spid="252931"/>
                                        </p:tgtEl>
                                      </p:cBhvr>
                                      <p:from x="200000" y="450000"/>
                                      <p:to x="100000" y="100000"/>
                                    </p:animScale>
                                    <p:set>
                                      <p:cBhvr>
                                        <p:cTn id="25" dur="770" fill="hold"/>
                                        <p:tgtEl>
                                          <p:spTgt spid="252931"/>
                                        </p:tgtEl>
                                        <p:attrNameLst>
                                          <p:attrName>ppt_x</p:attrName>
                                        </p:attrNameLst>
                                      </p:cBhvr>
                                      <p:to>
                                        <p:strVal val="(0.5)"/>
                                      </p:to>
                                    </p:set>
                                    <p:anim from="(0.5)" to="(#ppt_x)" calcmode="lin" valueType="num">
                                      <p:cBhvr>
                                        <p:cTn id="26" dur="1230" accel="100000" fill="hold">
                                          <p:stCondLst>
                                            <p:cond delay="770"/>
                                          </p:stCondLst>
                                        </p:cTn>
                                        <p:tgtEl>
                                          <p:spTgt spid="252931"/>
                                        </p:tgtEl>
                                        <p:attrNameLst>
                                          <p:attrName>ppt_x</p:attrName>
                                        </p:attrNameLst>
                                      </p:cBhvr>
                                    </p:anim>
                                    <p:set>
                                      <p:cBhvr>
                                        <p:cTn id="27" dur="770" fill="hold"/>
                                        <p:tgtEl>
                                          <p:spTgt spid="252931"/>
                                        </p:tgtEl>
                                        <p:attrNameLst>
                                          <p:attrName>ppt_y</p:attrName>
                                        </p:attrNameLst>
                                      </p:cBhvr>
                                      <p:to>
                                        <p:strVal val="(#ppt_y+0.4)"/>
                                      </p:to>
                                    </p:set>
                                    <p:anim from="(#ppt_y+0.4)" to="(#ppt_y)" calcmode="lin" valueType="num">
                                      <p:cBhvr>
                                        <p:cTn id="28" dur="1230" accel="100000" fill="hold">
                                          <p:stCondLst>
                                            <p:cond delay="770"/>
                                          </p:stCondLst>
                                        </p:cTn>
                                        <p:tgtEl>
                                          <p:spTgt spid="252931"/>
                                        </p:tgtEl>
                                        <p:attrNameLst>
                                          <p:attrName>ppt_y</p:attrName>
                                        </p:attrNameLst>
                                      </p:cBhvr>
                                    </p:anim>
                                  </p:childTnLst>
                                </p:cTn>
                              </p:par>
                            </p:childTnLst>
                          </p:cTn>
                        </p:par>
                        <p:par>
                          <p:cTn id="29" fill="hold" nodeType="afterGroup">
                            <p:stCondLst>
                              <p:cond delay="3500"/>
                            </p:stCondLst>
                            <p:childTnLst>
                              <p:par>
                                <p:cTn id="30" presetID="2" presetClass="entr" presetSubtype="2" fill="hold" grpId="0" nodeType="afterEffect">
                                  <p:stCondLst>
                                    <p:cond delay="0"/>
                                  </p:stCondLst>
                                  <p:childTnLst>
                                    <p:set>
                                      <p:cBhvr>
                                        <p:cTn id="31" dur="1" fill="hold">
                                          <p:stCondLst>
                                            <p:cond delay="0"/>
                                          </p:stCondLst>
                                        </p:cTn>
                                        <p:tgtEl>
                                          <p:spTgt spid="252932"/>
                                        </p:tgtEl>
                                        <p:attrNameLst>
                                          <p:attrName>style.visibility</p:attrName>
                                        </p:attrNameLst>
                                      </p:cBhvr>
                                      <p:to>
                                        <p:strVal val="visible"/>
                                      </p:to>
                                    </p:set>
                                    <p:anim calcmode="lin" valueType="num">
                                      <p:cBhvr additive="base">
                                        <p:cTn id="32" dur="500" fill="hold"/>
                                        <p:tgtEl>
                                          <p:spTgt spid="252932"/>
                                        </p:tgtEl>
                                        <p:attrNameLst>
                                          <p:attrName>ppt_x</p:attrName>
                                        </p:attrNameLst>
                                      </p:cBhvr>
                                      <p:tavLst>
                                        <p:tav tm="0">
                                          <p:val>
                                            <p:strVal val="1+#ppt_w/2"/>
                                          </p:val>
                                        </p:tav>
                                        <p:tav tm="100000">
                                          <p:val>
                                            <p:strVal val="#ppt_x"/>
                                          </p:val>
                                        </p:tav>
                                      </p:tavLst>
                                    </p:anim>
                                    <p:anim calcmode="lin" valueType="num">
                                      <p:cBhvr additive="base">
                                        <p:cTn id="33" dur="500" fill="hold"/>
                                        <p:tgtEl>
                                          <p:spTgt spid="252932"/>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4000"/>
                            </p:stCondLst>
                            <p:childTnLst>
                              <p:par>
                                <p:cTn id="35" presetID="2" presetClass="entr" presetSubtype="2" fill="hold" grpId="0" nodeType="afterEffect">
                                  <p:stCondLst>
                                    <p:cond delay="0"/>
                                  </p:stCondLst>
                                  <p:childTnLst>
                                    <p:set>
                                      <p:cBhvr>
                                        <p:cTn id="36" dur="1" fill="hold">
                                          <p:stCondLst>
                                            <p:cond delay="0"/>
                                          </p:stCondLst>
                                        </p:cTn>
                                        <p:tgtEl>
                                          <p:spTgt spid="252933"/>
                                        </p:tgtEl>
                                        <p:attrNameLst>
                                          <p:attrName>style.visibility</p:attrName>
                                        </p:attrNameLst>
                                      </p:cBhvr>
                                      <p:to>
                                        <p:strVal val="visible"/>
                                      </p:to>
                                    </p:set>
                                    <p:anim calcmode="lin" valueType="num">
                                      <p:cBhvr additive="base">
                                        <p:cTn id="37" dur="500" fill="hold"/>
                                        <p:tgtEl>
                                          <p:spTgt spid="252933"/>
                                        </p:tgtEl>
                                        <p:attrNameLst>
                                          <p:attrName>ppt_x</p:attrName>
                                        </p:attrNameLst>
                                      </p:cBhvr>
                                      <p:tavLst>
                                        <p:tav tm="0">
                                          <p:val>
                                            <p:strVal val="1+#ppt_w/2"/>
                                          </p:val>
                                        </p:tav>
                                        <p:tav tm="100000">
                                          <p:val>
                                            <p:strVal val="#ppt_x"/>
                                          </p:val>
                                        </p:tav>
                                      </p:tavLst>
                                    </p:anim>
                                    <p:anim calcmode="lin" valueType="num">
                                      <p:cBhvr additive="base">
                                        <p:cTn id="38" dur="500" fill="hold"/>
                                        <p:tgtEl>
                                          <p:spTgt spid="252933"/>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4500"/>
                            </p:stCondLst>
                            <p:childTnLst>
                              <p:par>
                                <p:cTn id="40" presetID="2" presetClass="entr" presetSubtype="2" fill="hold" grpId="0" nodeType="afterEffect">
                                  <p:stCondLst>
                                    <p:cond delay="0"/>
                                  </p:stCondLst>
                                  <p:childTnLst>
                                    <p:set>
                                      <p:cBhvr>
                                        <p:cTn id="41" dur="1" fill="hold">
                                          <p:stCondLst>
                                            <p:cond delay="0"/>
                                          </p:stCondLst>
                                        </p:cTn>
                                        <p:tgtEl>
                                          <p:spTgt spid="252934"/>
                                        </p:tgtEl>
                                        <p:attrNameLst>
                                          <p:attrName>style.visibility</p:attrName>
                                        </p:attrNameLst>
                                      </p:cBhvr>
                                      <p:to>
                                        <p:strVal val="visible"/>
                                      </p:to>
                                    </p:set>
                                    <p:anim calcmode="lin" valueType="num">
                                      <p:cBhvr additive="base">
                                        <p:cTn id="42" dur="500" fill="hold"/>
                                        <p:tgtEl>
                                          <p:spTgt spid="252934"/>
                                        </p:tgtEl>
                                        <p:attrNameLst>
                                          <p:attrName>ppt_x</p:attrName>
                                        </p:attrNameLst>
                                      </p:cBhvr>
                                      <p:tavLst>
                                        <p:tav tm="0">
                                          <p:val>
                                            <p:strVal val="1+#ppt_w/2"/>
                                          </p:val>
                                        </p:tav>
                                        <p:tav tm="100000">
                                          <p:val>
                                            <p:strVal val="#ppt_x"/>
                                          </p:val>
                                        </p:tav>
                                      </p:tavLst>
                                    </p:anim>
                                    <p:anim calcmode="lin" valueType="num">
                                      <p:cBhvr additive="base">
                                        <p:cTn id="43" dur="500" fill="hold"/>
                                        <p:tgtEl>
                                          <p:spTgt spid="252934"/>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5000"/>
                            </p:stCondLst>
                            <p:childTnLst>
                              <p:par>
                                <p:cTn id="45" presetID="2" presetClass="entr" presetSubtype="4" fill="hold" grpId="0" nodeType="afterEffect">
                                  <p:stCondLst>
                                    <p:cond delay="0"/>
                                  </p:stCondLst>
                                  <p:childTnLst>
                                    <p:set>
                                      <p:cBhvr>
                                        <p:cTn id="46" dur="1" fill="hold">
                                          <p:stCondLst>
                                            <p:cond delay="0"/>
                                          </p:stCondLst>
                                        </p:cTn>
                                        <p:tgtEl>
                                          <p:spTgt spid="252935"/>
                                        </p:tgtEl>
                                        <p:attrNameLst>
                                          <p:attrName>style.visibility</p:attrName>
                                        </p:attrNameLst>
                                      </p:cBhvr>
                                      <p:to>
                                        <p:strVal val="visible"/>
                                      </p:to>
                                    </p:set>
                                    <p:anim calcmode="lin" valueType="num">
                                      <p:cBhvr additive="base">
                                        <p:cTn id="47" dur="500" fill="hold"/>
                                        <p:tgtEl>
                                          <p:spTgt spid="252935"/>
                                        </p:tgtEl>
                                        <p:attrNameLst>
                                          <p:attrName>ppt_x</p:attrName>
                                        </p:attrNameLst>
                                      </p:cBhvr>
                                      <p:tavLst>
                                        <p:tav tm="0">
                                          <p:val>
                                            <p:strVal val="#ppt_x"/>
                                          </p:val>
                                        </p:tav>
                                        <p:tav tm="100000">
                                          <p:val>
                                            <p:strVal val="#ppt_x"/>
                                          </p:val>
                                        </p:tav>
                                      </p:tavLst>
                                    </p:anim>
                                    <p:anim calcmode="lin" valueType="num">
                                      <p:cBhvr additive="base">
                                        <p:cTn id="48" dur="500" fill="hold"/>
                                        <p:tgtEl>
                                          <p:spTgt spid="2529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0" grpId="0"/>
      <p:bldP spid="252931" grpId="0"/>
      <p:bldP spid="252932" grpId="0"/>
      <p:bldP spid="252933" grpId="0"/>
      <p:bldP spid="252934" grpId="0"/>
      <p:bldP spid="252935" grpId="0"/>
      <p:bldP spid="252937" grpId="0" bldLvl="0" animBg="1"/>
      <p:bldP spid="252938"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文本框 254977">
            <a:extLst>
              <a:ext uri="{FF2B5EF4-FFF2-40B4-BE49-F238E27FC236}">
                <a16:creationId xmlns:a16="http://schemas.microsoft.com/office/drawing/2014/main" id="{295519D0-9CB1-45CD-B44D-4AE5E5F40114}"/>
              </a:ext>
            </a:extLst>
          </p:cNvPr>
          <p:cNvSpPr txBox="1"/>
          <p:nvPr/>
        </p:nvSpPr>
        <p:spPr>
          <a:xfrm>
            <a:off x="4165600" y="2345507"/>
            <a:ext cx="1239838" cy="576262"/>
          </a:xfrm>
          <a:prstGeom prst="rect">
            <a:avLst/>
          </a:prstGeom>
          <a:solidFill>
            <a:srgbClr val="EAEAEA"/>
          </a:solidFill>
          <a:ln w="9525" cap="flat" cmpd="sng">
            <a:solidFill>
              <a:srgbClr val="000000"/>
            </a:solidFill>
            <a:prstDash val="solid"/>
            <a:miter/>
            <a:headEnd type="none" w="med" len="med"/>
            <a:tailEnd type="none" w="med" len="med"/>
          </a:ln>
        </p:spPr>
        <p:txBody>
          <a:bodyPr/>
          <a:lstStyle/>
          <a:p>
            <a:endParaRPr lang="zh-CN" altLang="en-US" b="0" noProof="1">
              <a:solidFill>
                <a:srgbClr val="000000"/>
              </a:solidFill>
              <a:effectLst>
                <a:outerShdw blurRad="38100" dist="38100" dir="2700000">
                  <a:srgbClr val="FFFFFF"/>
                </a:outerShdw>
              </a:effectLst>
            </a:endParaRPr>
          </a:p>
        </p:txBody>
      </p:sp>
      <p:sp>
        <p:nvSpPr>
          <p:cNvPr id="29698" name="文本框 254978">
            <a:extLst>
              <a:ext uri="{FF2B5EF4-FFF2-40B4-BE49-F238E27FC236}">
                <a16:creationId xmlns:a16="http://schemas.microsoft.com/office/drawing/2014/main" id="{5BDF9E8A-A846-4709-B4EC-1EC7F8B9F725}"/>
              </a:ext>
            </a:extLst>
          </p:cNvPr>
          <p:cNvSpPr txBox="1">
            <a:spLocks noChangeArrowheads="1"/>
          </p:cNvSpPr>
          <p:nvPr/>
        </p:nvSpPr>
        <p:spPr bwMode="auto">
          <a:xfrm>
            <a:off x="3989388" y="2924944"/>
            <a:ext cx="1592262" cy="573088"/>
          </a:xfrm>
          <a:prstGeom prst="rect">
            <a:avLst/>
          </a:prstGeom>
          <a:solidFill>
            <a:srgbClr val="EAEAEA"/>
          </a:solidFill>
          <a:ln w="12700">
            <a:solidFill>
              <a:srgbClr val="000000"/>
            </a:solidFill>
            <a:miter lim="800000"/>
            <a:headEnd/>
            <a:tailEnd/>
          </a:ln>
        </p:spPr>
        <p:txBody>
          <a:bodyPr/>
          <a:lstStyle/>
          <a:p>
            <a:pPr algn="just">
              <a:lnSpc>
                <a:spcPct val="50000"/>
              </a:lnSpc>
            </a:pPr>
            <a:endParaRPr lang="zh-CN" altLang="en-US">
              <a:solidFill>
                <a:srgbClr val="000066"/>
              </a:solidFill>
              <a:latin typeface="Times New Roman" panose="02020603050405020304" pitchFamily="18" charset="0"/>
            </a:endParaRPr>
          </a:p>
          <a:p>
            <a:pPr algn="just">
              <a:lnSpc>
                <a:spcPct val="60000"/>
              </a:lnSpc>
            </a:pPr>
            <a:r>
              <a:rPr lang="zh-CN" altLang="en-US">
                <a:solidFill>
                  <a:srgbClr val="000066"/>
                </a:solidFill>
                <a:latin typeface="Times New Roman" panose="02020603050405020304" pitchFamily="18" charset="0"/>
              </a:rPr>
              <a:t>分时操作系统</a:t>
            </a:r>
            <a:endParaRPr lang="zh-CN" altLang="en-US">
              <a:solidFill>
                <a:srgbClr val="000066"/>
              </a:solidFill>
            </a:endParaRPr>
          </a:p>
        </p:txBody>
      </p:sp>
      <p:sp>
        <p:nvSpPr>
          <p:cNvPr id="29699" name="任意多边形 254979">
            <a:extLst>
              <a:ext uri="{FF2B5EF4-FFF2-40B4-BE49-F238E27FC236}">
                <a16:creationId xmlns:a16="http://schemas.microsoft.com/office/drawing/2014/main" id="{A45F9180-CCAB-456C-B7E5-4408F797BB7A}"/>
              </a:ext>
            </a:extLst>
          </p:cNvPr>
          <p:cNvSpPr>
            <a:spLocks noChangeArrowheads="1"/>
          </p:cNvSpPr>
          <p:nvPr/>
        </p:nvSpPr>
        <p:spPr bwMode="auto">
          <a:xfrm>
            <a:off x="2751138" y="2924944"/>
            <a:ext cx="4424362" cy="1343025"/>
          </a:xfrm>
          <a:custGeom>
            <a:avLst/>
            <a:gdLst>
              <a:gd name="T0" fmla="*/ 0 w 5760"/>
              <a:gd name="T1" fmla="*/ 1092 h 1092"/>
              <a:gd name="T2" fmla="*/ 0 w 5760"/>
              <a:gd name="T3" fmla="*/ 0 h 1092"/>
              <a:gd name="T4" fmla="*/ 5760 w 5760"/>
              <a:gd name="T5" fmla="*/ 0 h 1092"/>
              <a:gd name="T6" fmla="*/ 5745 w 5760"/>
              <a:gd name="T7" fmla="*/ 1080 h 1092"/>
            </a:gdLst>
            <a:ahLst/>
            <a:cxnLst>
              <a:cxn ang="0">
                <a:pos x="T0" y="T1"/>
              </a:cxn>
              <a:cxn ang="0">
                <a:pos x="T2" y="T3"/>
              </a:cxn>
              <a:cxn ang="0">
                <a:pos x="T4" y="T5"/>
              </a:cxn>
              <a:cxn ang="0">
                <a:pos x="T6" y="T7"/>
              </a:cxn>
            </a:cxnLst>
            <a:rect l="0" t="0" r="r" b="b"/>
            <a:pathLst>
              <a:path w="5760" h="1092">
                <a:moveTo>
                  <a:pt x="0" y="1092"/>
                </a:moveTo>
                <a:lnTo>
                  <a:pt x="0" y="0"/>
                </a:lnTo>
                <a:lnTo>
                  <a:pt x="5760" y="0"/>
                </a:lnTo>
                <a:lnTo>
                  <a:pt x="5745" y="108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00"/>
          </a:p>
        </p:txBody>
      </p:sp>
      <p:sp>
        <p:nvSpPr>
          <p:cNvPr id="29700" name="棱台 254980">
            <a:extLst>
              <a:ext uri="{FF2B5EF4-FFF2-40B4-BE49-F238E27FC236}">
                <a16:creationId xmlns:a16="http://schemas.microsoft.com/office/drawing/2014/main" id="{DB167D0A-5629-455A-A964-50CD566FCAF5}"/>
              </a:ext>
            </a:extLst>
          </p:cNvPr>
          <p:cNvSpPr>
            <a:spLocks noChangeArrowheads="1"/>
          </p:cNvSpPr>
          <p:nvPr/>
        </p:nvSpPr>
        <p:spPr bwMode="auto">
          <a:xfrm>
            <a:off x="2555875" y="4267969"/>
            <a:ext cx="354013" cy="384175"/>
          </a:xfrm>
          <a:prstGeom prst="bevel">
            <a:avLst>
              <a:gd name="adj" fmla="val 1250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00"/>
          </a:p>
        </p:txBody>
      </p:sp>
      <p:sp>
        <p:nvSpPr>
          <p:cNvPr id="29701" name="任意多边形 254981">
            <a:extLst>
              <a:ext uri="{FF2B5EF4-FFF2-40B4-BE49-F238E27FC236}">
                <a16:creationId xmlns:a16="http://schemas.microsoft.com/office/drawing/2014/main" id="{8C9B39E1-5E8A-4E7F-850B-9B34A99B6A03}"/>
              </a:ext>
            </a:extLst>
          </p:cNvPr>
          <p:cNvSpPr>
            <a:spLocks noChangeArrowheads="1"/>
          </p:cNvSpPr>
          <p:nvPr/>
        </p:nvSpPr>
        <p:spPr bwMode="auto">
          <a:xfrm>
            <a:off x="2379663" y="4652144"/>
            <a:ext cx="708025" cy="284163"/>
          </a:xfrm>
          <a:custGeom>
            <a:avLst/>
            <a:gdLst>
              <a:gd name="T0" fmla="*/ 180 w 720"/>
              <a:gd name="T1" fmla="*/ 0 h 156"/>
              <a:gd name="T2" fmla="*/ 0 w 720"/>
              <a:gd name="T3" fmla="*/ 156 h 156"/>
              <a:gd name="T4" fmla="*/ 720 w 720"/>
              <a:gd name="T5" fmla="*/ 156 h 156"/>
              <a:gd name="T6" fmla="*/ 540 w 720"/>
              <a:gd name="T7" fmla="*/ 0 h 156"/>
            </a:gdLst>
            <a:ahLst/>
            <a:cxnLst>
              <a:cxn ang="0">
                <a:pos x="T0" y="T1"/>
              </a:cxn>
              <a:cxn ang="0">
                <a:pos x="T2" y="T3"/>
              </a:cxn>
              <a:cxn ang="0">
                <a:pos x="T4" y="T5"/>
              </a:cxn>
              <a:cxn ang="0">
                <a:pos x="T6" y="T7"/>
              </a:cxn>
            </a:cxnLst>
            <a:rect l="0" t="0" r="r" b="b"/>
            <a:pathLst>
              <a:path w="720" h="156">
                <a:moveTo>
                  <a:pt x="180" y="0"/>
                </a:moveTo>
                <a:lnTo>
                  <a:pt x="0" y="156"/>
                </a:lnTo>
                <a:lnTo>
                  <a:pt x="720" y="156"/>
                </a:lnTo>
                <a:lnTo>
                  <a:pt x="54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00"/>
          </a:p>
        </p:txBody>
      </p:sp>
      <p:sp>
        <p:nvSpPr>
          <p:cNvPr id="254983" name="文本框 254982">
            <a:extLst>
              <a:ext uri="{FF2B5EF4-FFF2-40B4-BE49-F238E27FC236}">
                <a16:creationId xmlns:a16="http://schemas.microsoft.com/office/drawing/2014/main" id="{8AD6F65C-39CA-4108-A13A-3BAC28D01418}"/>
              </a:ext>
            </a:extLst>
          </p:cNvPr>
          <p:cNvSpPr txBox="1"/>
          <p:nvPr/>
        </p:nvSpPr>
        <p:spPr>
          <a:xfrm>
            <a:off x="2451100" y="4650557"/>
            <a:ext cx="711200" cy="333375"/>
          </a:xfrm>
          <a:prstGeom prst="rect">
            <a:avLst/>
          </a:prstGeom>
          <a:noFill/>
          <a:ln w="9525">
            <a:noFill/>
          </a:ln>
        </p:spPr>
        <p:txBody>
          <a:bodyPr/>
          <a:lstStyle/>
          <a:p>
            <a:pPr algn="just"/>
            <a:r>
              <a:rPr lang="zh-CN" altLang="en-US" sz="1400" b="0" noProof="1">
                <a:solidFill>
                  <a:srgbClr val="000000"/>
                </a:solidFill>
                <a:effectLst>
                  <a:outerShdw blurRad="38100" dist="38100" dir="2700000">
                    <a:srgbClr val="C0C0C0"/>
                  </a:outerShdw>
                </a:effectLst>
                <a:latin typeface="Times New Roman" panose="02020603050405020304" pitchFamily="18" charset="0"/>
                <a:ea typeface="华文细黑" pitchFamily="2" charset="-122"/>
              </a:rPr>
              <a:t>终端</a:t>
            </a:r>
            <a:endParaRPr lang="zh-CN" altLang="en-US" sz="1400" b="0" noProof="1">
              <a:solidFill>
                <a:srgbClr val="000000"/>
              </a:solidFill>
              <a:effectLst>
                <a:outerShdw blurRad="38100" dist="38100" dir="2700000">
                  <a:srgbClr val="C0C0C0"/>
                </a:outerShdw>
              </a:effectLst>
              <a:ea typeface="华文细黑" pitchFamily="2" charset="-122"/>
            </a:endParaRPr>
          </a:p>
        </p:txBody>
      </p:sp>
      <p:sp>
        <p:nvSpPr>
          <p:cNvPr id="29703" name="直接连接符 254983">
            <a:extLst>
              <a:ext uri="{FF2B5EF4-FFF2-40B4-BE49-F238E27FC236}">
                <a16:creationId xmlns:a16="http://schemas.microsoft.com/office/drawing/2014/main" id="{A2D80105-D361-4720-BC4E-007079124D32}"/>
              </a:ext>
            </a:extLst>
          </p:cNvPr>
          <p:cNvSpPr>
            <a:spLocks noChangeShapeType="1"/>
          </p:cNvSpPr>
          <p:nvPr/>
        </p:nvSpPr>
        <p:spPr bwMode="auto">
          <a:xfrm>
            <a:off x="3635375" y="2924944"/>
            <a:ext cx="0" cy="13430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4" name="直接连接符 254984">
            <a:extLst>
              <a:ext uri="{FF2B5EF4-FFF2-40B4-BE49-F238E27FC236}">
                <a16:creationId xmlns:a16="http://schemas.microsoft.com/office/drawing/2014/main" id="{3C4E7ACA-C3B9-4A9D-9C6A-A15DC550D874}"/>
              </a:ext>
            </a:extLst>
          </p:cNvPr>
          <p:cNvSpPr>
            <a:spLocks noChangeShapeType="1"/>
          </p:cNvSpPr>
          <p:nvPr/>
        </p:nvSpPr>
        <p:spPr bwMode="auto">
          <a:xfrm>
            <a:off x="6289675" y="2924944"/>
            <a:ext cx="0" cy="13430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5" name="棱台 254985">
            <a:extLst>
              <a:ext uri="{FF2B5EF4-FFF2-40B4-BE49-F238E27FC236}">
                <a16:creationId xmlns:a16="http://schemas.microsoft.com/office/drawing/2014/main" id="{7D7CACE9-0E1E-48F0-A404-9803F9B722CE}"/>
              </a:ext>
            </a:extLst>
          </p:cNvPr>
          <p:cNvSpPr>
            <a:spLocks noChangeArrowheads="1"/>
          </p:cNvSpPr>
          <p:nvPr/>
        </p:nvSpPr>
        <p:spPr bwMode="auto">
          <a:xfrm>
            <a:off x="3440113" y="4267969"/>
            <a:ext cx="354012" cy="384175"/>
          </a:xfrm>
          <a:prstGeom prst="bevel">
            <a:avLst>
              <a:gd name="adj" fmla="val 1250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00"/>
          </a:p>
        </p:txBody>
      </p:sp>
      <p:sp>
        <p:nvSpPr>
          <p:cNvPr id="29706" name="任意多边形 254986">
            <a:extLst>
              <a:ext uri="{FF2B5EF4-FFF2-40B4-BE49-F238E27FC236}">
                <a16:creationId xmlns:a16="http://schemas.microsoft.com/office/drawing/2014/main" id="{0781289A-DC97-483A-A1C5-8BE2EB278481}"/>
              </a:ext>
            </a:extLst>
          </p:cNvPr>
          <p:cNvSpPr>
            <a:spLocks noChangeArrowheads="1"/>
          </p:cNvSpPr>
          <p:nvPr/>
        </p:nvSpPr>
        <p:spPr bwMode="auto">
          <a:xfrm>
            <a:off x="3263900" y="4652144"/>
            <a:ext cx="708025" cy="284163"/>
          </a:xfrm>
          <a:custGeom>
            <a:avLst/>
            <a:gdLst>
              <a:gd name="T0" fmla="*/ 180 w 720"/>
              <a:gd name="T1" fmla="*/ 0 h 156"/>
              <a:gd name="T2" fmla="*/ 0 w 720"/>
              <a:gd name="T3" fmla="*/ 156 h 156"/>
              <a:gd name="T4" fmla="*/ 720 w 720"/>
              <a:gd name="T5" fmla="*/ 156 h 156"/>
              <a:gd name="T6" fmla="*/ 540 w 720"/>
              <a:gd name="T7" fmla="*/ 0 h 156"/>
            </a:gdLst>
            <a:ahLst/>
            <a:cxnLst>
              <a:cxn ang="0">
                <a:pos x="T0" y="T1"/>
              </a:cxn>
              <a:cxn ang="0">
                <a:pos x="T2" y="T3"/>
              </a:cxn>
              <a:cxn ang="0">
                <a:pos x="T4" y="T5"/>
              </a:cxn>
              <a:cxn ang="0">
                <a:pos x="T6" y="T7"/>
              </a:cxn>
            </a:cxnLst>
            <a:rect l="0" t="0" r="r" b="b"/>
            <a:pathLst>
              <a:path w="720" h="156">
                <a:moveTo>
                  <a:pt x="180" y="0"/>
                </a:moveTo>
                <a:lnTo>
                  <a:pt x="0" y="156"/>
                </a:lnTo>
                <a:lnTo>
                  <a:pt x="720" y="156"/>
                </a:lnTo>
                <a:lnTo>
                  <a:pt x="54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00"/>
          </a:p>
        </p:txBody>
      </p:sp>
      <p:sp>
        <p:nvSpPr>
          <p:cNvPr id="254988" name="文本框 254987">
            <a:extLst>
              <a:ext uri="{FF2B5EF4-FFF2-40B4-BE49-F238E27FC236}">
                <a16:creationId xmlns:a16="http://schemas.microsoft.com/office/drawing/2014/main" id="{0D21A1FE-35D1-44F3-A526-DDE531800A9D}"/>
              </a:ext>
            </a:extLst>
          </p:cNvPr>
          <p:cNvSpPr txBox="1"/>
          <p:nvPr/>
        </p:nvSpPr>
        <p:spPr>
          <a:xfrm>
            <a:off x="3324225" y="4650557"/>
            <a:ext cx="711200" cy="360362"/>
          </a:xfrm>
          <a:prstGeom prst="rect">
            <a:avLst/>
          </a:prstGeom>
          <a:noFill/>
          <a:ln w="9525">
            <a:noFill/>
          </a:ln>
        </p:spPr>
        <p:txBody>
          <a:bodyPr/>
          <a:lstStyle/>
          <a:p>
            <a:pPr algn="just"/>
            <a:r>
              <a:rPr lang="zh-CN" altLang="en-US" sz="1400" b="0" noProof="1">
                <a:solidFill>
                  <a:srgbClr val="000000"/>
                </a:solidFill>
                <a:effectLst>
                  <a:outerShdw blurRad="38100" dist="38100" dir="2700000">
                    <a:srgbClr val="C0C0C0"/>
                  </a:outerShdw>
                </a:effectLst>
                <a:latin typeface="Times New Roman" panose="02020603050405020304" pitchFamily="18" charset="0"/>
                <a:ea typeface="华文细黑" pitchFamily="2" charset="-122"/>
              </a:rPr>
              <a:t>终端</a:t>
            </a:r>
            <a:endParaRPr lang="zh-CN" altLang="en-US" sz="1400" b="0" noProof="1">
              <a:solidFill>
                <a:srgbClr val="000000"/>
              </a:solidFill>
              <a:effectLst>
                <a:outerShdw blurRad="38100" dist="38100" dir="2700000">
                  <a:srgbClr val="C0C0C0"/>
                </a:outerShdw>
              </a:effectLst>
              <a:ea typeface="华文细黑" pitchFamily="2" charset="-122"/>
            </a:endParaRPr>
          </a:p>
        </p:txBody>
      </p:sp>
      <p:sp>
        <p:nvSpPr>
          <p:cNvPr id="29708" name="棱台 254988">
            <a:extLst>
              <a:ext uri="{FF2B5EF4-FFF2-40B4-BE49-F238E27FC236}">
                <a16:creationId xmlns:a16="http://schemas.microsoft.com/office/drawing/2014/main" id="{BBCF84EE-F2EF-4756-B80C-D1F8B3EA939A}"/>
              </a:ext>
            </a:extLst>
          </p:cNvPr>
          <p:cNvSpPr>
            <a:spLocks noChangeArrowheads="1"/>
          </p:cNvSpPr>
          <p:nvPr/>
        </p:nvSpPr>
        <p:spPr bwMode="auto">
          <a:xfrm>
            <a:off x="6094413" y="4267969"/>
            <a:ext cx="354012" cy="384175"/>
          </a:xfrm>
          <a:prstGeom prst="bevel">
            <a:avLst>
              <a:gd name="adj" fmla="val 1250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00"/>
          </a:p>
        </p:txBody>
      </p:sp>
      <p:sp>
        <p:nvSpPr>
          <p:cNvPr id="29709" name="任意多边形 254989">
            <a:extLst>
              <a:ext uri="{FF2B5EF4-FFF2-40B4-BE49-F238E27FC236}">
                <a16:creationId xmlns:a16="http://schemas.microsoft.com/office/drawing/2014/main" id="{1989FB8D-4894-4C2A-930A-2AD1A1D2FF28}"/>
              </a:ext>
            </a:extLst>
          </p:cNvPr>
          <p:cNvSpPr>
            <a:spLocks noChangeArrowheads="1"/>
          </p:cNvSpPr>
          <p:nvPr/>
        </p:nvSpPr>
        <p:spPr bwMode="auto">
          <a:xfrm>
            <a:off x="5918200" y="4652144"/>
            <a:ext cx="708025" cy="284163"/>
          </a:xfrm>
          <a:custGeom>
            <a:avLst/>
            <a:gdLst>
              <a:gd name="T0" fmla="*/ 180 w 720"/>
              <a:gd name="T1" fmla="*/ 0 h 156"/>
              <a:gd name="T2" fmla="*/ 0 w 720"/>
              <a:gd name="T3" fmla="*/ 156 h 156"/>
              <a:gd name="T4" fmla="*/ 720 w 720"/>
              <a:gd name="T5" fmla="*/ 156 h 156"/>
              <a:gd name="T6" fmla="*/ 540 w 720"/>
              <a:gd name="T7" fmla="*/ 0 h 156"/>
            </a:gdLst>
            <a:ahLst/>
            <a:cxnLst>
              <a:cxn ang="0">
                <a:pos x="T0" y="T1"/>
              </a:cxn>
              <a:cxn ang="0">
                <a:pos x="T2" y="T3"/>
              </a:cxn>
              <a:cxn ang="0">
                <a:pos x="T4" y="T5"/>
              </a:cxn>
              <a:cxn ang="0">
                <a:pos x="T6" y="T7"/>
              </a:cxn>
            </a:cxnLst>
            <a:rect l="0" t="0" r="r" b="b"/>
            <a:pathLst>
              <a:path w="720" h="156">
                <a:moveTo>
                  <a:pt x="180" y="0"/>
                </a:moveTo>
                <a:lnTo>
                  <a:pt x="0" y="156"/>
                </a:lnTo>
                <a:lnTo>
                  <a:pt x="720" y="156"/>
                </a:lnTo>
                <a:lnTo>
                  <a:pt x="54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00"/>
          </a:p>
        </p:txBody>
      </p:sp>
      <p:sp>
        <p:nvSpPr>
          <p:cNvPr id="254991" name="文本框 254990">
            <a:extLst>
              <a:ext uri="{FF2B5EF4-FFF2-40B4-BE49-F238E27FC236}">
                <a16:creationId xmlns:a16="http://schemas.microsoft.com/office/drawing/2014/main" id="{566123C6-B57A-49E3-9DBC-B11E06199B2C}"/>
              </a:ext>
            </a:extLst>
          </p:cNvPr>
          <p:cNvSpPr txBox="1"/>
          <p:nvPr/>
        </p:nvSpPr>
        <p:spPr>
          <a:xfrm>
            <a:off x="6915150" y="4650557"/>
            <a:ext cx="576263" cy="360362"/>
          </a:xfrm>
          <a:prstGeom prst="rect">
            <a:avLst/>
          </a:prstGeom>
          <a:noFill/>
          <a:ln w="9525">
            <a:noFill/>
          </a:ln>
        </p:spPr>
        <p:txBody>
          <a:bodyPr/>
          <a:lstStyle/>
          <a:p>
            <a:pPr algn="just"/>
            <a:r>
              <a:rPr lang="zh-CN" altLang="en-US" sz="1400" b="0" noProof="1">
                <a:solidFill>
                  <a:srgbClr val="000000"/>
                </a:solidFill>
                <a:effectLst>
                  <a:outerShdw blurRad="38100" dist="38100" dir="2700000">
                    <a:srgbClr val="C0C0C0"/>
                  </a:outerShdw>
                </a:effectLst>
                <a:latin typeface="Times New Roman" panose="02020603050405020304" pitchFamily="18" charset="0"/>
                <a:ea typeface="华文细黑" pitchFamily="2" charset="-122"/>
              </a:rPr>
              <a:t>终端</a:t>
            </a:r>
            <a:endParaRPr lang="zh-CN" altLang="en-US" sz="1400" b="0" noProof="1">
              <a:solidFill>
                <a:srgbClr val="000000"/>
              </a:solidFill>
              <a:effectLst>
                <a:outerShdw blurRad="38100" dist="38100" dir="2700000">
                  <a:srgbClr val="C0C0C0"/>
                </a:outerShdw>
              </a:effectLst>
              <a:ea typeface="华文细黑" pitchFamily="2" charset="-122"/>
            </a:endParaRPr>
          </a:p>
        </p:txBody>
      </p:sp>
      <p:sp>
        <p:nvSpPr>
          <p:cNvPr id="29711" name="棱台 254991">
            <a:extLst>
              <a:ext uri="{FF2B5EF4-FFF2-40B4-BE49-F238E27FC236}">
                <a16:creationId xmlns:a16="http://schemas.microsoft.com/office/drawing/2014/main" id="{1EC076CA-5106-4690-957D-21B9A07E4042}"/>
              </a:ext>
            </a:extLst>
          </p:cNvPr>
          <p:cNvSpPr>
            <a:spLocks noChangeArrowheads="1"/>
          </p:cNvSpPr>
          <p:nvPr/>
        </p:nvSpPr>
        <p:spPr bwMode="auto">
          <a:xfrm>
            <a:off x="6997700" y="4267969"/>
            <a:ext cx="354013" cy="384175"/>
          </a:xfrm>
          <a:prstGeom prst="bevel">
            <a:avLst>
              <a:gd name="adj" fmla="val 1250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00"/>
          </a:p>
        </p:txBody>
      </p:sp>
      <p:sp>
        <p:nvSpPr>
          <p:cNvPr id="29712" name="任意多边形 254992">
            <a:extLst>
              <a:ext uri="{FF2B5EF4-FFF2-40B4-BE49-F238E27FC236}">
                <a16:creationId xmlns:a16="http://schemas.microsoft.com/office/drawing/2014/main" id="{B76539AC-8E46-47A3-BA52-7418F0E1CB23}"/>
              </a:ext>
            </a:extLst>
          </p:cNvPr>
          <p:cNvSpPr>
            <a:spLocks noChangeArrowheads="1"/>
          </p:cNvSpPr>
          <p:nvPr/>
        </p:nvSpPr>
        <p:spPr bwMode="auto">
          <a:xfrm>
            <a:off x="6821488" y="4652144"/>
            <a:ext cx="708025" cy="284163"/>
          </a:xfrm>
          <a:custGeom>
            <a:avLst/>
            <a:gdLst>
              <a:gd name="T0" fmla="*/ 180 w 720"/>
              <a:gd name="T1" fmla="*/ 0 h 156"/>
              <a:gd name="T2" fmla="*/ 0 w 720"/>
              <a:gd name="T3" fmla="*/ 156 h 156"/>
              <a:gd name="T4" fmla="*/ 720 w 720"/>
              <a:gd name="T5" fmla="*/ 156 h 156"/>
              <a:gd name="T6" fmla="*/ 540 w 720"/>
              <a:gd name="T7" fmla="*/ 0 h 156"/>
            </a:gdLst>
            <a:ahLst/>
            <a:cxnLst>
              <a:cxn ang="0">
                <a:pos x="T0" y="T1"/>
              </a:cxn>
              <a:cxn ang="0">
                <a:pos x="T2" y="T3"/>
              </a:cxn>
              <a:cxn ang="0">
                <a:pos x="T4" y="T5"/>
              </a:cxn>
              <a:cxn ang="0">
                <a:pos x="T6" y="T7"/>
              </a:cxn>
            </a:cxnLst>
            <a:rect l="0" t="0" r="r" b="b"/>
            <a:pathLst>
              <a:path w="720" h="156">
                <a:moveTo>
                  <a:pt x="180" y="0"/>
                </a:moveTo>
                <a:lnTo>
                  <a:pt x="0" y="156"/>
                </a:lnTo>
                <a:lnTo>
                  <a:pt x="720" y="156"/>
                </a:lnTo>
                <a:lnTo>
                  <a:pt x="54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00"/>
          </a:p>
        </p:txBody>
      </p:sp>
      <p:sp>
        <p:nvSpPr>
          <p:cNvPr id="254994" name="文本框 254993">
            <a:extLst>
              <a:ext uri="{FF2B5EF4-FFF2-40B4-BE49-F238E27FC236}">
                <a16:creationId xmlns:a16="http://schemas.microsoft.com/office/drawing/2014/main" id="{D18A5B5C-FEF8-4505-A4FF-E16CCF5890DC}"/>
              </a:ext>
            </a:extLst>
          </p:cNvPr>
          <p:cNvSpPr txBox="1"/>
          <p:nvPr/>
        </p:nvSpPr>
        <p:spPr>
          <a:xfrm>
            <a:off x="4683125" y="4506094"/>
            <a:ext cx="561975" cy="454025"/>
          </a:xfrm>
          <a:prstGeom prst="rect">
            <a:avLst/>
          </a:prstGeom>
          <a:noFill/>
          <a:ln w="9525">
            <a:noFill/>
          </a:ln>
        </p:spPr>
        <p:txBody>
          <a:bodyPr/>
          <a:lstStyle/>
          <a:p>
            <a:pPr algn="just"/>
            <a:r>
              <a:rPr lang="zh-CN" altLang="en-US" sz="2000" b="0" noProof="1">
                <a:solidFill>
                  <a:srgbClr val="000000"/>
                </a:solidFill>
                <a:effectLst>
                  <a:outerShdw blurRad="38100" dist="38100" dir="2700000">
                    <a:srgbClr val="C0C0C0"/>
                  </a:outerShdw>
                </a:effectLst>
                <a:latin typeface="宋体" panose="02010600030101010101" pitchFamily="2" charset="-122"/>
              </a:rPr>
              <a:t>┅</a:t>
            </a:r>
            <a:endParaRPr lang="zh-CN" altLang="en-US" sz="2000" b="0" noProof="1">
              <a:solidFill>
                <a:srgbClr val="000000"/>
              </a:solidFill>
              <a:effectLst>
                <a:outerShdw blurRad="38100" dist="38100" dir="2700000">
                  <a:srgbClr val="C0C0C0"/>
                </a:outerShdw>
              </a:effectLst>
            </a:endParaRPr>
          </a:p>
        </p:txBody>
      </p:sp>
      <p:sp>
        <p:nvSpPr>
          <p:cNvPr id="254995" name="文本框 254994">
            <a:extLst>
              <a:ext uri="{FF2B5EF4-FFF2-40B4-BE49-F238E27FC236}">
                <a16:creationId xmlns:a16="http://schemas.microsoft.com/office/drawing/2014/main" id="{ED91F54D-1C9C-46B3-8C99-3CE2BEAFD89C}"/>
              </a:ext>
            </a:extLst>
          </p:cNvPr>
          <p:cNvSpPr txBox="1"/>
          <p:nvPr/>
        </p:nvSpPr>
        <p:spPr>
          <a:xfrm>
            <a:off x="8337549" y="2412976"/>
            <a:ext cx="1195387" cy="357187"/>
          </a:xfrm>
          <a:prstGeom prst="rect">
            <a:avLst/>
          </a:prstGeom>
          <a:noFill/>
          <a:ln w="9525">
            <a:noFill/>
          </a:ln>
        </p:spPr>
        <p:txBody>
          <a:bodyPr/>
          <a:lstStyle/>
          <a:p>
            <a:pPr algn="just"/>
            <a:r>
              <a:rPr lang="zh-CN" altLang="en-US" b="0" noProof="1">
                <a:solidFill>
                  <a:srgbClr val="000000"/>
                </a:solidFill>
                <a:effectLst>
                  <a:outerShdw blurRad="38100" dist="38100" dir="2700000">
                    <a:srgbClr val="C0C0C0"/>
                  </a:outerShdw>
                </a:effectLst>
                <a:latin typeface="Times New Roman" panose="02020603050405020304" pitchFamily="18" charset="0"/>
              </a:rPr>
              <a:t>响应时间</a:t>
            </a:r>
            <a:endParaRPr lang="zh-CN" altLang="en-US" b="0" noProof="1">
              <a:solidFill>
                <a:srgbClr val="000000"/>
              </a:solidFill>
              <a:effectLst>
                <a:outerShdw blurRad="38100" dist="38100" dir="2700000">
                  <a:srgbClr val="C0C0C0"/>
                </a:outerShdw>
              </a:effectLst>
            </a:endParaRPr>
          </a:p>
        </p:txBody>
      </p:sp>
      <p:sp>
        <p:nvSpPr>
          <p:cNvPr id="29715" name="矩形 254995">
            <a:extLst>
              <a:ext uri="{FF2B5EF4-FFF2-40B4-BE49-F238E27FC236}">
                <a16:creationId xmlns:a16="http://schemas.microsoft.com/office/drawing/2014/main" id="{B6519B71-4F5C-48FB-90C0-393AFA51F67A}"/>
              </a:ext>
            </a:extLst>
          </p:cNvPr>
          <p:cNvSpPr>
            <a:spLocks noChangeArrowheads="1"/>
          </p:cNvSpPr>
          <p:nvPr/>
        </p:nvSpPr>
        <p:spPr bwMode="auto">
          <a:xfrm>
            <a:off x="7953374" y="2841601"/>
            <a:ext cx="1946275" cy="5762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00"/>
          </a:p>
        </p:txBody>
      </p:sp>
      <p:sp>
        <p:nvSpPr>
          <p:cNvPr id="29716" name="直接连接符 254996">
            <a:extLst>
              <a:ext uri="{FF2B5EF4-FFF2-40B4-BE49-F238E27FC236}">
                <a16:creationId xmlns:a16="http://schemas.microsoft.com/office/drawing/2014/main" id="{DD3A41BD-47F2-4917-8298-700AA76C514C}"/>
              </a:ext>
            </a:extLst>
          </p:cNvPr>
          <p:cNvSpPr>
            <a:spLocks noChangeShapeType="1"/>
          </p:cNvSpPr>
          <p:nvPr/>
        </p:nvSpPr>
        <p:spPr bwMode="auto">
          <a:xfrm>
            <a:off x="8131174" y="2841601"/>
            <a:ext cx="0" cy="5762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7" name="直接连接符 254997">
            <a:extLst>
              <a:ext uri="{FF2B5EF4-FFF2-40B4-BE49-F238E27FC236}">
                <a16:creationId xmlns:a16="http://schemas.microsoft.com/office/drawing/2014/main" id="{BBB59E35-4860-47F1-B15C-C0084EB911C9}"/>
              </a:ext>
            </a:extLst>
          </p:cNvPr>
          <p:cNvSpPr>
            <a:spLocks noChangeShapeType="1"/>
          </p:cNvSpPr>
          <p:nvPr/>
        </p:nvSpPr>
        <p:spPr bwMode="auto">
          <a:xfrm>
            <a:off x="8307386" y="2841601"/>
            <a:ext cx="0" cy="5762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8" name="直接连接符 254998">
            <a:extLst>
              <a:ext uri="{FF2B5EF4-FFF2-40B4-BE49-F238E27FC236}">
                <a16:creationId xmlns:a16="http://schemas.microsoft.com/office/drawing/2014/main" id="{B1C0A7B3-B0BF-423E-B995-E6E2C9CE5C17}"/>
              </a:ext>
            </a:extLst>
          </p:cNvPr>
          <p:cNvSpPr>
            <a:spLocks noChangeShapeType="1"/>
          </p:cNvSpPr>
          <p:nvPr/>
        </p:nvSpPr>
        <p:spPr bwMode="auto">
          <a:xfrm>
            <a:off x="9723436" y="2841601"/>
            <a:ext cx="0" cy="5762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9" name="直接连接符 254999">
            <a:extLst>
              <a:ext uri="{FF2B5EF4-FFF2-40B4-BE49-F238E27FC236}">
                <a16:creationId xmlns:a16="http://schemas.microsoft.com/office/drawing/2014/main" id="{1C03B810-886B-4FE4-A15F-5F33F3827401}"/>
              </a:ext>
            </a:extLst>
          </p:cNvPr>
          <p:cNvSpPr>
            <a:spLocks noChangeShapeType="1"/>
          </p:cNvSpPr>
          <p:nvPr/>
        </p:nvSpPr>
        <p:spPr bwMode="auto">
          <a:xfrm>
            <a:off x="9545636" y="2841601"/>
            <a:ext cx="0" cy="5762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0" name="直接连接符 255000">
            <a:extLst>
              <a:ext uri="{FF2B5EF4-FFF2-40B4-BE49-F238E27FC236}">
                <a16:creationId xmlns:a16="http://schemas.microsoft.com/office/drawing/2014/main" id="{7B290BAA-321B-4480-8A0F-D79C0D61861F}"/>
              </a:ext>
            </a:extLst>
          </p:cNvPr>
          <p:cNvSpPr>
            <a:spLocks noChangeShapeType="1"/>
          </p:cNvSpPr>
          <p:nvPr/>
        </p:nvSpPr>
        <p:spPr bwMode="auto">
          <a:xfrm>
            <a:off x="9369424" y="2841601"/>
            <a:ext cx="0" cy="5762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1" name="直接连接符 255001">
            <a:extLst>
              <a:ext uri="{FF2B5EF4-FFF2-40B4-BE49-F238E27FC236}">
                <a16:creationId xmlns:a16="http://schemas.microsoft.com/office/drawing/2014/main" id="{4AC99B41-9831-43BC-9B20-C6BB4271EF1B}"/>
              </a:ext>
            </a:extLst>
          </p:cNvPr>
          <p:cNvSpPr>
            <a:spLocks noChangeShapeType="1"/>
          </p:cNvSpPr>
          <p:nvPr/>
        </p:nvSpPr>
        <p:spPr bwMode="auto">
          <a:xfrm>
            <a:off x="8485186" y="2841601"/>
            <a:ext cx="0" cy="5762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003" name="文本框 255002">
            <a:extLst>
              <a:ext uri="{FF2B5EF4-FFF2-40B4-BE49-F238E27FC236}">
                <a16:creationId xmlns:a16="http://schemas.microsoft.com/office/drawing/2014/main" id="{9968A085-3F53-4B03-9F6D-AB66DF2DCF9C}"/>
              </a:ext>
            </a:extLst>
          </p:cNvPr>
          <p:cNvSpPr txBox="1"/>
          <p:nvPr/>
        </p:nvSpPr>
        <p:spPr>
          <a:xfrm>
            <a:off x="7777161" y="3417863"/>
            <a:ext cx="2359025" cy="574675"/>
          </a:xfrm>
          <a:prstGeom prst="rect">
            <a:avLst/>
          </a:prstGeom>
          <a:noFill/>
          <a:ln w="9525">
            <a:noFill/>
          </a:ln>
        </p:spPr>
        <p:txBody>
          <a:bodyPr/>
          <a:lstStyle/>
          <a:p>
            <a:pPr algn="just"/>
            <a:r>
              <a:rPr lang="zh-CN" altLang="en-US" sz="1000" b="0" noProof="1">
                <a:solidFill>
                  <a:srgbClr val="000000"/>
                </a:solidFill>
                <a:effectLst>
                  <a:outerShdw blurRad="38100" dist="38100" dir="2700000">
                    <a:srgbClr val="C0C0C0"/>
                  </a:outerShdw>
                </a:effectLst>
                <a:latin typeface="Times New Roman" panose="02020603050405020304" pitchFamily="18" charset="0"/>
              </a:rPr>
              <a:t> </a:t>
            </a:r>
            <a:r>
              <a:rPr lang="en-US" altLang="zh-CN" sz="2000" b="0" noProof="1">
                <a:solidFill>
                  <a:srgbClr val="000000"/>
                </a:solidFill>
                <a:effectLst>
                  <a:outerShdw blurRad="38100" dist="38100" dir="2700000">
                    <a:srgbClr val="C0C0C0"/>
                  </a:outerShdw>
                </a:effectLst>
                <a:latin typeface="Times New Roman" panose="02020603050405020304" pitchFamily="18" charset="0"/>
              </a:rPr>
              <a:t>1 2 3                     n</a:t>
            </a:r>
            <a:endParaRPr lang="en-US" altLang="zh-CN" sz="2000" b="0" noProof="1">
              <a:solidFill>
                <a:srgbClr val="000000"/>
              </a:solidFill>
              <a:effectLst>
                <a:outerShdw blurRad="38100" dist="38100" dir="2700000">
                  <a:srgbClr val="C0C0C0"/>
                </a:outerShdw>
              </a:effectLst>
            </a:endParaRPr>
          </a:p>
        </p:txBody>
      </p:sp>
      <p:sp>
        <p:nvSpPr>
          <p:cNvPr id="255004" name="文本框 255003">
            <a:extLst>
              <a:ext uri="{FF2B5EF4-FFF2-40B4-BE49-F238E27FC236}">
                <a16:creationId xmlns:a16="http://schemas.microsoft.com/office/drawing/2014/main" id="{97A0C389-62EE-4353-8B1D-78FBAE550F35}"/>
              </a:ext>
            </a:extLst>
          </p:cNvPr>
          <p:cNvSpPr txBox="1"/>
          <p:nvPr/>
        </p:nvSpPr>
        <p:spPr>
          <a:xfrm>
            <a:off x="8669336" y="2841601"/>
            <a:ext cx="647700" cy="431800"/>
          </a:xfrm>
          <a:prstGeom prst="rect">
            <a:avLst/>
          </a:prstGeom>
          <a:noFill/>
          <a:ln w="9525">
            <a:noFill/>
          </a:ln>
        </p:spPr>
        <p:txBody>
          <a:bodyPr/>
          <a:lstStyle/>
          <a:p>
            <a:pPr algn="just"/>
            <a:r>
              <a:rPr lang="en-US" altLang="zh-CN" sz="2200" b="0" noProof="1">
                <a:solidFill>
                  <a:srgbClr val="000000"/>
                </a:solidFill>
                <a:effectLst>
                  <a:outerShdw blurRad="38100" dist="38100" dir="2700000">
                    <a:srgbClr val="C0C0C0"/>
                  </a:outerShdw>
                </a:effectLst>
                <a:latin typeface="Times New Roman" panose="02020603050405020304" pitchFamily="18" charset="0"/>
              </a:rPr>
              <a:t>…</a:t>
            </a:r>
            <a:endParaRPr lang="en-US" altLang="zh-CN" b="0" noProof="1">
              <a:solidFill>
                <a:srgbClr val="000000"/>
              </a:solidFill>
              <a:effectLst>
                <a:outerShdw blurRad="38100" dist="38100" dir="2700000">
                  <a:srgbClr val="C0C0C0"/>
                </a:outerShdw>
              </a:effectLst>
            </a:endParaRPr>
          </a:p>
        </p:txBody>
      </p:sp>
      <p:sp>
        <p:nvSpPr>
          <p:cNvPr id="29724" name="文本框 255004">
            <a:extLst>
              <a:ext uri="{FF2B5EF4-FFF2-40B4-BE49-F238E27FC236}">
                <a16:creationId xmlns:a16="http://schemas.microsoft.com/office/drawing/2014/main" id="{90FF7844-603D-470B-9F95-66C2E3B0B80E}"/>
              </a:ext>
            </a:extLst>
          </p:cNvPr>
          <p:cNvSpPr txBox="1">
            <a:spLocks noChangeArrowheads="1"/>
          </p:cNvSpPr>
          <p:nvPr/>
        </p:nvSpPr>
        <p:spPr bwMode="auto">
          <a:xfrm>
            <a:off x="9428161" y="3992538"/>
            <a:ext cx="1112838"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2000">
                <a:solidFill>
                  <a:srgbClr val="000066"/>
                </a:solidFill>
                <a:latin typeface="Times New Roman" panose="02020603050405020304" pitchFamily="18" charset="0"/>
              </a:rPr>
              <a:t>时间片</a:t>
            </a:r>
            <a:endParaRPr lang="zh-CN" altLang="en-US" sz="2000">
              <a:solidFill>
                <a:srgbClr val="000066"/>
              </a:solidFill>
            </a:endParaRPr>
          </a:p>
        </p:txBody>
      </p:sp>
      <p:sp>
        <p:nvSpPr>
          <p:cNvPr id="29725" name="任意多边形 255005">
            <a:extLst>
              <a:ext uri="{FF2B5EF4-FFF2-40B4-BE49-F238E27FC236}">
                <a16:creationId xmlns:a16="http://schemas.microsoft.com/office/drawing/2014/main" id="{11B21F0C-2773-474A-9085-67E7869B2706}"/>
              </a:ext>
            </a:extLst>
          </p:cNvPr>
          <p:cNvSpPr>
            <a:spLocks noChangeArrowheads="1"/>
          </p:cNvSpPr>
          <p:nvPr/>
        </p:nvSpPr>
        <p:spPr bwMode="auto">
          <a:xfrm>
            <a:off x="9472611" y="3298801"/>
            <a:ext cx="708025" cy="757237"/>
          </a:xfrm>
          <a:custGeom>
            <a:avLst/>
            <a:gdLst>
              <a:gd name="T0" fmla="*/ 0 w 720"/>
              <a:gd name="T1" fmla="*/ 0 h 615"/>
              <a:gd name="T2" fmla="*/ 0 w 720"/>
              <a:gd name="T3" fmla="*/ 615 h 615"/>
              <a:gd name="T4" fmla="*/ 720 w 720"/>
              <a:gd name="T5" fmla="*/ 615 h 615"/>
            </a:gdLst>
            <a:ahLst/>
            <a:cxnLst>
              <a:cxn ang="0">
                <a:pos x="T0" y="T1"/>
              </a:cxn>
              <a:cxn ang="0">
                <a:pos x="T2" y="T3"/>
              </a:cxn>
              <a:cxn ang="0">
                <a:pos x="T4" y="T5"/>
              </a:cxn>
            </a:cxnLst>
            <a:rect l="0" t="0" r="r" b="b"/>
            <a:pathLst>
              <a:path w="720" h="615">
                <a:moveTo>
                  <a:pt x="0" y="0"/>
                </a:moveTo>
                <a:cubicBezTo>
                  <a:pt x="0" y="205"/>
                  <a:pt x="0" y="410"/>
                  <a:pt x="0" y="615"/>
                </a:cubicBezTo>
                <a:cubicBezTo>
                  <a:pt x="240" y="615"/>
                  <a:pt x="480" y="615"/>
                  <a:pt x="720" y="615"/>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00"/>
          </a:p>
        </p:txBody>
      </p:sp>
      <p:sp>
        <p:nvSpPr>
          <p:cNvPr id="29726" name="直接连接符 255006">
            <a:extLst>
              <a:ext uri="{FF2B5EF4-FFF2-40B4-BE49-F238E27FC236}">
                <a16:creationId xmlns:a16="http://schemas.microsoft.com/office/drawing/2014/main" id="{6F15E940-AD3D-4B96-946A-21F8164F448C}"/>
              </a:ext>
            </a:extLst>
          </p:cNvPr>
          <p:cNvSpPr>
            <a:spLocks noChangeShapeType="1"/>
          </p:cNvSpPr>
          <p:nvPr/>
        </p:nvSpPr>
        <p:spPr bwMode="auto">
          <a:xfrm>
            <a:off x="7953374" y="2649513"/>
            <a:ext cx="0" cy="1920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7" name="直接连接符 255007">
            <a:extLst>
              <a:ext uri="{FF2B5EF4-FFF2-40B4-BE49-F238E27FC236}">
                <a16:creationId xmlns:a16="http://schemas.microsoft.com/office/drawing/2014/main" id="{45C3313D-B640-4A3F-B2DA-BCF3FFF1D16F}"/>
              </a:ext>
            </a:extLst>
          </p:cNvPr>
          <p:cNvSpPr>
            <a:spLocks noChangeShapeType="1"/>
          </p:cNvSpPr>
          <p:nvPr/>
        </p:nvSpPr>
        <p:spPr bwMode="auto">
          <a:xfrm>
            <a:off x="9899649" y="2649513"/>
            <a:ext cx="0" cy="1920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8" name="直接连接符 255008">
            <a:extLst>
              <a:ext uri="{FF2B5EF4-FFF2-40B4-BE49-F238E27FC236}">
                <a16:creationId xmlns:a16="http://schemas.microsoft.com/office/drawing/2014/main" id="{7CF26D23-FCFC-4CA7-B9B0-58B79C4944D6}"/>
              </a:ext>
            </a:extLst>
          </p:cNvPr>
          <p:cNvSpPr>
            <a:spLocks noChangeShapeType="1"/>
          </p:cNvSpPr>
          <p:nvPr/>
        </p:nvSpPr>
        <p:spPr bwMode="auto">
          <a:xfrm>
            <a:off x="9545636" y="2649513"/>
            <a:ext cx="3540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29" name="直接连接符 255009">
            <a:extLst>
              <a:ext uri="{FF2B5EF4-FFF2-40B4-BE49-F238E27FC236}">
                <a16:creationId xmlns:a16="http://schemas.microsoft.com/office/drawing/2014/main" id="{ABBB8A7D-CFAC-4CD3-974A-B2F9392A08B7}"/>
              </a:ext>
            </a:extLst>
          </p:cNvPr>
          <p:cNvSpPr>
            <a:spLocks noChangeShapeType="1"/>
          </p:cNvSpPr>
          <p:nvPr/>
        </p:nvSpPr>
        <p:spPr bwMode="auto">
          <a:xfrm flipH="1">
            <a:off x="7953374" y="2649513"/>
            <a:ext cx="35401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5011" name="文本框 255010">
            <a:extLst>
              <a:ext uri="{FF2B5EF4-FFF2-40B4-BE49-F238E27FC236}">
                <a16:creationId xmlns:a16="http://schemas.microsoft.com/office/drawing/2014/main" id="{87DCDEE2-C831-48C2-BF96-AC28C08F022A}"/>
              </a:ext>
            </a:extLst>
          </p:cNvPr>
          <p:cNvSpPr txBox="1"/>
          <p:nvPr/>
        </p:nvSpPr>
        <p:spPr>
          <a:xfrm>
            <a:off x="4106863" y="2418532"/>
            <a:ext cx="1512887" cy="368300"/>
          </a:xfrm>
          <a:prstGeom prst="rect">
            <a:avLst/>
          </a:prstGeom>
          <a:noFill/>
          <a:ln w="9525">
            <a:noFill/>
          </a:ln>
        </p:spPr>
        <p:txBody>
          <a:bodyPr>
            <a:spAutoFit/>
          </a:bodyPr>
          <a:lstStyle/>
          <a:p>
            <a:pPr>
              <a:spcBef>
                <a:spcPct val="50000"/>
              </a:spcBef>
            </a:pPr>
            <a:r>
              <a:rPr lang="zh-CN" altLang="en-US" noProof="1">
                <a:solidFill>
                  <a:srgbClr val="000066"/>
                </a:solidFill>
                <a:effectLst>
                  <a:outerShdw blurRad="38100" dist="38100" dir="2700000">
                    <a:srgbClr val="C0C0C0"/>
                  </a:outerShdw>
                </a:effectLst>
              </a:rPr>
              <a:t>计算机硬件</a:t>
            </a:r>
          </a:p>
        </p:txBody>
      </p:sp>
      <p:sp>
        <p:nvSpPr>
          <p:cNvPr id="29731" name="上下箭头 255011">
            <a:extLst>
              <a:ext uri="{FF2B5EF4-FFF2-40B4-BE49-F238E27FC236}">
                <a16:creationId xmlns:a16="http://schemas.microsoft.com/office/drawing/2014/main" id="{73A2DA41-2BF2-4F39-9F92-842602688BBC}"/>
              </a:ext>
            </a:extLst>
          </p:cNvPr>
          <p:cNvSpPr>
            <a:spLocks noChangeArrowheads="1"/>
          </p:cNvSpPr>
          <p:nvPr/>
        </p:nvSpPr>
        <p:spPr bwMode="auto">
          <a:xfrm>
            <a:off x="4756150" y="2848744"/>
            <a:ext cx="71438" cy="144463"/>
          </a:xfrm>
          <a:prstGeom prst="upDownArrow">
            <a:avLst>
              <a:gd name="adj1" fmla="val 50000"/>
              <a:gd name="adj2" fmla="val 40435"/>
            </a:avLst>
          </a:prstGeom>
          <a:solidFill>
            <a:srgbClr val="C0C0C0"/>
          </a:solidFill>
          <a:ln w="9525">
            <a:solidFill>
              <a:srgbClr val="CC0066"/>
            </a:solidFill>
            <a:miter lim="800000"/>
            <a:headEnd/>
            <a:tailEnd/>
          </a:ln>
        </p:spPr>
        <p:txBody>
          <a:bodyPr/>
          <a:lstStyle/>
          <a:p>
            <a:endParaRPr lang="zh-CN" altLang="en-US" sz="100"/>
          </a:p>
        </p:txBody>
      </p:sp>
      <p:sp>
        <p:nvSpPr>
          <p:cNvPr id="255013" name="文本框 255012">
            <a:extLst>
              <a:ext uri="{FF2B5EF4-FFF2-40B4-BE49-F238E27FC236}">
                <a16:creationId xmlns:a16="http://schemas.microsoft.com/office/drawing/2014/main" id="{F5090826-593D-4CA0-856E-68D38D4F1848}"/>
              </a:ext>
            </a:extLst>
          </p:cNvPr>
          <p:cNvSpPr txBox="1"/>
          <p:nvPr/>
        </p:nvSpPr>
        <p:spPr>
          <a:xfrm>
            <a:off x="5980113" y="4650557"/>
            <a:ext cx="576262" cy="360362"/>
          </a:xfrm>
          <a:prstGeom prst="rect">
            <a:avLst/>
          </a:prstGeom>
          <a:noFill/>
          <a:ln w="9525">
            <a:noFill/>
          </a:ln>
        </p:spPr>
        <p:txBody>
          <a:bodyPr/>
          <a:lstStyle/>
          <a:p>
            <a:pPr algn="just"/>
            <a:r>
              <a:rPr lang="zh-CN" altLang="en-US" sz="1400" b="0" noProof="1">
                <a:solidFill>
                  <a:srgbClr val="000000"/>
                </a:solidFill>
                <a:effectLst>
                  <a:outerShdw blurRad="38100" dist="38100" dir="2700000">
                    <a:srgbClr val="C0C0C0"/>
                  </a:outerShdw>
                </a:effectLst>
                <a:latin typeface="Times New Roman" panose="02020603050405020304" pitchFamily="18" charset="0"/>
                <a:ea typeface="华文细黑" pitchFamily="2" charset="-122"/>
              </a:rPr>
              <a:t>终端</a:t>
            </a:r>
            <a:endParaRPr lang="zh-CN" altLang="en-US" sz="1400" b="0" noProof="1">
              <a:solidFill>
                <a:srgbClr val="000000"/>
              </a:solidFill>
              <a:effectLst>
                <a:outerShdw blurRad="38100" dist="38100" dir="2700000">
                  <a:srgbClr val="C0C0C0"/>
                </a:outerShdw>
              </a:effectLst>
              <a:ea typeface="华文细黑" pitchFamily="2" charset="-122"/>
            </a:endParaRPr>
          </a:p>
        </p:txBody>
      </p:sp>
      <p:sp>
        <p:nvSpPr>
          <p:cNvPr id="255014" name="直接连接符 255013">
            <a:extLst>
              <a:ext uri="{FF2B5EF4-FFF2-40B4-BE49-F238E27FC236}">
                <a16:creationId xmlns:a16="http://schemas.microsoft.com/office/drawing/2014/main" id="{C5F7D3C3-9722-453B-8D79-54E4C519F4FA}"/>
              </a:ext>
            </a:extLst>
          </p:cNvPr>
          <p:cNvSpPr>
            <a:spLocks noChangeShapeType="1"/>
          </p:cNvSpPr>
          <p:nvPr/>
        </p:nvSpPr>
        <p:spPr bwMode="auto">
          <a:xfrm>
            <a:off x="2738438" y="2921769"/>
            <a:ext cx="2017712"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015" name="直接连接符 255014">
            <a:extLst>
              <a:ext uri="{FF2B5EF4-FFF2-40B4-BE49-F238E27FC236}">
                <a16:creationId xmlns:a16="http://schemas.microsoft.com/office/drawing/2014/main" id="{4AD1DB82-C6D9-41DF-A841-D762ABD96660}"/>
              </a:ext>
            </a:extLst>
          </p:cNvPr>
          <p:cNvSpPr>
            <a:spLocks noChangeShapeType="1"/>
          </p:cNvSpPr>
          <p:nvPr/>
        </p:nvSpPr>
        <p:spPr bwMode="auto">
          <a:xfrm>
            <a:off x="2738438" y="2921769"/>
            <a:ext cx="0" cy="1368425"/>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016" name="直接连接符 255015">
            <a:extLst>
              <a:ext uri="{FF2B5EF4-FFF2-40B4-BE49-F238E27FC236}">
                <a16:creationId xmlns:a16="http://schemas.microsoft.com/office/drawing/2014/main" id="{CCC0ED0A-2225-4E3D-9AAB-C41A08B1AD57}"/>
              </a:ext>
            </a:extLst>
          </p:cNvPr>
          <p:cNvSpPr>
            <a:spLocks noChangeShapeType="1"/>
          </p:cNvSpPr>
          <p:nvPr/>
        </p:nvSpPr>
        <p:spPr bwMode="auto">
          <a:xfrm>
            <a:off x="3630613" y="2921769"/>
            <a:ext cx="1152525"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017" name="直接连接符 255016">
            <a:extLst>
              <a:ext uri="{FF2B5EF4-FFF2-40B4-BE49-F238E27FC236}">
                <a16:creationId xmlns:a16="http://schemas.microsoft.com/office/drawing/2014/main" id="{3E176EBB-3805-43AC-A702-F53B1985013D}"/>
              </a:ext>
            </a:extLst>
          </p:cNvPr>
          <p:cNvSpPr>
            <a:spLocks noChangeShapeType="1"/>
          </p:cNvSpPr>
          <p:nvPr/>
        </p:nvSpPr>
        <p:spPr bwMode="auto">
          <a:xfrm>
            <a:off x="3659188" y="2921769"/>
            <a:ext cx="0" cy="1368425"/>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018" name="直接连接符 255017">
            <a:extLst>
              <a:ext uri="{FF2B5EF4-FFF2-40B4-BE49-F238E27FC236}">
                <a16:creationId xmlns:a16="http://schemas.microsoft.com/office/drawing/2014/main" id="{448B0367-A33F-4309-AA4B-682B42581BCA}"/>
              </a:ext>
            </a:extLst>
          </p:cNvPr>
          <p:cNvSpPr>
            <a:spLocks noChangeShapeType="1"/>
          </p:cNvSpPr>
          <p:nvPr/>
        </p:nvSpPr>
        <p:spPr bwMode="auto">
          <a:xfrm>
            <a:off x="4794250" y="2921769"/>
            <a:ext cx="1489075"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019" name="直接连接符 255018">
            <a:extLst>
              <a:ext uri="{FF2B5EF4-FFF2-40B4-BE49-F238E27FC236}">
                <a16:creationId xmlns:a16="http://schemas.microsoft.com/office/drawing/2014/main" id="{3904F9A0-A3DF-40CD-9583-FEBDFFD7EF5E}"/>
              </a:ext>
            </a:extLst>
          </p:cNvPr>
          <p:cNvSpPr>
            <a:spLocks noChangeShapeType="1"/>
          </p:cNvSpPr>
          <p:nvPr/>
        </p:nvSpPr>
        <p:spPr bwMode="auto">
          <a:xfrm>
            <a:off x="4794250" y="2921769"/>
            <a:ext cx="1489075"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020" name="直接连接符 255019">
            <a:extLst>
              <a:ext uri="{FF2B5EF4-FFF2-40B4-BE49-F238E27FC236}">
                <a16:creationId xmlns:a16="http://schemas.microsoft.com/office/drawing/2014/main" id="{C7B27C6E-91C7-4BA9-B74B-7F9699D991CD}"/>
              </a:ext>
            </a:extLst>
          </p:cNvPr>
          <p:cNvSpPr>
            <a:spLocks noChangeShapeType="1"/>
          </p:cNvSpPr>
          <p:nvPr/>
        </p:nvSpPr>
        <p:spPr bwMode="auto">
          <a:xfrm>
            <a:off x="7175500" y="2903738"/>
            <a:ext cx="0" cy="1368425"/>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021" name="直接连接符 255020">
            <a:extLst>
              <a:ext uri="{FF2B5EF4-FFF2-40B4-BE49-F238E27FC236}">
                <a16:creationId xmlns:a16="http://schemas.microsoft.com/office/drawing/2014/main" id="{13C57BB0-C222-49E6-8703-4F603B458D15}"/>
              </a:ext>
            </a:extLst>
          </p:cNvPr>
          <p:cNvSpPr>
            <a:spLocks noChangeShapeType="1"/>
          </p:cNvSpPr>
          <p:nvPr/>
        </p:nvSpPr>
        <p:spPr bwMode="auto">
          <a:xfrm>
            <a:off x="6238875" y="2921769"/>
            <a:ext cx="936625"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022" name="直接连接符 255021">
            <a:extLst>
              <a:ext uri="{FF2B5EF4-FFF2-40B4-BE49-F238E27FC236}">
                <a16:creationId xmlns:a16="http://schemas.microsoft.com/office/drawing/2014/main" id="{1A1FAEC4-D756-44FA-8EC8-B452A4F072AD}"/>
              </a:ext>
            </a:extLst>
          </p:cNvPr>
          <p:cNvSpPr>
            <a:spLocks noChangeShapeType="1"/>
          </p:cNvSpPr>
          <p:nvPr/>
        </p:nvSpPr>
        <p:spPr bwMode="auto">
          <a:xfrm>
            <a:off x="6278563" y="2921769"/>
            <a:ext cx="0" cy="1368425"/>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023" name="文本框 255022">
            <a:extLst>
              <a:ext uri="{FF2B5EF4-FFF2-40B4-BE49-F238E27FC236}">
                <a16:creationId xmlns:a16="http://schemas.microsoft.com/office/drawing/2014/main" id="{5B1EE03C-6628-4996-AD25-98FF5D3F548C}"/>
              </a:ext>
            </a:extLst>
          </p:cNvPr>
          <p:cNvSpPr txBox="1"/>
          <p:nvPr/>
        </p:nvSpPr>
        <p:spPr>
          <a:xfrm>
            <a:off x="2451100" y="4650557"/>
            <a:ext cx="711200" cy="333375"/>
          </a:xfrm>
          <a:prstGeom prst="rect">
            <a:avLst/>
          </a:prstGeom>
          <a:noFill/>
          <a:ln w="9525">
            <a:noFill/>
          </a:ln>
        </p:spPr>
        <p:txBody>
          <a:bodyPr/>
          <a:lstStyle/>
          <a:p>
            <a:pPr algn="just"/>
            <a:r>
              <a:rPr lang="zh-CN" altLang="en-US" sz="1400" b="0" noProof="1">
                <a:solidFill>
                  <a:srgbClr val="000000"/>
                </a:solidFill>
                <a:effectLst>
                  <a:outerShdw blurRad="38100" dist="38100" dir="2700000">
                    <a:srgbClr val="C0C0C0"/>
                  </a:outerShdw>
                </a:effectLst>
                <a:latin typeface="Times New Roman" panose="02020603050405020304" pitchFamily="18" charset="0"/>
                <a:ea typeface="华文细黑" pitchFamily="2" charset="-122"/>
              </a:rPr>
              <a:t>终端</a:t>
            </a:r>
            <a:endParaRPr lang="zh-CN" altLang="en-US" sz="1400" b="0" noProof="1">
              <a:solidFill>
                <a:srgbClr val="000000"/>
              </a:solidFill>
              <a:effectLst>
                <a:outerShdw blurRad="38100" dist="38100" dir="2700000">
                  <a:srgbClr val="C0C0C0"/>
                </a:outerShdw>
              </a:effectLst>
              <a:ea typeface="华文细黑" pitchFamily="2" charset="-122"/>
            </a:endParaRPr>
          </a:p>
        </p:txBody>
      </p:sp>
      <p:sp>
        <p:nvSpPr>
          <p:cNvPr id="255024" name="文本框 255023">
            <a:extLst>
              <a:ext uri="{FF2B5EF4-FFF2-40B4-BE49-F238E27FC236}">
                <a16:creationId xmlns:a16="http://schemas.microsoft.com/office/drawing/2014/main" id="{86CF831D-82D6-42D7-8713-AD83B692A356}"/>
              </a:ext>
            </a:extLst>
          </p:cNvPr>
          <p:cNvSpPr txBox="1"/>
          <p:nvPr/>
        </p:nvSpPr>
        <p:spPr>
          <a:xfrm>
            <a:off x="3314700" y="4650557"/>
            <a:ext cx="711200" cy="360362"/>
          </a:xfrm>
          <a:prstGeom prst="rect">
            <a:avLst/>
          </a:prstGeom>
          <a:noFill/>
          <a:ln w="9525">
            <a:noFill/>
          </a:ln>
        </p:spPr>
        <p:txBody>
          <a:bodyPr/>
          <a:lstStyle/>
          <a:p>
            <a:pPr algn="just"/>
            <a:r>
              <a:rPr lang="zh-CN" altLang="en-US" sz="1400" b="0" noProof="1">
                <a:solidFill>
                  <a:srgbClr val="000000"/>
                </a:solidFill>
                <a:effectLst>
                  <a:outerShdw blurRad="38100" dist="38100" dir="2700000">
                    <a:srgbClr val="C0C0C0"/>
                  </a:outerShdw>
                </a:effectLst>
                <a:latin typeface="Times New Roman" panose="02020603050405020304" pitchFamily="18" charset="0"/>
                <a:ea typeface="华文细黑" pitchFamily="2" charset="-122"/>
              </a:rPr>
              <a:t>终端</a:t>
            </a:r>
            <a:endParaRPr lang="zh-CN" altLang="en-US" sz="1400" b="0" noProof="1">
              <a:solidFill>
                <a:srgbClr val="000000"/>
              </a:solidFill>
              <a:effectLst>
                <a:outerShdw blurRad="38100" dist="38100" dir="2700000">
                  <a:srgbClr val="C0C0C0"/>
                </a:outerShdw>
              </a:effectLst>
              <a:ea typeface="华文细黑" pitchFamily="2" charset="-122"/>
            </a:endParaRPr>
          </a:p>
        </p:txBody>
      </p:sp>
      <p:sp>
        <p:nvSpPr>
          <p:cNvPr id="255025" name="文本框 255024">
            <a:extLst>
              <a:ext uri="{FF2B5EF4-FFF2-40B4-BE49-F238E27FC236}">
                <a16:creationId xmlns:a16="http://schemas.microsoft.com/office/drawing/2014/main" id="{5FB28525-199D-45FC-BC5C-A5AE1B5D1B77}"/>
              </a:ext>
            </a:extLst>
          </p:cNvPr>
          <p:cNvSpPr txBox="1"/>
          <p:nvPr/>
        </p:nvSpPr>
        <p:spPr>
          <a:xfrm>
            <a:off x="5980113" y="4650557"/>
            <a:ext cx="576262" cy="360362"/>
          </a:xfrm>
          <a:prstGeom prst="rect">
            <a:avLst/>
          </a:prstGeom>
          <a:noFill/>
          <a:ln w="9525">
            <a:noFill/>
          </a:ln>
        </p:spPr>
        <p:txBody>
          <a:bodyPr/>
          <a:lstStyle/>
          <a:p>
            <a:pPr algn="just"/>
            <a:r>
              <a:rPr lang="zh-CN" altLang="en-US" sz="1400" b="0" noProof="1">
                <a:solidFill>
                  <a:srgbClr val="000000"/>
                </a:solidFill>
                <a:effectLst>
                  <a:outerShdw blurRad="38100" dist="38100" dir="2700000">
                    <a:srgbClr val="C0C0C0"/>
                  </a:outerShdw>
                </a:effectLst>
                <a:latin typeface="Times New Roman" panose="02020603050405020304" pitchFamily="18" charset="0"/>
                <a:ea typeface="华文细黑" pitchFamily="2" charset="-122"/>
              </a:rPr>
              <a:t>终端</a:t>
            </a:r>
            <a:endParaRPr lang="zh-CN" altLang="en-US" sz="1400" b="0" noProof="1">
              <a:solidFill>
                <a:srgbClr val="000000"/>
              </a:solidFill>
              <a:effectLst>
                <a:outerShdw blurRad="38100" dist="38100" dir="2700000">
                  <a:srgbClr val="C0C0C0"/>
                </a:outerShdw>
              </a:effectLst>
              <a:ea typeface="华文细黑" pitchFamily="2" charset="-122"/>
            </a:endParaRPr>
          </a:p>
        </p:txBody>
      </p:sp>
      <p:sp>
        <p:nvSpPr>
          <p:cNvPr id="255026" name="文本框 255025">
            <a:extLst>
              <a:ext uri="{FF2B5EF4-FFF2-40B4-BE49-F238E27FC236}">
                <a16:creationId xmlns:a16="http://schemas.microsoft.com/office/drawing/2014/main" id="{2315AB93-BE23-4512-8CB1-685CDF809DEB}"/>
              </a:ext>
            </a:extLst>
          </p:cNvPr>
          <p:cNvSpPr txBox="1"/>
          <p:nvPr/>
        </p:nvSpPr>
        <p:spPr>
          <a:xfrm>
            <a:off x="3314700" y="4650557"/>
            <a:ext cx="711200" cy="360362"/>
          </a:xfrm>
          <a:prstGeom prst="rect">
            <a:avLst/>
          </a:prstGeom>
          <a:noFill/>
          <a:ln w="9525">
            <a:noFill/>
          </a:ln>
        </p:spPr>
        <p:txBody>
          <a:bodyPr/>
          <a:lstStyle/>
          <a:p>
            <a:pPr algn="just"/>
            <a:r>
              <a:rPr lang="zh-CN" altLang="en-US" sz="1400" b="0" noProof="1">
                <a:solidFill>
                  <a:srgbClr val="000000"/>
                </a:solidFill>
                <a:effectLst>
                  <a:outerShdw blurRad="38100" dist="38100" dir="2700000">
                    <a:srgbClr val="C0C0C0"/>
                  </a:outerShdw>
                </a:effectLst>
                <a:latin typeface="Times New Roman" panose="02020603050405020304" pitchFamily="18" charset="0"/>
                <a:ea typeface="华文细黑" pitchFamily="2" charset="-122"/>
              </a:rPr>
              <a:t>终端</a:t>
            </a:r>
            <a:endParaRPr lang="zh-CN" altLang="en-US" sz="1400" b="0" noProof="1">
              <a:solidFill>
                <a:srgbClr val="000000"/>
              </a:solidFill>
              <a:effectLst>
                <a:outerShdw blurRad="38100" dist="38100" dir="2700000">
                  <a:srgbClr val="C0C0C0"/>
                </a:outerShdw>
              </a:effectLst>
              <a:ea typeface="华文细黑" pitchFamily="2" charset="-122"/>
            </a:endParaRPr>
          </a:p>
        </p:txBody>
      </p:sp>
      <p:sp>
        <p:nvSpPr>
          <p:cNvPr id="255027" name="文本框 255026">
            <a:extLst>
              <a:ext uri="{FF2B5EF4-FFF2-40B4-BE49-F238E27FC236}">
                <a16:creationId xmlns:a16="http://schemas.microsoft.com/office/drawing/2014/main" id="{0F46244C-4FF4-430E-B786-5C28A56C2D63}"/>
              </a:ext>
            </a:extLst>
          </p:cNvPr>
          <p:cNvSpPr txBox="1"/>
          <p:nvPr/>
        </p:nvSpPr>
        <p:spPr>
          <a:xfrm>
            <a:off x="5980113" y="4650557"/>
            <a:ext cx="576262" cy="360362"/>
          </a:xfrm>
          <a:prstGeom prst="rect">
            <a:avLst/>
          </a:prstGeom>
          <a:noFill/>
          <a:ln w="9525">
            <a:noFill/>
          </a:ln>
        </p:spPr>
        <p:txBody>
          <a:bodyPr/>
          <a:lstStyle/>
          <a:p>
            <a:pPr algn="just"/>
            <a:r>
              <a:rPr lang="zh-CN" altLang="en-US" sz="1400" b="0" noProof="1">
                <a:solidFill>
                  <a:srgbClr val="000000"/>
                </a:solidFill>
                <a:effectLst>
                  <a:outerShdw blurRad="38100" dist="38100" dir="2700000">
                    <a:srgbClr val="C0C0C0"/>
                  </a:outerShdw>
                </a:effectLst>
                <a:latin typeface="Times New Roman" panose="02020603050405020304" pitchFamily="18" charset="0"/>
                <a:ea typeface="华文细黑" pitchFamily="2" charset="-122"/>
              </a:rPr>
              <a:t>终端</a:t>
            </a:r>
            <a:endParaRPr lang="zh-CN" altLang="en-US" sz="1400" b="0" noProof="1">
              <a:solidFill>
                <a:srgbClr val="000000"/>
              </a:solidFill>
              <a:effectLst>
                <a:outerShdw blurRad="38100" dist="38100" dir="2700000">
                  <a:srgbClr val="C0C0C0"/>
                </a:outerShdw>
              </a:effectLst>
              <a:ea typeface="华文细黑" pitchFamily="2" charset="-122"/>
            </a:endParaRPr>
          </a:p>
        </p:txBody>
      </p:sp>
      <p:sp>
        <p:nvSpPr>
          <p:cNvPr id="255028" name="文本框 255027">
            <a:extLst>
              <a:ext uri="{FF2B5EF4-FFF2-40B4-BE49-F238E27FC236}">
                <a16:creationId xmlns:a16="http://schemas.microsoft.com/office/drawing/2014/main" id="{DD27AC0F-DB75-4B5F-B720-04D306D36855}"/>
              </a:ext>
            </a:extLst>
          </p:cNvPr>
          <p:cNvSpPr txBox="1"/>
          <p:nvPr/>
        </p:nvSpPr>
        <p:spPr>
          <a:xfrm>
            <a:off x="6915150" y="4650557"/>
            <a:ext cx="576263" cy="360362"/>
          </a:xfrm>
          <a:prstGeom prst="rect">
            <a:avLst/>
          </a:prstGeom>
          <a:noFill/>
          <a:ln w="9525">
            <a:noFill/>
          </a:ln>
        </p:spPr>
        <p:txBody>
          <a:bodyPr/>
          <a:lstStyle/>
          <a:p>
            <a:pPr algn="just"/>
            <a:r>
              <a:rPr lang="zh-CN" altLang="en-US" sz="1400" b="0" noProof="1">
                <a:solidFill>
                  <a:srgbClr val="000000"/>
                </a:solidFill>
                <a:effectLst>
                  <a:outerShdw blurRad="38100" dist="38100" dir="2700000">
                    <a:srgbClr val="C0C0C0"/>
                  </a:outerShdw>
                </a:effectLst>
                <a:latin typeface="Times New Roman" panose="02020603050405020304" pitchFamily="18" charset="0"/>
                <a:ea typeface="华文细黑" pitchFamily="2" charset="-122"/>
              </a:rPr>
              <a:t>终端</a:t>
            </a:r>
            <a:endParaRPr lang="zh-CN" altLang="en-US" sz="1400" b="0" noProof="1">
              <a:solidFill>
                <a:srgbClr val="000000"/>
              </a:solidFill>
              <a:effectLst>
                <a:outerShdw blurRad="38100" dist="38100" dir="2700000">
                  <a:srgbClr val="C0C0C0"/>
                </a:outerShdw>
              </a:effectLst>
              <a:ea typeface="华文细黑" pitchFamily="2" charset="-122"/>
            </a:endParaRPr>
          </a:p>
        </p:txBody>
      </p:sp>
      <p:sp>
        <p:nvSpPr>
          <p:cNvPr id="255029" name="文本框 255028">
            <a:extLst>
              <a:ext uri="{FF2B5EF4-FFF2-40B4-BE49-F238E27FC236}">
                <a16:creationId xmlns:a16="http://schemas.microsoft.com/office/drawing/2014/main" id="{0D03EF11-BD2D-44E1-B047-FC10B2F93F19}"/>
              </a:ext>
            </a:extLst>
          </p:cNvPr>
          <p:cNvSpPr txBox="1"/>
          <p:nvPr/>
        </p:nvSpPr>
        <p:spPr>
          <a:xfrm>
            <a:off x="5980113" y="4650557"/>
            <a:ext cx="576262" cy="360362"/>
          </a:xfrm>
          <a:prstGeom prst="rect">
            <a:avLst/>
          </a:prstGeom>
          <a:noFill/>
          <a:ln w="9525">
            <a:noFill/>
          </a:ln>
        </p:spPr>
        <p:txBody>
          <a:bodyPr/>
          <a:lstStyle/>
          <a:p>
            <a:pPr algn="just"/>
            <a:r>
              <a:rPr lang="zh-CN" altLang="en-US" sz="1400" b="0" noProof="1">
                <a:solidFill>
                  <a:srgbClr val="000000"/>
                </a:solidFill>
                <a:effectLst>
                  <a:outerShdw blurRad="38100" dist="38100" dir="2700000">
                    <a:srgbClr val="C0C0C0"/>
                  </a:outerShdw>
                </a:effectLst>
                <a:latin typeface="Times New Roman" panose="02020603050405020304" pitchFamily="18" charset="0"/>
                <a:ea typeface="华文细黑" pitchFamily="2" charset="-122"/>
              </a:rPr>
              <a:t>终端</a:t>
            </a:r>
            <a:endParaRPr lang="zh-CN" altLang="en-US" sz="1400" b="0" noProof="1">
              <a:solidFill>
                <a:srgbClr val="000000"/>
              </a:solidFill>
              <a:effectLst>
                <a:outerShdw blurRad="38100" dist="38100" dir="2700000">
                  <a:srgbClr val="C0C0C0"/>
                </a:outerShdw>
              </a:effectLst>
              <a:ea typeface="华文细黑" pitchFamily="2" charset="-122"/>
            </a:endParaRPr>
          </a:p>
        </p:txBody>
      </p:sp>
      <p:sp>
        <p:nvSpPr>
          <p:cNvPr id="255030" name="文本框 255029">
            <a:extLst>
              <a:ext uri="{FF2B5EF4-FFF2-40B4-BE49-F238E27FC236}">
                <a16:creationId xmlns:a16="http://schemas.microsoft.com/office/drawing/2014/main" id="{1EA6F94A-EAE7-4E61-93BA-9A8DC39A7053}"/>
              </a:ext>
            </a:extLst>
          </p:cNvPr>
          <p:cNvSpPr txBox="1"/>
          <p:nvPr/>
        </p:nvSpPr>
        <p:spPr>
          <a:xfrm>
            <a:off x="6915150" y="4650557"/>
            <a:ext cx="576263" cy="360362"/>
          </a:xfrm>
          <a:prstGeom prst="rect">
            <a:avLst/>
          </a:prstGeom>
          <a:noFill/>
          <a:ln w="9525">
            <a:noFill/>
          </a:ln>
        </p:spPr>
        <p:txBody>
          <a:bodyPr/>
          <a:lstStyle/>
          <a:p>
            <a:pPr algn="just"/>
            <a:r>
              <a:rPr lang="zh-CN" altLang="en-US" sz="1400" b="0" noProof="1">
                <a:solidFill>
                  <a:srgbClr val="000000"/>
                </a:solidFill>
                <a:effectLst>
                  <a:outerShdw blurRad="38100" dist="38100" dir="2700000">
                    <a:srgbClr val="C0C0C0"/>
                  </a:outerShdw>
                </a:effectLst>
                <a:latin typeface="Times New Roman" panose="02020603050405020304" pitchFamily="18" charset="0"/>
                <a:ea typeface="华文细黑" pitchFamily="2" charset="-122"/>
              </a:rPr>
              <a:t>终端</a:t>
            </a:r>
            <a:endParaRPr lang="zh-CN" altLang="en-US" sz="1400" b="0" noProof="1">
              <a:solidFill>
                <a:srgbClr val="000000"/>
              </a:solidFill>
              <a:effectLst>
                <a:outerShdw blurRad="38100" dist="38100" dir="2700000">
                  <a:srgbClr val="C0C0C0"/>
                </a:outerShdw>
              </a:effectLst>
              <a:ea typeface="华文细黑" pitchFamily="2" charset="-122"/>
            </a:endParaRPr>
          </a:p>
        </p:txBody>
      </p:sp>
      <p:sp>
        <p:nvSpPr>
          <p:cNvPr id="255031" name="任意多边形 255030">
            <a:extLst>
              <a:ext uri="{FF2B5EF4-FFF2-40B4-BE49-F238E27FC236}">
                <a16:creationId xmlns:a16="http://schemas.microsoft.com/office/drawing/2014/main" id="{7C4536C0-1836-4014-BE13-AA7AE73FF5CA}"/>
              </a:ext>
            </a:extLst>
          </p:cNvPr>
          <p:cNvSpPr>
            <a:spLocks noChangeArrowheads="1"/>
          </p:cNvSpPr>
          <p:nvPr/>
        </p:nvSpPr>
        <p:spPr bwMode="auto">
          <a:xfrm>
            <a:off x="7264400" y="4509269"/>
            <a:ext cx="838200" cy="649288"/>
          </a:xfrm>
          <a:custGeom>
            <a:avLst/>
            <a:gdLst>
              <a:gd name="T0" fmla="*/ 0 w 497"/>
              <a:gd name="T1" fmla="*/ 0 h 403"/>
              <a:gd name="T2" fmla="*/ 199 w 497"/>
              <a:gd name="T3" fmla="*/ 34 h 403"/>
              <a:gd name="T4" fmla="*/ 404 w 497"/>
              <a:gd name="T5" fmla="*/ 103 h 403"/>
              <a:gd name="T6" fmla="*/ 495 w 497"/>
              <a:gd name="T7" fmla="*/ 208 h 403"/>
              <a:gd name="T8" fmla="*/ 439 w 497"/>
              <a:gd name="T9" fmla="*/ 288 h 403"/>
              <a:gd name="T10" fmla="*/ 267 w 497"/>
              <a:gd name="T11" fmla="*/ 350 h 403"/>
              <a:gd name="T12" fmla="*/ 25 w 497"/>
              <a:gd name="T13" fmla="*/ 403 h 403"/>
            </a:gdLst>
            <a:ahLst/>
            <a:cxnLst>
              <a:cxn ang="0">
                <a:pos x="T0" y="T1"/>
              </a:cxn>
              <a:cxn ang="0">
                <a:pos x="T2" y="T3"/>
              </a:cxn>
              <a:cxn ang="0">
                <a:pos x="T4" y="T5"/>
              </a:cxn>
              <a:cxn ang="0">
                <a:pos x="T6" y="T7"/>
              </a:cxn>
              <a:cxn ang="0">
                <a:pos x="T8" y="T9"/>
              </a:cxn>
              <a:cxn ang="0">
                <a:pos x="T10" y="T11"/>
              </a:cxn>
              <a:cxn ang="0">
                <a:pos x="T12" y="T13"/>
              </a:cxn>
            </a:cxnLst>
            <a:rect l="0" t="0" r="r" b="b"/>
            <a:pathLst>
              <a:path w="497" h="403">
                <a:moveTo>
                  <a:pt x="0" y="0"/>
                </a:moveTo>
                <a:cubicBezTo>
                  <a:pt x="33" y="6"/>
                  <a:pt x="132" y="17"/>
                  <a:pt x="199" y="34"/>
                </a:cubicBezTo>
                <a:cubicBezTo>
                  <a:pt x="266" y="51"/>
                  <a:pt x="355" y="74"/>
                  <a:pt x="404" y="103"/>
                </a:cubicBezTo>
                <a:cubicBezTo>
                  <a:pt x="465" y="136"/>
                  <a:pt x="493" y="166"/>
                  <a:pt x="495" y="208"/>
                </a:cubicBezTo>
                <a:cubicBezTo>
                  <a:pt x="497" y="250"/>
                  <a:pt x="495" y="258"/>
                  <a:pt x="439" y="288"/>
                </a:cubicBezTo>
                <a:cubicBezTo>
                  <a:pt x="395" y="317"/>
                  <a:pt x="336" y="331"/>
                  <a:pt x="267" y="350"/>
                </a:cubicBezTo>
                <a:cubicBezTo>
                  <a:pt x="198" y="369"/>
                  <a:pt x="75" y="392"/>
                  <a:pt x="25" y="403"/>
                </a:cubicBezTo>
              </a:path>
            </a:pathLst>
          </a:custGeom>
          <a:noFill/>
          <a:ln w="19050">
            <a:solidFill>
              <a:srgbClr val="A5002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sz="100"/>
          </a:p>
        </p:txBody>
      </p:sp>
      <p:sp>
        <p:nvSpPr>
          <p:cNvPr id="255032" name="任意多边形 255031">
            <a:extLst>
              <a:ext uri="{FF2B5EF4-FFF2-40B4-BE49-F238E27FC236}">
                <a16:creationId xmlns:a16="http://schemas.microsoft.com/office/drawing/2014/main" id="{7C72F617-D5B7-4A38-A895-ECD481D368E1}"/>
              </a:ext>
            </a:extLst>
          </p:cNvPr>
          <p:cNvSpPr>
            <a:spLocks noChangeArrowheads="1"/>
          </p:cNvSpPr>
          <p:nvPr/>
        </p:nvSpPr>
        <p:spPr bwMode="auto">
          <a:xfrm>
            <a:off x="2090738" y="4498157"/>
            <a:ext cx="812800" cy="652462"/>
          </a:xfrm>
          <a:custGeom>
            <a:avLst/>
            <a:gdLst>
              <a:gd name="T0" fmla="*/ 482 w 482"/>
              <a:gd name="T1" fmla="*/ 405 h 405"/>
              <a:gd name="T2" fmla="*/ 262 w 482"/>
              <a:gd name="T3" fmla="*/ 357 h 405"/>
              <a:gd name="T4" fmla="*/ 98 w 482"/>
              <a:gd name="T5" fmla="*/ 302 h 405"/>
              <a:gd name="T6" fmla="*/ 8 w 482"/>
              <a:gd name="T7" fmla="*/ 220 h 405"/>
              <a:gd name="T8" fmla="*/ 56 w 482"/>
              <a:gd name="T9" fmla="*/ 131 h 405"/>
              <a:gd name="T10" fmla="*/ 262 w 482"/>
              <a:gd name="T11" fmla="*/ 48 h 405"/>
              <a:gd name="T12" fmla="*/ 454 w 482"/>
              <a:gd name="T13" fmla="*/ 0 h 405"/>
            </a:gdLst>
            <a:ahLst/>
            <a:cxnLst>
              <a:cxn ang="0">
                <a:pos x="T0" y="T1"/>
              </a:cxn>
              <a:cxn ang="0">
                <a:pos x="T2" y="T3"/>
              </a:cxn>
              <a:cxn ang="0">
                <a:pos x="T4" y="T5"/>
              </a:cxn>
              <a:cxn ang="0">
                <a:pos x="T6" y="T7"/>
              </a:cxn>
              <a:cxn ang="0">
                <a:pos x="T8" y="T9"/>
              </a:cxn>
              <a:cxn ang="0">
                <a:pos x="T10" y="T11"/>
              </a:cxn>
              <a:cxn ang="0">
                <a:pos x="T12" y="T13"/>
              </a:cxn>
            </a:cxnLst>
            <a:rect l="0" t="0" r="r" b="b"/>
            <a:pathLst>
              <a:path w="482" h="405">
                <a:moveTo>
                  <a:pt x="482" y="405"/>
                </a:moveTo>
                <a:cubicBezTo>
                  <a:pt x="445" y="397"/>
                  <a:pt x="326" y="374"/>
                  <a:pt x="262" y="357"/>
                </a:cubicBezTo>
                <a:cubicBezTo>
                  <a:pt x="198" y="340"/>
                  <a:pt x="140" y="325"/>
                  <a:pt x="98" y="302"/>
                </a:cubicBezTo>
                <a:cubicBezTo>
                  <a:pt x="37" y="269"/>
                  <a:pt x="10" y="262"/>
                  <a:pt x="8" y="220"/>
                </a:cubicBezTo>
                <a:cubicBezTo>
                  <a:pt x="6" y="178"/>
                  <a:pt x="0" y="161"/>
                  <a:pt x="56" y="131"/>
                </a:cubicBezTo>
                <a:cubicBezTo>
                  <a:pt x="100" y="102"/>
                  <a:pt x="196" y="70"/>
                  <a:pt x="262" y="48"/>
                </a:cubicBezTo>
                <a:cubicBezTo>
                  <a:pt x="328" y="26"/>
                  <a:pt x="414" y="10"/>
                  <a:pt x="454" y="0"/>
                </a:cubicBezTo>
              </a:path>
            </a:pathLst>
          </a:custGeom>
          <a:noFill/>
          <a:ln w="19050">
            <a:solidFill>
              <a:srgbClr val="A5002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sz="100"/>
          </a:p>
        </p:txBody>
      </p:sp>
      <p:sp>
        <p:nvSpPr>
          <p:cNvPr id="255033" name="任意多边形 255032">
            <a:extLst>
              <a:ext uri="{FF2B5EF4-FFF2-40B4-BE49-F238E27FC236}">
                <a16:creationId xmlns:a16="http://schemas.microsoft.com/office/drawing/2014/main" id="{629D5FF7-CE9C-408E-90D1-6BB3F0CAF080}"/>
              </a:ext>
            </a:extLst>
          </p:cNvPr>
          <p:cNvSpPr>
            <a:spLocks noChangeArrowheads="1"/>
          </p:cNvSpPr>
          <p:nvPr/>
        </p:nvSpPr>
        <p:spPr bwMode="auto">
          <a:xfrm>
            <a:off x="2882900" y="5155382"/>
            <a:ext cx="4467225" cy="165100"/>
          </a:xfrm>
          <a:custGeom>
            <a:avLst/>
            <a:gdLst>
              <a:gd name="T0" fmla="*/ 2814 w 2814"/>
              <a:gd name="T1" fmla="*/ 6 h 104"/>
              <a:gd name="T2" fmla="*/ 1498 w 2814"/>
              <a:gd name="T3" fmla="*/ 95 h 104"/>
              <a:gd name="T4" fmla="*/ 565 w 2814"/>
              <a:gd name="T5" fmla="*/ 61 h 104"/>
              <a:gd name="T6" fmla="*/ 0 w 2814"/>
              <a:gd name="T7" fmla="*/ 0 h 104"/>
            </a:gdLst>
            <a:ahLst/>
            <a:cxnLst>
              <a:cxn ang="0">
                <a:pos x="T0" y="T1"/>
              </a:cxn>
              <a:cxn ang="0">
                <a:pos x="T2" y="T3"/>
              </a:cxn>
              <a:cxn ang="0">
                <a:pos x="T4" y="T5"/>
              </a:cxn>
              <a:cxn ang="0">
                <a:pos x="T6" y="T7"/>
              </a:cxn>
            </a:cxnLst>
            <a:rect l="0" t="0" r="r" b="b"/>
            <a:pathLst>
              <a:path w="2814" h="104">
                <a:moveTo>
                  <a:pt x="2814" y="6"/>
                </a:moveTo>
                <a:cubicBezTo>
                  <a:pt x="2595" y="21"/>
                  <a:pt x="1873" y="86"/>
                  <a:pt x="1498" y="95"/>
                </a:cubicBezTo>
                <a:cubicBezTo>
                  <a:pt x="1123" y="104"/>
                  <a:pt x="815" y="77"/>
                  <a:pt x="565" y="61"/>
                </a:cubicBezTo>
                <a:cubicBezTo>
                  <a:pt x="315" y="45"/>
                  <a:pt x="118" y="13"/>
                  <a:pt x="0" y="0"/>
                </a:cubicBezTo>
              </a:path>
            </a:pathLst>
          </a:custGeom>
          <a:noFill/>
          <a:ln w="19050">
            <a:solidFill>
              <a:srgbClr val="A5002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sz="100"/>
          </a:p>
        </p:txBody>
      </p:sp>
      <p:sp>
        <p:nvSpPr>
          <p:cNvPr id="255034" name="任意多边形 255033">
            <a:extLst>
              <a:ext uri="{FF2B5EF4-FFF2-40B4-BE49-F238E27FC236}">
                <a16:creationId xmlns:a16="http://schemas.microsoft.com/office/drawing/2014/main" id="{CD6D6379-8ADC-45D7-AF4A-56BCAAE86E2E}"/>
              </a:ext>
            </a:extLst>
          </p:cNvPr>
          <p:cNvSpPr>
            <a:spLocks noChangeArrowheads="1"/>
          </p:cNvSpPr>
          <p:nvPr/>
        </p:nvSpPr>
        <p:spPr bwMode="auto">
          <a:xfrm>
            <a:off x="2774950" y="4312419"/>
            <a:ext cx="4495800" cy="196850"/>
          </a:xfrm>
          <a:custGeom>
            <a:avLst/>
            <a:gdLst>
              <a:gd name="T0" fmla="*/ 2832 w 2832"/>
              <a:gd name="T1" fmla="*/ 112 h 124"/>
              <a:gd name="T2" fmla="*/ 1399 w 2832"/>
              <a:gd name="T3" fmla="*/ 2 h 124"/>
              <a:gd name="T4" fmla="*/ 0 w 2832"/>
              <a:gd name="T5" fmla="*/ 124 h 124"/>
            </a:gdLst>
            <a:ahLst/>
            <a:cxnLst>
              <a:cxn ang="0">
                <a:pos x="T0" y="T1"/>
              </a:cxn>
              <a:cxn ang="0">
                <a:pos x="T2" y="T3"/>
              </a:cxn>
              <a:cxn ang="0">
                <a:pos x="T4" y="T5"/>
              </a:cxn>
            </a:cxnLst>
            <a:rect l="0" t="0" r="r" b="b"/>
            <a:pathLst>
              <a:path w="2832" h="124">
                <a:moveTo>
                  <a:pt x="2832" y="112"/>
                </a:moveTo>
                <a:cubicBezTo>
                  <a:pt x="2593" y="94"/>
                  <a:pt x="1871" y="0"/>
                  <a:pt x="1399" y="2"/>
                </a:cubicBezTo>
                <a:cubicBezTo>
                  <a:pt x="927" y="4"/>
                  <a:pt x="291" y="99"/>
                  <a:pt x="0" y="124"/>
                </a:cubicBezTo>
              </a:path>
            </a:pathLst>
          </a:custGeom>
          <a:noFill/>
          <a:ln w="19050">
            <a:solidFill>
              <a:srgbClr val="A50021"/>
            </a:solidFill>
            <a:prstDash val="dash"/>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zh-CN" altLang="en-US" sz="100"/>
          </a:p>
        </p:txBody>
      </p:sp>
      <p:sp>
        <p:nvSpPr>
          <p:cNvPr id="255036" name="AutoShape 5">
            <a:extLst>
              <a:ext uri="{FF2B5EF4-FFF2-40B4-BE49-F238E27FC236}">
                <a16:creationId xmlns:a16="http://schemas.microsoft.com/office/drawing/2014/main" id="{F3F05156-1756-453C-B286-A990B61D4253}"/>
              </a:ext>
            </a:extLst>
          </p:cNvPr>
          <p:cNvSpPr>
            <a:spLocks noChangeArrowheads="1"/>
          </p:cNvSpPr>
          <p:nvPr/>
        </p:nvSpPr>
        <p:spPr bwMode="auto">
          <a:xfrm>
            <a:off x="1184275" y="1003301"/>
            <a:ext cx="4248150" cy="647700"/>
          </a:xfrm>
          <a:prstGeom prst="roundRect">
            <a:avLst>
              <a:gd name="adj" fmla="val 16667"/>
            </a:avLst>
          </a:prstGeom>
          <a:solidFill>
            <a:srgbClr val="FFFFFF">
              <a:alpha val="89803"/>
            </a:srgbClr>
          </a:solidFill>
          <a:ln w="28575">
            <a:solidFill>
              <a:schemeClr val="accent1"/>
            </a:solidFill>
            <a:round/>
            <a:headEnd/>
            <a:tailEnd/>
          </a:ln>
        </p:spPr>
        <p:txBody>
          <a:bodyPr wrap="none" anchor="ctr"/>
          <a:lstStyle/>
          <a:p>
            <a:endParaRPr lang="zh-CN" altLang="en-US" b="0"/>
          </a:p>
        </p:txBody>
      </p:sp>
      <p:sp>
        <p:nvSpPr>
          <p:cNvPr id="255037" name="矩形 255036">
            <a:extLst>
              <a:ext uri="{FF2B5EF4-FFF2-40B4-BE49-F238E27FC236}">
                <a16:creationId xmlns:a16="http://schemas.microsoft.com/office/drawing/2014/main" id="{829237A7-641F-4B7D-B92E-2DAF571B808F}"/>
              </a:ext>
            </a:extLst>
          </p:cNvPr>
          <p:cNvSpPr/>
          <p:nvPr/>
        </p:nvSpPr>
        <p:spPr>
          <a:xfrm>
            <a:off x="1352286" y="1035207"/>
            <a:ext cx="4248150" cy="522288"/>
          </a:xfrm>
          <a:prstGeom prst="rect">
            <a:avLst/>
          </a:prstGeom>
          <a:noFill/>
          <a:ln w="9525">
            <a:noFill/>
          </a:ln>
          <a:effectLst>
            <a:prstShdw prst="shdw17" dist="17961" dir="2699999">
              <a:schemeClr val="accent1">
                <a:gamma/>
                <a:shade val="60000"/>
                <a:invGamma/>
              </a:schemeClr>
            </a:prstShdw>
          </a:effectLst>
        </p:spPr>
        <p:txBody>
          <a:bodyPr>
            <a:spAutoFit/>
          </a:bodyPr>
          <a:lstStyle/>
          <a:p>
            <a:r>
              <a:rPr lang="zh-CN" altLang="en-US" sz="2800" noProof="1">
                <a:solidFill>
                  <a:srgbClr val="FF0000"/>
                </a:solidFill>
                <a:effectLst>
                  <a:outerShdw blurRad="38100" dist="38100" dir="2700000">
                    <a:srgbClr val="C0C0C0"/>
                  </a:outerShdw>
                </a:effectLst>
              </a:rPr>
              <a:t>五、 分时操作系统</a:t>
            </a:r>
          </a:p>
        </p:txBody>
      </p:sp>
      <p:sp>
        <p:nvSpPr>
          <p:cNvPr id="255038" name="文本框 255037">
            <a:extLst>
              <a:ext uri="{FF2B5EF4-FFF2-40B4-BE49-F238E27FC236}">
                <a16:creationId xmlns:a16="http://schemas.microsoft.com/office/drawing/2014/main" id="{DC109007-8D64-4838-B26C-67B2303EB9D3}"/>
              </a:ext>
            </a:extLst>
          </p:cNvPr>
          <p:cNvSpPr txBox="1"/>
          <p:nvPr/>
        </p:nvSpPr>
        <p:spPr>
          <a:xfrm>
            <a:off x="4583113" y="5820568"/>
            <a:ext cx="2592387" cy="398463"/>
          </a:xfrm>
          <a:prstGeom prst="rect">
            <a:avLst/>
          </a:prstGeom>
          <a:noFill/>
          <a:ln w="9525">
            <a:noFill/>
          </a:ln>
          <a:effectLst>
            <a:prstShdw prst="shdw17" dist="17961" dir="2699999">
              <a:schemeClr val="accent1">
                <a:gamma/>
                <a:shade val="60000"/>
                <a:invGamma/>
              </a:schemeClr>
            </a:prstShdw>
          </a:effectLst>
        </p:spPr>
        <p:txBody>
          <a:bodyPr>
            <a:spAutoFit/>
          </a:bodyPr>
          <a:lstStyle/>
          <a:p>
            <a:pPr algn="ctr">
              <a:spcBef>
                <a:spcPct val="50000"/>
              </a:spcBef>
            </a:pPr>
            <a:r>
              <a:rPr lang="zh-CN" altLang="en-US" sz="2000" noProof="1">
                <a:solidFill>
                  <a:srgbClr val="9900CC"/>
                </a:solidFill>
                <a:effectLst>
                  <a:outerShdw blurRad="38100" dist="38100" dir="2700000">
                    <a:srgbClr val="C0C0C0"/>
                  </a:outerShdw>
                </a:effectLst>
              </a:rPr>
              <a:t>分时系统示例</a:t>
            </a:r>
          </a:p>
        </p:txBody>
      </p:sp>
      <p:sp>
        <p:nvSpPr>
          <p:cNvPr id="255039" name="矩形 255038">
            <a:extLst>
              <a:ext uri="{FF2B5EF4-FFF2-40B4-BE49-F238E27FC236}">
                <a16:creationId xmlns:a16="http://schemas.microsoft.com/office/drawing/2014/main" id="{8785FC70-3865-403D-8C33-CA7EC0D11C5E}"/>
              </a:ext>
            </a:extLst>
          </p:cNvPr>
          <p:cNvSpPr/>
          <p:nvPr/>
        </p:nvSpPr>
        <p:spPr>
          <a:xfrm>
            <a:off x="9382919" y="5820568"/>
            <a:ext cx="971550" cy="358775"/>
          </a:xfrm>
          <a:prstGeom prst="rect">
            <a:avLst/>
          </a:prstGeom>
          <a:solidFill>
            <a:schemeClr val="accent1"/>
          </a:solidFill>
          <a:ln w="9525">
            <a:noFill/>
          </a:ln>
          <a:effectLst>
            <a:prstShdw prst="shdw17" dist="17961" dir="2699999">
              <a:schemeClr val="accent1">
                <a:gamma/>
                <a:shade val="60000"/>
                <a:invGamma/>
              </a:schemeClr>
            </a:prstShdw>
          </a:effectLst>
        </p:spPr>
        <p:txBody>
          <a:bodyPr wrap="none" anchor="ctr"/>
          <a:lstStyle/>
          <a:p>
            <a:pPr algn="ctr"/>
            <a:r>
              <a:rPr lang="zh-CN" altLang="en-US" sz="1600" noProof="1">
                <a:solidFill>
                  <a:srgbClr val="FF0000"/>
                </a:solidFill>
                <a:effectLst>
                  <a:outerShdw blurRad="38100" dist="38100" dir="2700000">
                    <a:srgbClr val="000000"/>
                  </a:outerShdw>
                </a:effectLst>
              </a:rPr>
              <a:t>动画演示</a:t>
            </a:r>
          </a:p>
        </p:txBody>
      </p:sp>
      <p:sp>
        <p:nvSpPr>
          <p:cNvPr id="66" name="矩形 65">
            <a:extLst>
              <a:ext uri="{FF2B5EF4-FFF2-40B4-BE49-F238E27FC236}">
                <a16:creationId xmlns:a16="http://schemas.microsoft.com/office/drawing/2014/main" id="{68406001-91DA-4B9E-86DB-1BD110CA885A}"/>
              </a:ext>
            </a:extLst>
          </p:cNvPr>
          <p:cNvSpPr>
            <a:spLocks noChangeArrowheads="1" noChangeShapeType="1" noTextEdit="1"/>
          </p:cNvSpPr>
          <p:nvPr/>
        </p:nvSpPr>
        <p:spPr bwMode="auto">
          <a:xfrm>
            <a:off x="316940" y="183603"/>
            <a:ext cx="3960813"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1.2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操作系统的形成</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255036"/>
                                        </p:tgtEl>
                                        <p:attrNameLst>
                                          <p:attrName>style.visibility</p:attrName>
                                        </p:attrNameLst>
                                      </p:cBhvr>
                                      <p:to>
                                        <p:strVal val="visible"/>
                                      </p:to>
                                    </p:set>
                                    <p:anim calcmode="lin" valueType="num">
                                      <p:cBhvr additive="base">
                                        <p:cTn id="7" dur="500" fill="hold"/>
                                        <p:tgtEl>
                                          <p:spTgt spid="255036"/>
                                        </p:tgtEl>
                                        <p:attrNameLst>
                                          <p:attrName>ppt_x</p:attrName>
                                        </p:attrNameLst>
                                      </p:cBhvr>
                                      <p:tavLst>
                                        <p:tav tm="0">
                                          <p:val>
                                            <p:strVal val="#ppt_x"/>
                                          </p:val>
                                        </p:tav>
                                        <p:tav tm="100000">
                                          <p:val>
                                            <p:strVal val="#ppt_x"/>
                                          </p:val>
                                        </p:tav>
                                      </p:tavLst>
                                    </p:anim>
                                    <p:anim calcmode="lin" valueType="num">
                                      <p:cBhvr additive="base">
                                        <p:cTn id="8" dur="500" fill="hold"/>
                                        <p:tgtEl>
                                          <p:spTgt spid="25503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5037"/>
                                        </p:tgtEl>
                                        <p:attrNameLst>
                                          <p:attrName>style.visibility</p:attrName>
                                        </p:attrNameLst>
                                      </p:cBhvr>
                                      <p:to>
                                        <p:strVal val="visible"/>
                                      </p:to>
                                    </p:set>
                                    <p:anim calcmode="lin" valueType="num">
                                      <p:cBhvr additive="base">
                                        <p:cTn id="11" dur="500" fill="hold"/>
                                        <p:tgtEl>
                                          <p:spTgt spid="255037"/>
                                        </p:tgtEl>
                                        <p:attrNameLst>
                                          <p:attrName>ppt_x</p:attrName>
                                        </p:attrNameLst>
                                      </p:cBhvr>
                                      <p:tavLst>
                                        <p:tav tm="0">
                                          <p:val>
                                            <p:strVal val="#ppt_x"/>
                                          </p:val>
                                        </p:tav>
                                        <p:tav tm="100000">
                                          <p:val>
                                            <p:strVal val="#ppt_x"/>
                                          </p:val>
                                        </p:tav>
                                      </p:tavLst>
                                    </p:anim>
                                    <p:anim calcmode="lin" valueType="num">
                                      <p:cBhvr additive="base">
                                        <p:cTn id="12" dur="500" fill="hold"/>
                                        <p:tgtEl>
                                          <p:spTgt spid="25503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55039"/>
                                        </p:tgtEl>
                                        <p:attrNameLst>
                                          <p:attrName>style.visibility</p:attrName>
                                        </p:attrNameLst>
                                      </p:cBhvr>
                                      <p:to>
                                        <p:strVal val="visible"/>
                                      </p:to>
                                    </p:set>
                                    <p:anim calcmode="lin" valueType="num">
                                      <p:cBhvr additive="base">
                                        <p:cTn id="15" dur="500" fill="hold"/>
                                        <p:tgtEl>
                                          <p:spTgt spid="255039"/>
                                        </p:tgtEl>
                                        <p:attrNameLst>
                                          <p:attrName>ppt_x</p:attrName>
                                        </p:attrNameLst>
                                      </p:cBhvr>
                                      <p:tavLst>
                                        <p:tav tm="0">
                                          <p:val>
                                            <p:strVal val="#ppt_x"/>
                                          </p:val>
                                        </p:tav>
                                        <p:tav tm="100000">
                                          <p:val>
                                            <p:strVal val="#ppt_x"/>
                                          </p:val>
                                        </p:tav>
                                      </p:tavLst>
                                    </p:anim>
                                    <p:anim calcmode="lin" valueType="num">
                                      <p:cBhvr additive="base">
                                        <p:cTn id="16" dur="500" fill="hold"/>
                                        <p:tgtEl>
                                          <p:spTgt spid="2550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17" restart="whenNotActive" fill="hold" evtFilter="cancelBubble" nodeType="interactiveSeq">
                <p:stCondLst>
                  <p:cond evt="onClick" delay="0">
                    <p:tgtEl>
                      <p:spTgt spid="255039"/>
                    </p:tgtEl>
                  </p:cond>
                </p:stCondLst>
                <p:endSync evt="end" delay="0">
                  <p:rtn val="all"/>
                </p:endSync>
                <p:childTnLst>
                  <p:par>
                    <p:cTn id="18" fill="hold" nodeType="clickPar">
                      <p:stCondLst>
                        <p:cond delay="0"/>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255014"/>
                                        </p:tgtEl>
                                        <p:attrNameLst>
                                          <p:attrName>style.visibility</p:attrName>
                                        </p:attrNameLst>
                                      </p:cBhvr>
                                      <p:to>
                                        <p:strVal val="visible"/>
                                      </p:to>
                                    </p:set>
                                    <p:animEffect transition="in" filter="wipe(right)">
                                      <p:cBhvr>
                                        <p:cTn id="22" dur="2000"/>
                                        <p:tgtEl>
                                          <p:spTgt spid="255014"/>
                                        </p:tgtEl>
                                      </p:cBhvr>
                                    </p:animEffect>
                                  </p:childTnLst>
                                  <p:subTnLst>
                                    <p:animClr clrSpc="rgb" dir="cw">
                                      <p:cBhvr override="childStyle">
                                        <p:cTn dur="1" fill="hold" display="0" masterRel="nextClick" afterEffect="1"/>
                                        <p:tgtEl>
                                          <p:spTgt spid="255014"/>
                                        </p:tgtEl>
                                        <p:attrNameLst>
                                          <p:attrName>ppt_c</p:attrName>
                                        </p:attrNameLst>
                                      </p:cBhvr>
                                      <p:to>
                                        <a:schemeClr val="tx2"/>
                                      </p:to>
                                    </p:animClr>
                                  </p:subTnLst>
                                </p:cTn>
                              </p:par>
                            </p:childTnLst>
                          </p:cTn>
                        </p:par>
                        <p:par>
                          <p:cTn id="23" fill="hold" nodeType="afterGroup">
                            <p:stCondLst>
                              <p:cond delay="2000"/>
                            </p:stCondLst>
                            <p:childTnLst>
                              <p:par>
                                <p:cTn id="24" presetID="22" presetClass="entr" presetSubtype="1" fill="hold" nodeType="afterEffect">
                                  <p:stCondLst>
                                    <p:cond delay="0"/>
                                  </p:stCondLst>
                                  <p:childTnLst>
                                    <p:set>
                                      <p:cBhvr>
                                        <p:cTn id="25" dur="1" fill="hold">
                                          <p:stCondLst>
                                            <p:cond delay="0"/>
                                          </p:stCondLst>
                                        </p:cTn>
                                        <p:tgtEl>
                                          <p:spTgt spid="255015"/>
                                        </p:tgtEl>
                                        <p:attrNameLst>
                                          <p:attrName>style.visibility</p:attrName>
                                        </p:attrNameLst>
                                      </p:cBhvr>
                                      <p:to>
                                        <p:strVal val="visible"/>
                                      </p:to>
                                    </p:set>
                                    <p:animEffect transition="in" filter="wipe(up)">
                                      <p:cBhvr>
                                        <p:cTn id="26" dur="1000"/>
                                        <p:tgtEl>
                                          <p:spTgt spid="255015"/>
                                        </p:tgtEl>
                                      </p:cBhvr>
                                    </p:animEffect>
                                  </p:childTnLst>
                                  <p:subTnLst>
                                    <p:animClr clrSpc="rgb" dir="cw">
                                      <p:cBhvr override="childStyle">
                                        <p:cTn dur="1" fill="hold" display="0" masterRel="nextClick" afterEffect="1"/>
                                        <p:tgtEl>
                                          <p:spTgt spid="255015"/>
                                        </p:tgtEl>
                                        <p:attrNameLst>
                                          <p:attrName>ppt_c</p:attrName>
                                        </p:attrNameLst>
                                      </p:cBhvr>
                                      <p:to>
                                        <a:schemeClr val="tx2"/>
                                      </p:to>
                                    </p:animClr>
                                  </p:subTnLst>
                                </p:cTn>
                              </p:par>
                            </p:childTnLst>
                          </p:cTn>
                        </p:par>
                        <p:par>
                          <p:cTn id="27" fill="hold" nodeType="afterGroup">
                            <p:stCondLst>
                              <p:cond delay="3000"/>
                            </p:stCondLst>
                            <p:childTnLst>
                              <p:par>
                                <p:cTn id="28" presetID="15" presetClass="emph" presetSubtype="0" grpId="0" nodeType="afterEffect">
                                  <p:stCondLst>
                                    <p:cond delay="0"/>
                                  </p:stCondLst>
                                  <p:iterate type="lt">
                                    <p:tmAbs val="300"/>
                                  </p:iterate>
                                  <p:childTnLst>
                                    <p:set>
                                      <p:cBhvr override="childStyle">
                                        <p:cTn id="29" dur="indefinite"/>
                                        <p:tgtEl>
                                          <p:spTgt spid="254983"/>
                                        </p:tgtEl>
                                        <p:attrNameLst>
                                          <p:attrName>style.fontWeight</p:attrName>
                                        </p:attrNameLst>
                                      </p:cBhvr>
                                      <p:to>
                                        <p:strVal val="bold"/>
                                      </p:to>
                                    </p:set>
                                  </p:childTnLst>
                                  <p:subTnLst>
                                    <p:audio>
                                      <p:cMediaNode>
                                        <p:cTn display="0" masterRel="sameClick">
                                          <p:stCondLst>
                                            <p:cond evt="begin" delay="0">
                                              <p:tn val="28"/>
                                            </p:cond>
                                          </p:stCondLst>
                                          <p:endCondLst>
                                            <p:cond evt="onStopAudio" delay="0">
                                              <p:tgtEl>
                                                <p:sldTgt/>
                                              </p:tgtEl>
                                            </p:cond>
                                          </p:endCondLst>
                                        </p:cTn>
                                        <p:tgtEl>
                                          <p:sndTgt r:embed="rId3" name="type.wav"/>
                                        </p:tgtEl>
                                      </p:cMediaNode>
                                    </p:audio>
                                  </p:subTnLst>
                                </p:cTn>
                              </p:par>
                            </p:childTnLst>
                          </p:cTn>
                        </p:par>
                        <p:par>
                          <p:cTn id="30" fill="hold" nodeType="afterGroup">
                            <p:stCondLst>
                              <p:cond delay="1997"/>
                            </p:stCondLst>
                            <p:childTnLst>
                              <p:par>
                                <p:cTn id="31" presetID="26" presetClass="emph" presetSubtype="0" repeatCount="2000" fill="hold" grpId="0" nodeType="afterEffect">
                                  <p:stCondLst>
                                    <p:cond delay="0"/>
                                  </p:stCondLst>
                                  <p:childTnLst>
                                    <p:animEffect transition="out" filter="fade">
                                      <p:cBhvr>
                                        <p:cTn id="32" dur="500" tmFilter="0, 0; .2, .5; .8, .5; 1, 0"/>
                                        <p:tgtEl>
                                          <p:spTgt spid="255023"/>
                                        </p:tgtEl>
                                      </p:cBhvr>
                                    </p:animEffect>
                                    <p:animScale>
                                      <p:cBhvr>
                                        <p:cTn id="33" dur="250" autoRev="1" fill="hold"/>
                                        <p:tgtEl>
                                          <p:spTgt spid="255023"/>
                                        </p:tgtEl>
                                      </p:cBhvr>
                                      <p:by x="105000" y="105000"/>
                                    </p:animScale>
                                  </p:childTnLst>
                                  <p:subTnLst>
                                    <p:audio>
                                      <p:cMediaNode>
                                        <p:cTn display="0" masterRel="sameClick">
                                          <p:stCondLst>
                                            <p:cond evt="begin" delay="0">
                                              <p:tn val="31"/>
                                            </p:cond>
                                          </p:stCondLst>
                                          <p:endCondLst>
                                            <p:cond evt="onStopAudio" delay="0">
                                              <p:tgtEl>
                                                <p:sldTgt/>
                                              </p:tgtEl>
                                            </p:cond>
                                          </p:endCondLst>
                                        </p:cTn>
                                        <p:tgtEl>
                                          <p:sndTgt r:embed="rId3" name="type.wav"/>
                                        </p:tgtEl>
                                      </p:cMediaNode>
                                    </p:audio>
                                  </p:subTnLst>
                                </p:cTn>
                              </p:par>
                            </p:childTnLst>
                          </p:cTn>
                        </p:par>
                        <p:par>
                          <p:cTn id="34" fill="hold" nodeType="afterGroup">
                            <p:stCondLst>
                              <p:cond delay="2997"/>
                            </p:stCondLst>
                            <p:childTnLst>
                              <p:par>
                                <p:cTn id="35" presetID="22" presetClass="entr" presetSubtype="2" fill="hold" nodeType="afterEffect">
                                  <p:stCondLst>
                                    <p:cond delay="0"/>
                                  </p:stCondLst>
                                  <p:childTnLst>
                                    <p:set>
                                      <p:cBhvr>
                                        <p:cTn id="36" dur="1" fill="hold">
                                          <p:stCondLst>
                                            <p:cond delay="0"/>
                                          </p:stCondLst>
                                        </p:cTn>
                                        <p:tgtEl>
                                          <p:spTgt spid="255016"/>
                                        </p:tgtEl>
                                        <p:attrNameLst>
                                          <p:attrName>style.visibility</p:attrName>
                                        </p:attrNameLst>
                                      </p:cBhvr>
                                      <p:to>
                                        <p:strVal val="visible"/>
                                      </p:to>
                                    </p:set>
                                    <p:animEffect transition="in" filter="wipe(right)">
                                      <p:cBhvr>
                                        <p:cTn id="37" dur="1000"/>
                                        <p:tgtEl>
                                          <p:spTgt spid="255016"/>
                                        </p:tgtEl>
                                      </p:cBhvr>
                                    </p:animEffect>
                                  </p:childTnLst>
                                  <p:subTnLst>
                                    <p:animClr clrSpc="rgb" dir="cw">
                                      <p:cBhvr override="childStyle">
                                        <p:cTn dur="1" fill="hold" display="0" masterRel="nextClick" afterEffect="1"/>
                                        <p:tgtEl>
                                          <p:spTgt spid="255016"/>
                                        </p:tgtEl>
                                        <p:attrNameLst>
                                          <p:attrName>ppt_c</p:attrName>
                                        </p:attrNameLst>
                                      </p:cBhvr>
                                      <p:to>
                                        <a:schemeClr val="tx2"/>
                                      </p:to>
                                    </p:animClr>
                                  </p:subTnLst>
                                </p:cTn>
                              </p:par>
                            </p:childTnLst>
                          </p:cTn>
                        </p:par>
                        <p:par>
                          <p:cTn id="38" fill="hold" nodeType="afterGroup">
                            <p:stCondLst>
                              <p:cond delay="3997"/>
                            </p:stCondLst>
                            <p:childTnLst>
                              <p:par>
                                <p:cTn id="39" presetID="22" presetClass="entr" presetSubtype="1" fill="hold" nodeType="afterEffect">
                                  <p:stCondLst>
                                    <p:cond delay="0"/>
                                  </p:stCondLst>
                                  <p:childTnLst>
                                    <p:set>
                                      <p:cBhvr>
                                        <p:cTn id="40" dur="1" fill="hold">
                                          <p:stCondLst>
                                            <p:cond delay="0"/>
                                          </p:stCondLst>
                                        </p:cTn>
                                        <p:tgtEl>
                                          <p:spTgt spid="255017"/>
                                        </p:tgtEl>
                                        <p:attrNameLst>
                                          <p:attrName>style.visibility</p:attrName>
                                        </p:attrNameLst>
                                      </p:cBhvr>
                                      <p:to>
                                        <p:strVal val="visible"/>
                                      </p:to>
                                    </p:set>
                                    <p:animEffect transition="in" filter="wipe(up)">
                                      <p:cBhvr>
                                        <p:cTn id="41" dur="1000"/>
                                        <p:tgtEl>
                                          <p:spTgt spid="255017"/>
                                        </p:tgtEl>
                                      </p:cBhvr>
                                    </p:animEffect>
                                  </p:childTnLst>
                                  <p:subTnLst>
                                    <p:animClr clrSpc="rgb" dir="cw">
                                      <p:cBhvr override="childStyle">
                                        <p:cTn dur="1" fill="hold" display="0" masterRel="nextClick" afterEffect="1"/>
                                        <p:tgtEl>
                                          <p:spTgt spid="255017"/>
                                        </p:tgtEl>
                                        <p:attrNameLst>
                                          <p:attrName>ppt_c</p:attrName>
                                        </p:attrNameLst>
                                      </p:cBhvr>
                                      <p:to>
                                        <a:schemeClr val="tx2"/>
                                      </p:to>
                                    </p:animClr>
                                  </p:subTnLst>
                                </p:cTn>
                              </p:par>
                            </p:childTnLst>
                          </p:cTn>
                        </p:par>
                        <p:par>
                          <p:cTn id="42" fill="hold" nodeType="afterGroup">
                            <p:stCondLst>
                              <p:cond delay="4997"/>
                            </p:stCondLst>
                            <p:childTnLst>
                              <p:par>
                                <p:cTn id="43" presetID="15" presetClass="emph" presetSubtype="0" grpId="0" nodeType="afterEffect">
                                  <p:stCondLst>
                                    <p:cond delay="0"/>
                                  </p:stCondLst>
                                  <p:iterate type="lt">
                                    <p:tmAbs val="300"/>
                                  </p:iterate>
                                  <p:childTnLst>
                                    <p:set>
                                      <p:cBhvr override="childStyle">
                                        <p:cTn id="44" dur="indefinite"/>
                                        <p:tgtEl>
                                          <p:spTgt spid="255024"/>
                                        </p:tgtEl>
                                        <p:attrNameLst>
                                          <p:attrName>style.fontWeight</p:attrName>
                                        </p:attrNameLst>
                                      </p:cBhvr>
                                      <p:to>
                                        <p:strVal val="bold"/>
                                      </p:to>
                                    </p:set>
                                  </p:childTnLst>
                                  <p:subTnLst>
                                    <p:audio>
                                      <p:cMediaNode>
                                        <p:cTn display="0" masterRel="sameClick">
                                          <p:stCondLst>
                                            <p:cond evt="begin" delay="0">
                                              <p:tn val="43"/>
                                            </p:cond>
                                          </p:stCondLst>
                                          <p:endCondLst>
                                            <p:cond evt="onStopAudio" delay="0">
                                              <p:tgtEl>
                                                <p:sldTgt/>
                                              </p:tgtEl>
                                            </p:cond>
                                          </p:endCondLst>
                                        </p:cTn>
                                        <p:tgtEl>
                                          <p:sndTgt r:embed="rId3" name="type.wav"/>
                                        </p:tgtEl>
                                      </p:cMediaNode>
                                    </p:audio>
                                  </p:subTnLst>
                                </p:cTn>
                              </p:par>
                            </p:childTnLst>
                          </p:cTn>
                        </p:par>
                        <p:par>
                          <p:cTn id="45" fill="hold" nodeType="afterGroup">
                            <p:stCondLst>
                              <p:cond delay="3994"/>
                            </p:stCondLst>
                            <p:childTnLst>
                              <p:par>
                                <p:cTn id="46" presetID="26" presetClass="emph" presetSubtype="0" repeatCount="3000" fill="hold" grpId="0" nodeType="afterEffect">
                                  <p:stCondLst>
                                    <p:cond delay="0"/>
                                  </p:stCondLst>
                                  <p:childTnLst>
                                    <p:animEffect transition="out" filter="fade">
                                      <p:cBhvr>
                                        <p:cTn id="47" dur="500" tmFilter="0, 0; .2, .5; .8, .5; 1, 0"/>
                                        <p:tgtEl>
                                          <p:spTgt spid="255026"/>
                                        </p:tgtEl>
                                      </p:cBhvr>
                                    </p:animEffect>
                                    <p:animScale>
                                      <p:cBhvr>
                                        <p:cTn id="48" dur="250" autoRev="1" fill="hold"/>
                                        <p:tgtEl>
                                          <p:spTgt spid="255026"/>
                                        </p:tgtEl>
                                      </p:cBhvr>
                                      <p:by x="105000" y="105000"/>
                                    </p:animScale>
                                  </p:childTnLst>
                                  <p:subTnLst>
                                    <p:audio>
                                      <p:cMediaNode>
                                        <p:cTn display="0" masterRel="sameClick">
                                          <p:stCondLst>
                                            <p:cond evt="begin" delay="0">
                                              <p:tn val="46"/>
                                            </p:cond>
                                          </p:stCondLst>
                                          <p:endCondLst>
                                            <p:cond evt="onStopAudio" delay="0">
                                              <p:tgtEl>
                                                <p:sldTgt/>
                                              </p:tgtEl>
                                            </p:cond>
                                          </p:endCondLst>
                                        </p:cTn>
                                        <p:tgtEl>
                                          <p:sndTgt r:embed="rId3" name="type.wav"/>
                                        </p:tgtEl>
                                      </p:cMediaNode>
                                    </p:audio>
                                  </p:subTnLst>
                                </p:cTn>
                              </p:par>
                            </p:childTnLst>
                          </p:cTn>
                        </p:par>
                        <p:par>
                          <p:cTn id="49" fill="hold" nodeType="afterGroup">
                            <p:stCondLst>
                              <p:cond delay="5494"/>
                            </p:stCondLst>
                            <p:childTnLst>
                              <p:par>
                                <p:cTn id="50" presetID="31" presetClass="emph" presetSubtype="0" grpId="0" nodeType="afterEffect">
                                  <p:stCondLst>
                                    <p:cond delay="0"/>
                                  </p:stCondLst>
                                  <p:childTnLst>
                                    <p:set>
                                      <p:cBhvr override="childStyle">
                                        <p:cTn id="51" dur="1000" fill="hold"/>
                                        <p:tgtEl>
                                          <p:spTgt spid="254994"/>
                                        </p:tgtEl>
                                        <p:attrNameLst>
                                          <p:attrName>style.color</p:attrName>
                                        </p:attrNameLst>
                                      </p:cBhvr>
                                      <p:to>
                                        <p:clrVal>
                                          <a:schemeClr val="accent2"/>
                                        </p:clrVal>
                                      </p:to>
                                    </p:set>
                                    <p:set>
                                      <p:cBhvr override="childStyle">
                                        <p:cTn id="52" dur="1000" fill="hold"/>
                                        <p:tgtEl>
                                          <p:spTgt spid="254994"/>
                                        </p:tgtEl>
                                        <p:attrNameLst>
                                          <p:attrName>style.fontStyle</p:attrName>
                                        </p:attrNameLst>
                                      </p:cBhvr>
                                      <p:to>
                                        <p:strVal val="italic"/>
                                      </p:to>
                                    </p:set>
                                    <p:set>
                                      <p:cBhvr>
                                        <p:cTn id="53" dur="1000" fill="hold"/>
                                        <p:tgtEl>
                                          <p:spTgt spid="254994"/>
                                        </p:tgtEl>
                                        <p:attrNameLst>
                                          <p:attrName>style.fontWeight</p:attrName>
                                        </p:attrNameLst>
                                      </p:cBhvr>
                                      <p:to>
                                        <p:strVal val="bold"/>
                                      </p:to>
                                    </p:set>
                                    <p:set>
                                      <p:cBhvr>
                                        <p:cTn id="54" dur="1000" fill="hold"/>
                                        <p:tgtEl>
                                          <p:spTgt spid="254994"/>
                                        </p:tgtEl>
                                        <p:attrNameLst>
                                          <p:attrName>style.textDecorationUnderline</p:attrName>
                                        </p:attrNameLst>
                                      </p:cBhvr>
                                      <p:to>
                                        <p:strVal val="true"/>
                                      </p:to>
                                    </p:set>
                                  </p:childTnLst>
                                </p:cTn>
                              </p:par>
                            </p:childTnLst>
                          </p:cTn>
                        </p:par>
                        <p:par>
                          <p:cTn id="55" fill="hold" nodeType="afterGroup">
                            <p:stCondLst>
                              <p:cond delay="6494"/>
                            </p:stCondLst>
                            <p:childTnLst>
                              <p:par>
                                <p:cTn id="56" presetID="22" presetClass="entr" presetSubtype="8" fill="hold" nodeType="afterEffect">
                                  <p:stCondLst>
                                    <p:cond delay="0"/>
                                  </p:stCondLst>
                                  <p:childTnLst>
                                    <p:set>
                                      <p:cBhvr>
                                        <p:cTn id="57" dur="1" fill="hold">
                                          <p:stCondLst>
                                            <p:cond delay="0"/>
                                          </p:stCondLst>
                                        </p:cTn>
                                        <p:tgtEl>
                                          <p:spTgt spid="255018"/>
                                        </p:tgtEl>
                                        <p:attrNameLst>
                                          <p:attrName>style.visibility</p:attrName>
                                        </p:attrNameLst>
                                      </p:cBhvr>
                                      <p:to>
                                        <p:strVal val="visible"/>
                                      </p:to>
                                    </p:set>
                                    <p:animEffect transition="in" filter="wipe(left)">
                                      <p:cBhvr>
                                        <p:cTn id="58" dur="1000"/>
                                        <p:tgtEl>
                                          <p:spTgt spid="255018"/>
                                        </p:tgtEl>
                                      </p:cBhvr>
                                    </p:animEffect>
                                  </p:childTnLst>
                                  <p:subTnLst>
                                    <p:animClr clrSpc="rgb" dir="cw">
                                      <p:cBhvr override="childStyle">
                                        <p:cTn dur="1" fill="hold" display="0" masterRel="nextClick" afterEffect="1"/>
                                        <p:tgtEl>
                                          <p:spTgt spid="255018"/>
                                        </p:tgtEl>
                                        <p:attrNameLst>
                                          <p:attrName>ppt_c</p:attrName>
                                        </p:attrNameLst>
                                      </p:cBhvr>
                                      <p:to>
                                        <a:schemeClr val="tx2"/>
                                      </p:to>
                                    </p:animClr>
                                  </p:subTnLst>
                                </p:cTn>
                              </p:par>
                            </p:childTnLst>
                          </p:cTn>
                        </p:par>
                        <p:par>
                          <p:cTn id="59" fill="hold" nodeType="afterGroup">
                            <p:stCondLst>
                              <p:cond delay="7494"/>
                            </p:stCondLst>
                            <p:childTnLst>
                              <p:par>
                                <p:cTn id="60" presetID="22" presetClass="entr" presetSubtype="1" fill="hold" nodeType="afterEffect">
                                  <p:stCondLst>
                                    <p:cond delay="0"/>
                                  </p:stCondLst>
                                  <p:childTnLst>
                                    <p:set>
                                      <p:cBhvr>
                                        <p:cTn id="61" dur="1" fill="hold">
                                          <p:stCondLst>
                                            <p:cond delay="0"/>
                                          </p:stCondLst>
                                        </p:cTn>
                                        <p:tgtEl>
                                          <p:spTgt spid="255022"/>
                                        </p:tgtEl>
                                        <p:attrNameLst>
                                          <p:attrName>style.visibility</p:attrName>
                                        </p:attrNameLst>
                                      </p:cBhvr>
                                      <p:to>
                                        <p:strVal val="visible"/>
                                      </p:to>
                                    </p:set>
                                    <p:animEffect transition="in" filter="wipe(up)">
                                      <p:cBhvr>
                                        <p:cTn id="62" dur="1000"/>
                                        <p:tgtEl>
                                          <p:spTgt spid="255022"/>
                                        </p:tgtEl>
                                      </p:cBhvr>
                                    </p:animEffect>
                                  </p:childTnLst>
                                  <p:subTnLst>
                                    <p:animClr clrSpc="rgb" dir="cw">
                                      <p:cBhvr override="childStyle">
                                        <p:cTn dur="1" fill="hold" display="0" masterRel="nextClick" afterEffect="1"/>
                                        <p:tgtEl>
                                          <p:spTgt spid="255022"/>
                                        </p:tgtEl>
                                        <p:attrNameLst>
                                          <p:attrName>ppt_c</p:attrName>
                                        </p:attrNameLst>
                                      </p:cBhvr>
                                      <p:to>
                                        <a:schemeClr val="tx2"/>
                                      </p:to>
                                    </p:animClr>
                                  </p:subTnLst>
                                </p:cTn>
                              </p:par>
                            </p:childTnLst>
                          </p:cTn>
                        </p:par>
                        <p:par>
                          <p:cTn id="63" fill="hold" nodeType="afterGroup">
                            <p:stCondLst>
                              <p:cond delay="8494"/>
                            </p:stCondLst>
                            <p:childTnLst>
                              <p:par>
                                <p:cTn id="64" presetID="15" presetClass="emph" presetSubtype="0" grpId="0" nodeType="afterEffect">
                                  <p:stCondLst>
                                    <p:cond delay="0"/>
                                  </p:stCondLst>
                                  <p:iterate type="lt">
                                    <p:tmAbs val="300"/>
                                  </p:iterate>
                                  <p:childTnLst>
                                    <p:set>
                                      <p:cBhvr override="childStyle">
                                        <p:cTn id="65" dur="indefinite"/>
                                        <p:tgtEl>
                                          <p:spTgt spid="255027"/>
                                        </p:tgtEl>
                                        <p:attrNameLst>
                                          <p:attrName>style.fontWeight</p:attrName>
                                        </p:attrNameLst>
                                      </p:cBhvr>
                                      <p:to>
                                        <p:strVal val="bold"/>
                                      </p:to>
                                    </p:set>
                                  </p:childTnLst>
                                  <p:subTnLst>
                                    <p:audio>
                                      <p:cMediaNode>
                                        <p:cTn display="0" masterRel="sameClick">
                                          <p:stCondLst>
                                            <p:cond evt="begin" delay="0">
                                              <p:tn val="64"/>
                                            </p:cond>
                                          </p:stCondLst>
                                          <p:endCondLst>
                                            <p:cond evt="onStopAudio" delay="0">
                                              <p:tgtEl>
                                                <p:sldTgt/>
                                              </p:tgtEl>
                                            </p:cond>
                                          </p:endCondLst>
                                        </p:cTn>
                                        <p:tgtEl>
                                          <p:sndTgt r:embed="rId3" name="type.wav"/>
                                        </p:tgtEl>
                                      </p:cMediaNode>
                                    </p:audio>
                                  </p:subTnLst>
                                </p:cTn>
                              </p:par>
                            </p:childTnLst>
                          </p:cTn>
                        </p:par>
                        <p:par>
                          <p:cTn id="66" fill="hold" nodeType="afterGroup">
                            <p:stCondLst>
                              <p:cond delay="7491"/>
                            </p:stCondLst>
                            <p:childTnLst>
                              <p:par>
                                <p:cTn id="67" presetID="26" presetClass="emph" presetSubtype="0" repeatCount="3000" fill="hold" grpId="0" nodeType="afterEffect">
                                  <p:stCondLst>
                                    <p:cond delay="0"/>
                                  </p:stCondLst>
                                  <p:childTnLst>
                                    <p:animEffect transition="out" filter="fade">
                                      <p:cBhvr>
                                        <p:cTn id="68" dur="500" tmFilter="0, 0; .2, .5; .8, .5; 1, 0"/>
                                        <p:tgtEl>
                                          <p:spTgt spid="255029"/>
                                        </p:tgtEl>
                                      </p:cBhvr>
                                    </p:animEffect>
                                    <p:animScale>
                                      <p:cBhvr>
                                        <p:cTn id="69" dur="250" autoRev="1" fill="hold"/>
                                        <p:tgtEl>
                                          <p:spTgt spid="255029"/>
                                        </p:tgtEl>
                                      </p:cBhvr>
                                      <p:by x="105000" y="105000"/>
                                    </p:animScale>
                                  </p:childTnLst>
                                  <p:subTnLst>
                                    <p:audio>
                                      <p:cMediaNode>
                                        <p:cTn display="0" masterRel="sameClick">
                                          <p:stCondLst>
                                            <p:cond evt="begin" delay="0">
                                              <p:tn val="67"/>
                                            </p:cond>
                                          </p:stCondLst>
                                          <p:endCondLst>
                                            <p:cond evt="onStopAudio" delay="0">
                                              <p:tgtEl>
                                                <p:sldTgt/>
                                              </p:tgtEl>
                                            </p:cond>
                                          </p:endCondLst>
                                        </p:cTn>
                                        <p:tgtEl>
                                          <p:sndTgt r:embed="rId3" name="type.wav"/>
                                        </p:tgtEl>
                                      </p:cMediaNode>
                                    </p:audio>
                                  </p:subTnLst>
                                </p:cTn>
                              </p:par>
                            </p:childTnLst>
                          </p:cTn>
                        </p:par>
                        <p:par>
                          <p:cTn id="70" fill="hold" nodeType="afterGroup">
                            <p:stCondLst>
                              <p:cond delay="8991"/>
                            </p:stCondLst>
                            <p:childTnLst>
                              <p:par>
                                <p:cTn id="71" presetID="22" presetClass="entr" presetSubtype="8" fill="hold" nodeType="afterEffect">
                                  <p:stCondLst>
                                    <p:cond delay="0"/>
                                  </p:stCondLst>
                                  <p:childTnLst>
                                    <p:set>
                                      <p:cBhvr>
                                        <p:cTn id="72" dur="1" fill="hold">
                                          <p:stCondLst>
                                            <p:cond delay="0"/>
                                          </p:stCondLst>
                                        </p:cTn>
                                        <p:tgtEl>
                                          <p:spTgt spid="255019"/>
                                        </p:tgtEl>
                                        <p:attrNameLst>
                                          <p:attrName>style.visibility</p:attrName>
                                        </p:attrNameLst>
                                      </p:cBhvr>
                                      <p:to>
                                        <p:strVal val="visible"/>
                                      </p:to>
                                    </p:set>
                                    <p:animEffect transition="in" filter="wipe(left)">
                                      <p:cBhvr>
                                        <p:cTn id="73" dur="1000"/>
                                        <p:tgtEl>
                                          <p:spTgt spid="255019"/>
                                        </p:tgtEl>
                                      </p:cBhvr>
                                    </p:animEffect>
                                  </p:childTnLst>
                                  <p:subTnLst>
                                    <p:animClr clrSpc="rgb" dir="cw">
                                      <p:cBhvr override="childStyle">
                                        <p:cTn dur="1" fill="hold" display="0" masterRel="nextClick" afterEffect="1"/>
                                        <p:tgtEl>
                                          <p:spTgt spid="255019"/>
                                        </p:tgtEl>
                                        <p:attrNameLst>
                                          <p:attrName>ppt_c</p:attrName>
                                        </p:attrNameLst>
                                      </p:cBhvr>
                                      <p:to>
                                        <a:schemeClr val="tx2"/>
                                      </p:to>
                                    </p:animClr>
                                  </p:subTnLst>
                                </p:cTn>
                              </p:par>
                            </p:childTnLst>
                          </p:cTn>
                        </p:par>
                        <p:par>
                          <p:cTn id="74" fill="hold" nodeType="afterGroup">
                            <p:stCondLst>
                              <p:cond delay="9991"/>
                            </p:stCondLst>
                            <p:childTnLst>
                              <p:par>
                                <p:cTn id="75" presetID="22" presetClass="entr" presetSubtype="8" fill="hold" nodeType="afterEffect">
                                  <p:stCondLst>
                                    <p:cond delay="0"/>
                                  </p:stCondLst>
                                  <p:childTnLst>
                                    <p:set>
                                      <p:cBhvr>
                                        <p:cTn id="76" dur="1" fill="hold">
                                          <p:stCondLst>
                                            <p:cond delay="0"/>
                                          </p:stCondLst>
                                        </p:cTn>
                                        <p:tgtEl>
                                          <p:spTgt spid="255021"/>
                                        </p:tgtEl>
                                        <p:attrNameLst>
                                          <p:attrName>style.visibility</p:attrName>
                                        </p:attrNameLst>
                                      </p:cBhvr>
                                      <p:to>
                                        <p:strVal val="visible"/>
                                      </p:to>
                                    </p:set>
                                    <p:animEffect transition="in" filter="wipe(left)">
                                      <p:cBhvr>
                                        <p:cTn id="77" dur="1000"/>
                                        <p:tgtEl>
                                          <p:spTgt spid="255021"/>
                                        </p:tgtEl>
                                      </p:cBhvr>
                                    </p:animEffect>
                                  </p:childTnLst>
                                  <p:subTnLst>
                                    <p:animClr clrSpc="rgb" dir="cw">
                                      <p:cBhvr override="childStyle">
                                        <p:cTn dur="1" fill="hold" display="0" masterRel="nextClick" afterEffect="1"/>
                                        <p:tgtEl>
                                          <p:spTgt spid="255021"/>
                                        </p:tgtEl>
                                        <p:attrNameLst>
                                          <p:attrName>ppt_c</p:attrName>
                                        </p:attrNameLst>
                                      </p:cBhvr>
                                      <p:to>
                                        <a:schemeClr val="tx2"/>
                                      </p:to>
                                    </p:animClr>
                                  </p:subTnLst>
                                </p:cTn>
                              </p:par>
                            </p:childTnLst>
                          </p:cTn>
                        </p:par>
                        <p:par>
                          <p:cTn id="78" fill="hold" nodeType="afterGroup">
                            <p:stCondLst>
                              <p:cond delay="10991"/>
                            </p:stCondLst>
                            <p:childTnLst>
                              <p:par>
                                <p:cTn id="79" presetID="22" presetClass="entr" presetSubtype="1" fill="hold" nodeType="afterEffect">
                                  <p:stCondLst>
                                    <p:cond delay="0"/>
                                  </p:stCondLst>
                                  <p:childTnLst>
                                    <p:set>
                                      <p:cBhvr>
                                        <p:cTn id="80" dur="1" fill="hold">
                                          <p:stCondLst>
                                            <p:cond delay="0"/>
                                          </p:stCondLst>
                                        </p:cTn>
                                        <p:tgtEl>
                                          <p:spTgt spid="255020"/>
                                        </p:tgtEl>
                                        <p:attrNameLst>
                                          <p:attrName>style.visibility</p:attrName>
                                        </p:attrNameLst>
                                      </p:cBhvr>
                                      <p:to>
                                        <p:strVal val="visible"/>
                                      </p:to>
                                    </p:set>
                                    <p:animEffect transition="in" filter="wipe(up)">
                                      <p:cBhvr>
                                        <p:cTn id="81" dur="1000"/>
                                        <p:tgtEl>
                                          <p:spTgt spid="255020"/>
                                        </p:tgtEl>
                                      </p:cBhvr>
                                    </p:animEffect>
                                  </p:childTnLst>
                                  <p:subTnLst>
                                    <p:animClr clrSpc="rgb" dir="cw">
                                      <p:cBhvr override="childStyle">
                                        <p:cTn dur="1" fill="hold" display="0" masterRel="nextClick" afterEffect="1"/>
                                        <p:tgtEl>
                                          <p:spTgt spid="255020"/>
                                        </p:tgtEl>
                                        <p:attrNameLst>
                                          <p:attrName>ppt_c</p:attrName>
                                        </p:attrNameLst>
                                      </p:cBhvr>
                                      <p:to>
                                        <a:schemeClr val="tx2"/>
                                      </p:to>
                                    </p:animClr>
                                  </p:subTnLst>
                                </p:cTn>
                              </p:par>
                            </p:childTnLst>
                          </p:cTn>
                        </p:par>
                        <p:par>
                          <p:cTn id="82" fill="hold" nodeType="afterGroup">
                            <p:stCondLst>
                              <p:cond delay="11991"/>
                            </p:stCondLst>
                            <p:childTnLst>
                              <p:par>
                                <p:cTn id="83" presetID="15" presetClass="emph" presetSubtype="0" grpId="0" nodeType="afterEffect">
                                  <p:stCondLst>
                                    <p:cond delay="0"/>
                                  </p:stCondLst>
                                  <p:iterate type="lt">
                                    <p:tmAbs val="300"/>
                                  </p:iterate>
                                  <p:childTnLst>
                                    <p:set>
                                      <p:cBhvr override="childStyle">
                                        <p:cTn id="84" dur="indefinite"/>
                                        <p:tgtEl>
                                          <p:spTgt spid="255028"/>
                                        </p:tgtEl>
                                        <p:attrNameLst>
                                          <p:attrName>style.fontWeight</p:attrName>
                                        </p:attrNameLst>
                                      </p:cBhvr>
                                      <p:to>
                                        <p:strVal val="bold"/>
                                      </p:to>
                                    </p:set>
                                  </p:childTnLst>
                                  <p:subTnLst>
                                    <p:audio>
                                      <p:cMediaNode>
                                        <p:cTn display="0" masterRel="sameClick">
                                          <p:stCondLst>
                                            <p:cond evt="begin" delay="0">
                                              <p:tn val="83"/>
                                            </p:cond>
                                          </p:stCondLst>
                                          <p:endCondLst>
                                            <p:cond evt="onStopAudio" delay="0">
                                              <p:tgtEl>
                                                <p:sldTgt/>
                                              </p:tgtEl>
                                            </p:cond>
                                          </p:endCondLst>
                                        </p:cTn>
                                        <p:tgtEl>
                                          <p:sndTgt r:embed="rId3" name="type.wav"/>
                                        </p:tgtEl>
                                      </p:cMediaNode>
                                    </p:audio>
                                  </p:subTnLst>
                                </p:cTn>
                              </p:par>
                            </p:childTnLst>
                          </p:cTn>
                        </p:par>
                        <p:par>
                          <p:cTn id="85" fill="hold" nodeType="afterGroup">
                            <p:stCondLst>
                              <p:cond delay="10988"/>
                            </p:stCondLst>
                            <p:childTnLst>
                              <p:par>
                                <p:cTn id="86" presetID="26" presetClass="emph" presetSubtype="0" repeatCount="3000" fill="hold" grpId="0" nodeType="afterEffect">
                                  <p:stCondLst>
                                    <p:cond delay="0"/>
                                  </p:stCondLst>
                                  <p:childTnLst>
                                    <p:animEffect transition="out" filter="fade">
                                      <p:cBhvr>
                                        <p:cTn id="87" dur="500" tmFilter="0, 0; .2, .5; .8, .5; 1, 0"/>
                                        <p:tgtEl>
                                          <p:spTgt spid="255030"/>
                                        </p:tgtEl>
                                      </p:cBhvr>
                                    </p:animEffect>
                                    <p:animScale>
                                      <p:cBhvr>
                                        <p:cTn id="88" dur="250" autoRev="1" fill="hold"/>
                                        <p:tgtEl>
                                          <p:spTgt spid="255030"/>
                                        </p:tgtEl>
                                      </p:cBhvr>
                                      <p:by x="105000" y="105000"/>
                                    </p:animScale>
                                  </p:childTnLst>
                                  <p:subTnLst>
                                    <p:audio>
                                      <p:cMediaNode>
                                        <p:cTn display="0" masterRel="sameClick">
                                          <p:stCondLst>
                                            <p:cond evt="begin" delay="0">
                                              <p:tn val="86"/>
                                            </p:cond>
                                          </p:stCondLst>
                                          <p:endCondLst>
                                            <p:cond evt="onStopAudio" delay="0">
                                              <p:tgtEl>
                                                <p:sldTgt/>
                                              </p:tgtEl>
                                            </p:cond>
                                          </p:endCondLst>
                                        </p:cTn>
                                        <p:tgtEl>
                                          <p:sndTgt r:embed="rId3" name="type.wav"/>
                                        </p:tgtEl>
                                      </p:cMediaNode>
                                    </p:audio>
                                  </p:subTnLst>
                                </p:cTn>
                              </p:par>
                            </p:childTnLst>
                          </p:cTn>
                        </p:par>
                        <p:par>
                          <p:cTn id="89" fill="hold" nodeType="afterGroup">
                            <p:stCondLst>
                              <p:cond delay="12488"/>
                            </p:stCondLst>
                            <p:childTnLst>
                              <p:par>
                                <p:cTn id="90" presetID="22" presetClass="entr" presetSubtype="1" fill="hold" nodeType="afterEffect">
                                  <p:stCondLst>
                                    <p:cond delay="0"/>
                                  </p:stCondLst>
                                  <p:childTnLst>
                                    <p:set>
                                      <p:cBhvr>
                                        <p:cTn id="91" dur="1" fill="hold">
                                          <p:stCondLst>
                                            <p:cond delay="0"/>
                                          </p:stCondLst>
                                        </p:cTn>
                                        <p:tgtEl>
                                          <p:spTgt spid="255031"/>
                                        </p:tgtEl>
                                        <p:attrNameLst>
                                          <p:attrName>style.visibility</p:attrName>
                                        </p:attrNameLst>
                                      </p:cBhvr>
                                      <p:to>
                                        <p:strVal val="visible"/>
                                      </p:to>
                                    </p:set>
                                    <p:animEffect transition="in" filter="wipe(up)">
                                      <p:cBhvr>
                                        <p:cTn id="92" dur="1000"/>
                                        <p:tgtEl>
                                          <p:spTgt spid="255031"/>
                                        </p:tgtEl>
                                      </p:cBhvr>
                                    </p:animEffect>
                                  </p:childTnLst>
                                </p:cTn>
                              </p:par>
                            </p:childTnLst>
                          </p:cTn>
                        </p:par>
                        <p:par>
                          <p:cTn id="93" fill="hold" nodeType="afterGroup">
                            <p:stCondLst>
                              <p:cond delay="13488"/>
                            </p:stCondLst>
                            <p:childTnLst>
                              <p:par>
                                <p:cTn id="94" presetID="22" presetClass="entr" presetSubtype="2" fill="hold" nodeType="afterEffect">
                                  <p:stCondLst>
                                    <p:cond delay="0"/>
                                  </p:stCondLst>
                                  <p:childTnLst>
                                    <p:set>
                                      <p:cBhvr>
                                        <p:cTn id="95" dur="1" fill="hold">
                                          <p:stCondLst>
                                            <p:cond delay="0"/>
                                          </p:stCondLst>
                                        </p:cTn>
                                        <p:tgtEl>
                                          <p:spTgt spid="255033"/>
                                        </p:tgtEl>
                                        <p:attrNameLst>
                                          <p:attrName>style.visibility</p:attrName>
                                        </p:attrNameLst>
                                      </p:cBhvr>
                                      <p:to>
                                        <p:strVal val="visible"/>
                                      </p:to>
                                    </p:set>
                                    <p:animEffect transition="in" filter="wipe(right)">
                                      <p:cBhvr>
                                        <p:cTn id="96" dur="1000"/>
                                        <p:tgtEl>
                                          <p:spTgt spid="255033"/>
                                        </p:tgtEl>
                                      </p:cBhvr>
                                    </p:animEffect>
                                  </p:childTnLst>
                                </p:cTn>
                              </p:par>
                            </p:childTnLst>
                          </p:cTn>
                        </p:par>
                        <p:par>
                          <p:cTn id="97" fill="hold" nodeType="afterGroup">
                            <p:stCondLst>
                              <p:cond delay="14488"/>
                            </p:stCondLst>
                            <p:childTnLst>
                              <p:par>
                                <p:cTn id="98" presetID="22" presetClass="entr" presetSubtype="4" fill="hold" nodeType="afterEffect">
                                  <p:stCondLst>
                                    <p:cond delay="0"/>
                                  </p:stCondLst>
                                  <p:childTnLst>
                                    <p:set>
                                      <p:cBhvr>
                                        <p:cTn id="99" dur="1" fill="hold">
                                          <p:stCondLst>
                                            <p:cond delay="0"/>
                                          </p:stCondLst>
                                        </p:cTn>
                                        <p:tgtEl>
                                          <p:spTgt spid="255032"/>
                                        </p:tgtEl>
                                        <p:attrNameLst>
                                          <p:attrName>style.visibility</p:attrName>
                                        </p:attrNameLst>
                                      </p:cBhvr>
                                      <p:to>
                                        <p:strVal val="visible"/>
                                      </p:to>
                                    </p:set>
                                    <p:animEffect transition="in" filter="wipe(down)">
                                      <p:cBhvr>
                                        <p:cTn id="100" dur="1000"/>
                                        <p:tgtEl>
                                          <p:spTgt spid="255032"/>
                                        </p:tgtEl>
                                      </p:cBhvr>
                                    </p:animEffect>
                                  </p:childTnLst>
                                </p:cTn>
                              </p:par>
                            </p:childTnLst>
                          </p:cTn>
                        </p:par>
                        <p:par>
                          <p:cTn id="101" fill="hold" nodeType="afterGroup">
                            <p:stCondLst>
                              <p:cond delay="15488"/>
                            </p:stCondLst>
                            <p:childTnLst>
                              <p:par>
                                <p:cTn id="102" presetID="22" presetClass="entr" presetSubtype="8" fill="hold" nodeType="afterEffect">
                                  <p:stCondLst>
                                    <p:cond delay="0"/>
                                  </p:stCondLst>
                                  <p:childTnLst>
                                    <p:set>
                                      <p:cBhvr>
                                        <p:cTn id="103" dur="1" fill="hold">
                                          <p:stCondLst>
                                            <p:cond delay="0"/>
                                          </p:stCondLst>
                                        </p:cTn>
                                        <p:tgtEl>
                                          <p:spTgt spid="255034"/>
                                        </p:tgtEl>
                                        <p:attrNameLst>
                                          <p:attrName>style.visibility</p:attrName>
                                        </p:attrNameLst>
                                      </p:cBhvr>
                                      <p:to>
                                        <p:strVal val="visible"/>
                                      </p:to>
                                    </p:set>
                                    <p:animEffect transition="in" filter="wipe(left)">
                                      <p:cBhvr>
                                        <p:cTn id="104" dur="1000"/>
                                        <p:tgtEl>
                                          <p:spTgt spid="255034"/>
                                        </p:tgtEl>
                                      </p:cBhvr>
                                    </p:animEffect>
                                  </p:childTnLst>
                                </p:cTn>
                              </p:par>
                            </p:childTnLst>
                          </p:cTn>
                        </p:par>
                      </p:childTnLst>
                    </p:cTn>
                  </p:par>
                </p:childTnLst>
              </p:cTn>
              <p:nextCondLst>
                <p:cond evt="onClick" delay="0">
                  <p:tgtEl>
                    <p:spTgt spid="255039"/>
                  </p:tgtEl>
                </p:cond>
              </p:nextCondLst>
            </p:seq>
          </p:childTnLst>
        </p:cTn>
      </p:par>
    </p:tnLst>
    <p:bldLst>
      <p:bldP spid="254983" grpId="0"/>
      <p:bldP spid="254994" grpId="0"/>
      <p:bldP spid="255023" grpId="0"/>
      <p:bldP spid="255024" grpId="0"/>
      <p:bldP spid="255026" grpId="0"/>
      <p:bldP spid="255027" grpId="0"/>
      <p:bldP spid="255028" grpId="0"/>
      <p:bldP spid="255029" grpId="0"/>
      <p:bldP spid="255030" grpId="0"/>
      <p:bldP spid="255036" grpId="0" bldLvl="0" animBg="1"/>
      <p:bldP spid="255037" grpId="0" bldLvl="0" animBg="1"/>
      <p:bldP spid="255039"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文本框 259073">
            <a:extLst>
              <a:ext uri="{FF2B5EF4-FFF2-40B4-BE49-F238E27FC236}">
                <a16:creationId xmlns:a16="http://schemas.microsoft.com/office/drawing/2014/main" id="{F93E6C4A-F268-4B15-BC1A-9D03B1322C49}"/>
              </a:ext>
            </a:extLst>
          </p:cNvPr>
          <p:cNvSpPr txBox="1"/>
          <p:nvPr/>
        </p:nvSpPr>
        <p:spPr>
          <a:xfrm>
            <a:off x="1415480" y="1890713"/>
            <a:ext cx="9937104" cy="1756443"/>
          </a:xfrm>
          <a:prstGeom prst="rect">
            <a:avLst/>
          </a:prstGeom>
          <a:noFill/>
          <a:ln w="9525">
            <a:noFill/>
          </a:ln>
        </p:spPr>
        <p:txBody>
          <a:bodyPr wrap="square">
            <a:spAutoFit/>
          </a:bodyPr>
          <a:lstStyle/>
          <a:p>
            <a:pPr>
              <a:lnSpc>
                <a:spcPct val="150000"/>
              </a:lnSpc>
              <a:spcBef>
                <a:spcPct val="50000"/>
              </a:spcBef>
              <a:buFont typeface="Wingdings" panose="05000000000000000000" pitchFamily="2" charset="2"/>
              <a:buNone/>
            </a:pPr>
            <a:r>
              <a:rPr lang="zh-CN" altLang="en-US" sz="2400" noProof="1">
                <a:solidFill>
                  <a:srgbClr val="000000"/>
                </a:solidFill>
                <a:effectLst>
                  <a:outerShdw blurRad="38100" dist="38100" dir="2700000">
                    <a:srgbClr val="C0C0C0"/>
                  </a:outerShdw>
                </a:effectLst>
              </a:rPr>
              <a:t>      </a:t>
            </a:r>
            <a:r>
              <a:rPr lang="zh-CN" altLang="en-US" sz="2400" noProof="1">
                <a:solidFill>
                  <a:srgbClr val="000099"/>
                </a:solidFill>
                <a:effectLst>
                  <a:outerShdw blurRad="38100" dist="38100" dir="2700000">
                    <a:srgbClr val="C0C0C0"/>
                  </a:outerShdw>
                </a:effectLst>
              </a:rPr>
              <a:t>分时系统也存在过不同形式，如单道分时系统、前</a:t>
            </a:r>
            <a:r>
              <a:rPr lang="en-US" altLang="zh-CN" sz="2400" noProof="1">
                <a:solidFill>
                  <a:srgbClr val="000099"/>
                </a:solidFill>
                <a:effectLst>
                  <a:outerShdw blurRad="38100" dist="38100" dir="2700000">
                    <a:srgbClr val="C0C0C0"/>
                  </a:outerShdw>
                </a:effectLst>
              </a:rPr>
              <a:t>/</a:t>
            </a:r>
            <a:r>
              <a:rPr lang="zh-CN" altLang="en-US" sz="2400" noProof="1">
                <a:solidFill>
                  <a:srgbClr val="000099"/>
                </a:solidFill>
                <a:effectLst>
                  <a:outerShdw blurRad="38100" dist="38100" dir="2700000">
                    <a:srgbClr val="C0C0C0"/>
                  </a:outerShdw>
                </a:effectLst>
              </a:rPr>
              <a:t>后台分时系统、以及正在讨论的多道分时系统。</a:t>
            </a:r>
          </a:p>
          <a:p>
            <a:pPr>
              <a:lnSpc>
                <a:spcPct val="150000"/>
              </a:lnSpc>
              <a:spcBef>
                <a:spcPct val="20000"/>
              </a:spcBef>
              <a:buSzPct val="80000"/>
            </a:pPr>
            <a:r>
              <a:rPr lang="zh-CN" altLang="en-US" sz="2400" noProof="1">
                <a:solidFill>
                  <a:srgbClr val="800000"/>
                </a:solidFill>
                <a:effectLst>
                  <a:outerShdw blurRad="38100" dist="38100" dir="2700000">
                    <a:srgbClr val="C0C0C0"/>
                  </a:outerShdw>
                </a:effectLst>
              </a:rPr>
              <a:t>      分时系统的</a:t>
            </a:r>
            <a:r>
              <a:rPr lang="en-US" altLang="zh-CN" sz="2400" noProof="1">
                <a:solidFill>
                  <a:srgbClr val="800000"/>
                </a:solidFill>
                <a:effectLst>
                  <a:outerShdw blurRad="38100" dist="38100" dir="2700000">
                    <a:srgbClr val="C0C0C0"/>
                  </a:outerShdw>
                </a:effectLst>
              </a:rPr>
              <a:t>4</a:t>
            </a:r>
            <a:r>
              <a:rPr lang="zh-CN" altLang="en-US" sz="2400" noProof="1">
                <a:solidFill>
                  <a:srgbClr val="800000"/>
                </a:solidFill>
                <a:effectLst>
                  <a:outerShdw blurRad="38100" dist="38100" dir="2700000">
                    <a:srgbClr val="C0C0C0"/>
                  </a:outerShdw>
                </a:effectLst>
              </a:rPr>
              <a:t>个主要特征 ：</a:t>
            </a:r>
          </a:p>
        </p:txBody>
      </p:sp>
      <p:sp>
        <p:nvSpPr>
          <p:cNvPr id="259075" name="文本框 259074">
            <a:extLst>
              <a:ext uri="{FF2B5EF4-FFF2-40B4-BE49-F238E27FC236}">
                <a16:creationId xmlns:a16="http://schemas.microsoft.com/office/drawing/2014/main" id="{82ADCD9C-C0B0-4E0E-A03E-4436C30D6661}"/>
              </a:ext>
            </a:extLst>
          </p:cNvPr>
          <p:cNvSpPr txBox="1"/>
          <p:nvPr/>
        </p:nvSpPr>
        <p:spPr>
          <a:xfrm>
            <a:off x="2423592" y="3861048"/>
            <a:ext cx="7580312" cy="461665"/>
          </a:xfrm>
          <a:prstGeom prst="rect">
            <a:avLst/>
          </a:prstGeom>
          <a:noFill/>
          <a:ln w="9525">
            <a:noFill/>
          </a:ln>
        </p:spPr>
        <p:txBody>
          <a:bodyPr>
            <a:spAutoFit/>
          </a:bodyPr>
          <a:lstStyle/>
          <a:p>
            <a:pPr>
              <a:spcBef>
                <a:spcPct val="50000"/>
              </a:spcBef>
              <a:buSzPct val="70000"/>
              <a:buFont typeface="Wingdings" panose="05000000000000000000" pitchFamily="2" charset="2"/>
              <a:buChar char="n"/>
            </a:pPr>
            <a:r>
              <a:rPr lang="zh-CN" altLang="en-US" sz="2400" noProof="1">
                <a:solidFill>
                  <a:srgbClr val="000000"/>
                </a:solidFill>
                <a:effectLst>
                  <a:outerShdw blurRad="38100" dist="38100" dir="2700000">
                    <a:srgbClr val="C0C0C0"/>
                  </a:outerShdw>
                </a:effectLst>
              </a:rPr>
              <a:t> 多路性</a:t>
            </a:r>
            <a:r>
              <a:rPr lang="en-US" altLang="zh-CN" sz="2400" noProof="1">
                <a:solidFill>
                  <a:srgbClr val="000000"/>
                </a:solidFill>
                <a:effectLst>
                  <a:outerShdw blurRad="38100" dist="38100" dir="2700000">
                    <a:srgbClr val="C0C0C0"/>
                  </a:outerShdw>
                </a:effectLst>
              </a:rPr>
              <a:t>/</a:t>
            </a:r>
            <a:r>
              <a:rPr lang="zh-CN" altLang="en-US" sz="2400" noProof="1">
                <a:solidFill>
                  <a:srgbClr val="000000"/>
                </a:solidFill>
                <a:effectLst>
                  <a:outerShdw blurRad="38100" dist="38100" dir="2700000">
                    <a:srgbClr val="C0C0C0"/>
                  </a:outerShdw>
                </a:effectLst>
              </a:rPr>
              <a:t>同时性；宏观上同时有多个用户在运行。</a:t>
            </a:r>
          </a:p>
        </p:txBody>
      </p:sp>
      <p:sp>
        <p:nvSpPr>
          <p:cNvPr id="259076" name="文本框 259075">
            <a:extLst>
              <a:ext uri="{FF2B5EF4-FFF2-40B4-BE49-F238E27FC236}">
                <a16:creationId xmlns:a16="http://schemas.microsoft.com/office/drawing/2014/main" id="{961CEA4D-F68B-4F20-B1A9-259E300B539C}"/>
              </a:ext>
            </a:extLst>
          </p:cNvPr>
          <p:cNvSpPr txBox="1"/>
          <p:nvPr/>
        </p:nvSpPr>
        <p:spPr>
          <a:xfrm>
            <a:off x="2423592" y="4437310"/>
            <a:ext cx="7850187" cy="461665"/>
          </a:xfrm>
          <a:prstGeom prst="rect">
            <a:avLst/>
          </a:prstGeom>
          <a:noFill/>
          <a:ln w="9525">
            <a:noFill/>
          </a:ln>
        </p:spPr>
        <p:txBody>
          <a:bodyPr>
            <a:spAutoFit/>
          </a:bodyPr>
          <a:lstStyle/>
          <a:p>
            <a:pPr>
              <a:spcBef>
                <a:spcPct val="50000"/>
              </a:spcBef>
              <a:buSzPct val="70000"/>
              <a:buFont typeface="Wingdings" panose="05000000000000000000" pitchFamily="2" charset="2"/>
              <a:buChar char="n"/>
            </a:pPr>
            <a:r>
              <a:rPr lang="zh-CN" altLang="en-US" sz="2400" noProof="1">
                <a:solidFill>
                  <a:srgbClr val="000000"/>
                </a:solidFill>
                <a:effectLst>
                  <a:outerShdw blurRad="38100" dist="38100" dir="2700000">
                    <a:srgbClr val="C0C0C0"/>
                  </a:outerShdw>
                </a:effectLst>
              </a:rPr>
              <a:t> 交互性；在终端上编辑、运行程序，或其它操作。 </a:t>
            </a:r>
          </a:p>
        </p:txBody>
      </p:sp>
      <p:sp>
        <p:nvSpPr>
          <p:cNvPr id="259077" name="文本框 259076">
            <a:extLst>
              <a:ext uri="{FF2B5EF4-FFF2-40B4-BE49-F238E27FC236}">
                <a16:creationId xmlns:a16="http://schemas.microsoft.com/office/drawing/2014/main" id="{73F648F0-B371-47B7-B226-9DBD18844B09}"/>
              </a:ext>
            </a:extLst>
          </p:cNvPr>
          <p:cNvSpPr txBox="1"/>
          <p:nvPr/>
        </p:nvSpPr>
        <p:spPr>
          <a:xfrm>
            <a:off x="2423592" y="5013573"/>
            <a:ext cx="7783512" cy="461665"/>
          </a:xfrm>
          <a:prstGeom prst="rect">
            <a:avLst/>
          </a:prstGeom>
          <a:noFill/>
          <a:ln w="9525">
            <a:noFill/>
          </a:ln>
        </p:spPr>
        <p:txBody>
          <a:bodyPr>
            <a:spAutoFit/>
          </a:bodyPr>
          <a:lstStyle/>
          <a:p>
            <a:pPr>
              <a:spcBef>
                <a:spcPct val="50000"/>
              </a:spcBef>
              <a:buSzPct val="70000"/>
              <a:buFont typeface="Wingdings" panose="05000000000000000000" pitchFamily="2" charset="2"/>
              <a:buChar char="n"/>
            </a:pPr>
            <a:r>
              <a:rPr lang="zh-CN" altLang="en-US" sz="2400" noProof="1">
                <a:solidFill>
                  <a:srgbClr val="000000"/>
                </a:solidFill>
                <a:effectLst>
                  <a:outerShdw blurRad="38100" dist="38100" dir="2700000">
                    <a:srgbClr val="C0C0C0"/>
                  </a:outerShdw>
                </a:effectLst>
              </a:rPr>
              <a:t> 独占性；每个用户一个终端，独立操作，互不干扰</a:t>
            </a:r>
          </a:p>
        </p:txBody>
      </p:sp>
      <p:sp>
        <p:nvSpPr>
          <p:cNvPr id="259078" name="文本框 259077">
            <a:extLst>
              <a:ext uri="{FF2B5EF4-FFF2-40B4-BE49-F238E27FC236}">
                <a16:creationId xmlns:a16="http://schemas.microsoft.com/office/drawing/2014/main" id="{3BD0C98C-96E1-44C2-8E03-0CF47904A825}"/>
              </a:ext>
            </a:extLst>
          </p:cNvPr>
          <p:cNvSpPr txBox="1"/>
          <p:nvPr/>
        </p:nvSpPr>
        <p:spPr>
          <a:xfrm>
            <a:off x="2423592" y="5677148"/>
            <a:ext cx="7850187" cy="461665"/>
          </a:xfrm>
          <a:prstGeom prst="rect">
            <a:avLst/>
          </a:prstGeom>
          <a:noFill/>
          <a:ln w="9525">
            <a:noFill/>
          </a:ln>
        </p:spPr>
        <p:txBody>
          <a:bodyPr>
            <a:spAutoFit/>
          </a:bodyPr>
          <a:lstStyle/>
          <a:p>
            <a:pPr>
              <a:spcBef>
                <a:spcPct val="50000"/>
              </a:spcBef>
              <a:buSzPct val="70000"/>
              <a:buFont typeface="Wingdings" panose="05000000000000000000" pitchFamily="2" charset="2"/>
              <a:buChar char="n"/>
            </a:pPr>
            <a:r>
              <a:rPr lang="zh-CN" altLang="en-US" sz="2400" noProof="1">
                <a:solidFill>
                  <a:srgbClr val="000000"/>
                </a:solidFill>
                <a:effectLst>
                  <a:outerShdw blurRad="38100" dist="38100" dir="2700000">
                    <a:srgbClr val="C0C0C0"/>
                  </a:outerShdw>
                </a:effectLst>
              </a:rPr>
              <a:t> 及时性；在很短时间内得到响应，小于</a:t>
            </a:r>
            <a:r>
              <a:rPr lang="en-US" altLang="zh-CN" sz="2400" noProof="1">
                <a:solidFill>
                  <a:srgbClr val="000000"/>
                </a:solidFill>
                <a:effectLst>
                  <a:outerShdw blurRad="38100" dist="38100" dir="2700000">
                    <a:srgbClr val="C0C0C0"/>
                  </a:outerShdw>
                </a:effectLst>
              </a:rPr>
              <a:t>2</a:t>
            </a:r>
            <a:r>
              <a:rPr lang="zh-CN" altLang="en-US" sz="2400" noProof="1">
                <a:solidFill>
                  <a:srgbClr val="000000"/>
                </a:solidFill>
                <a:effectLst>
                  <a:outerShdw blurRad="38100" dist="38100" dir="2700000">
                    <a:srgbClr val="C0C0C0"/>
                  </a:outerShdw>
                </a:effectLst>
              </a:rPr>
              <a:t>～</a:t>
            </a:r>
            <a:r>
              <a:rPr lang="en-US" altLang="zh-CN" sz="2400" noProof="1">
                <a:solidFill>
                  <a:srgbClr val="000000"/>
                </a:solidFill>
                <a:effectLst>
                  <a:outerShdw blurRad="38100" dist="38100" dir="2700000">
                    <a:srgbClr val="C0C0C0"/>
                  </a:outerShdw>
                </a:effectLst>
              </a:rPr>
              <a:t>3</a:t>
            </a:r>
            <a:r>
              <a:rPr lang="zh-CN" altLang="en-US" sz="2400" noProof="1">
                <a:solidFill>
                  <a:srgbClr val="000000"/>
                </a:solidFill>
                <a:effectLst>
                  <a:outerShdw blurRad="38100" dist="38100" dir="2700000">
                    <a:srgbClr val="C0C0C0"/>
                  </a:outerShdw>
                </a:effectLst>
              </a:rPr>
              <a:t>秒。 </a:t>
            </a:r>
          </a:p>
        </p:txBody>
      </p:sp>
      <p:sp>
        <p:nvSpPr>
          <p:cNvPr id="259080" name="AutoShape 5">
            <a:extLst>
              <a:ext uri="{FF2B5EF4-FFF2-40B4-BE49-F238E27FC236}">
                <a16:creationId xmlns:a16="http://schemas.microsoft.com/office/drawing/2014/main" id="{53AED70E-0E2B-4F4D-AD29-A1371C4B91AB}"/>
              </a:ext>
            </a:extLst>
          </p:cNvPr>
          <p:cNvSpPr>
            <a:spLocks noChangeArrowheads="1"/>
          </p:cNvSpPr>
          <p:nvPr/>
        </p:nvSpPr>
        <p:spPr bwMode="auto">
          <a:xfrm>
            <a:off x="1127002" y="1007252"/>
            <a:ext cx="4248150" cy="647700"/>
          </a:xfrm>
          <a:prstGeom prst="roundRect">
            <a:avLst>
              <a:gd name="adj" fmla="val 16667"/>
            </a:avLst>
          </a:prstGeom>
          <a:solidFill>
            <a:srgbClr val="FFFFFF">
              <a:alpha val="89803"/>
            </a:srgbClr>
          </a:solidFill>
          <a:ln w="28575">
            <a:solidFill>
              <a:schemeClr val="accent1"/>
            </a:solidFill>
            <a:round/>
            <a:headEnd/>
            <a:tailEnd/>
          </a:ln>
        </p:spPr>
        <p:txBody>
          <a:bodyPr wrap="none" anchor="ctr"/>
          <a:lstStyle/>
          <a:p>
            <a:endParaRPr lang="zh-CN" altLang="en-US" b="0"/>
          </a:p>
        </p:txBody>
      </p:sp>
      <p:sp>
        <p:nvSpPr>
          <p:cNvPr id="259081" name="矩形 259080">
            <a:extLst>
              <a:ext uri="{FF2B5EF4-FFF2-40B4-BE49-F238E27FC236}">
                <a16:creationId xmlns:a16="http://schemas.microsoft.com/office/drawing/2014/main" id="{A7405137-A49F-4F3C-9FE4-DA7251CF2022}"/>
              </a:ext>
            </a:extLst>
          </p:cNvPr>
          <p:cNvSpPr/>
          <p:nvPr/>
        </p:nvSpPr>
        <p:spPr>
          <a:xfrm>
            <a:off x="1271464" y="1027889"/>
            <a:ext cx="4248150" cy="522288"/>
          </a:xfrm>
          <a:prstGeom prst="rect">
            <a:avLst/>
          </a:prstGeom>
          <a:noFill/>
          <a:ln w="9525">
            <a:noFill/>
          </a:ln>
          <a:effectLst>
            <a:prstShdw prst="shdw17" dist="17961" dir="2699999">
              <a:schemeClr val="accent1">
                <a:gamma/>
                <a:shade val="60000"/>
                <a:invGamma/>
              </a:schemeClr>
            </a:prstShdw>
          </a:effectLst>
        </p:spPr>
        <p:txBody>
          <a:bodyPr>
            <a:spAutoFit/>
          </a:bodyPr>
          <a:lstStyle/>
          <a:p>
            <a:r>
              <a:rPr lang="zh-CN" altLang="en-US" sz="2800" noProof="1">
                <a:solidFill>
                  <a:srgbClr val="FF0000"/>
                </a:solidFill>
                <a:effectLst>
                  <a:outerShdw blurRad="38100" dist="38100" dir="2700000">
                    <a:srgbClr val="C0C0C0"/>
                  </a:outerShdw>
                </a:effectLst>
              </a:rPr>
              <a:t>五、 分时操作系统</a:t>
            </a:r>
          </a:p>
        </p:txBody>
      </p:sp>
      <p:sp>
        <p:nvSpPr>
          <p:cNvPr id="12" name="矩形 11">
            <a:extLst>
              <a:ext uri="{FF2B5EF4-FFF2-40B4-BE49-F238E27FC236}">
                <a16:creationId xmlns:a16="http://schemas.microsoft.com/office/drawing/2014/main" id="{4B977E6B-A1C7-4055-BAF4-6C4BA53AC67F}"/>
              </a:ext>
            </a:extLst>
          </p:cNvPr>
          <p:cNvSpPr>
            <a:spLocks noChangeArrowheads="1" noChangeShapeType="1" noTextEdit="1"/>
          </p:cNvSpPr>
          <p:nvPr/>
        </p:nvSpPr>
        <p:spPr bwMode="auto">
          <a:xfrm>
            <a:off x="316940" y="183603"/>
            <a:ext cx="3960813"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1.2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操作系统的形成</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59080"/>
                                        </p:tgtEl>
                                        <p:attrNameLst>
                                          <p:attrName>style.visibility</p:attrName>
                                        </p:attrNameLst>
                                      </p:cBhvr>
                                      <p:to>
                                        <p:strVal val="visible"/>
                                      </p:to>
                                    </p:set>
                                    <p:anim calcmode="lin" valueType="num">
                                      <p:cBhvr additive="base">
                                        <p:cTn id="7" dur="500" fill="hold"/>
                                        <p:tgtEl>
                                          <p:spTgt spid="259080"/>
                                        </p:tgtEl>
                                        <p:attrNameLst>
                                          <p:attrName>ppt_x</p:attrName>
                                        </p:attrNameLst>
                                      </p:cBhvr>
                                      <p:tavLst>
                                        <p:tav tm="0">
                                          <p:val>
                                            <p:strVal val="#ppt_x"/>
                                          </p:val>
                                        </p:tav>
                                        <p:tav tm="100000">
                                          <p:val>
                                            <p:strVal val="#ppt_x"/>
                                          </p:val>
                                        </p:tav>
                                      </p:tavLst>
                                    </p:anim>
                                    <p:anim calcmode="lin" valueType="num">
                                      <p:cBhvr additive="base">
                                        <p:cTn id="8" dur="500" fill="hold"/>
                                        <p:tgtEl>
                                          <p:spTgt spid="259080"/>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59081"/>
                                        </p:tgtEl>
                                        <p:attrNameLst>
                                          <p:attrName>style.visibility</p:attrName>
                                        </p:attrNameLst>
                                      </p:cBhvr>
                                      <p:to>
                                        <p:strVal val="visible"/>
                                      </p:to>
                                    </p:set>
                                    <p:anim calcmode="lin" valueType="num">
                                      <p:cBhvr additive="base">
                                        <p:cTn id="12" dur="500" fill="hold"/>
                                        <p:tgtEl>
                                          <p:spTgt spid="259081"/>
                                        </p:tgtEl>
                                        <p:attrNameLst>
                                          <p:attrName>ppt_x</p:attrName>
                                        </p:attrNameLst>
                                      </p:cBhvr>
                                      <p:tavLst>
                                        <p:tav tm="0">
                                          <p:val>
                                            <p:strVal val="#ppt_x"/>
                                          </p:val>
                                        </p:tav>
                                        <p:tav tm="100000">
                                          <p:val>
                                            <p:strVal val="#ppt_x"/>
                                          </p:val>
                                        </p:tav>
                                      </p:tavLst>
                                    </p:anim>
                                    <p:anim calcmode="lin" valueType="num">
                                      <p:cBhvr additive="base">
                                        <p:cTn id="13" dur="500" fill="hold"/>
                                        <p:tgtEl>
                                          <p:spTgt spid="259081"/>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259074">
                                            <p:txEl>
                                              <p:pRg st="0" end="0"/>
                                            </p:txEl>
                                          </p:spTgt>
                                        </p:tgtEl>
                                        <p:attrNameLst>
                                          <p:attrName>style.visibility</p:attrName>
                                        </p:attrNameLst>
                                      </p:cBhvr>
                                      <p:to>
                                        <p:strVal val="visible"/>
                                      </p:to>
                                    </p:set>
                                    <p:anim calcmode="lin" valueType="num">
                                      <p:cBhvr additive="base">
                                        <p:cTn id="17" dur="500" fill="hold"/>
                                        <p:tgtEl>
                                          <p:spTgt spid="259074">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59074">
                                            <p:txEl>
                                              <p:pRg st="0" end="0"/>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259074">
                                            <p:txEl>
                                              <p:pRg st="1" end="1"/>
                                            </p:txEl>
                                          </p:spTgt>
                                        </p:tgtEl>
                                        <p:attrNameLst>
                                          <p:attrName>style.visibility</p:attrName>
                                        </p:attrNameLst>
                                      </p:cBhvr>
                                      <p:to>
                                        <p:strVal val="visible"/>
                                      </p:to>
                                    </p:set>
                                    <p:anim calcmode="lin" valueType="num">
                                      <p:cBhvr additive="base">
                                        <p:cTn id="22" dur="500" fill="hold"/>
                                        <p:tgtEl>
                                          <p:spTgt spid="259074">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59074">
                                            <p:txEl>
                                              <p:pRg st="1" end="1"/>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259075"/>
                                        </p:tgtEl>
                                        <p:attrNameLst>
                                          <p:attrName>style.visibility</p:attrName>
                                        </p:attrNameLst>
                                      </p:cBhvr>
                                      <p:to>
                                        <p:strVal val="visible"/>
                                      </p:to>
                                    </p:set>
                                    <p:anim calcmode="lin" valueType="num">
                                      <p:cBhvr additive="base">
                                        <p:cTn id="27" dur="500" fill="hold"/>
                                        <p:tgtEl>
                                          <p:spTgt spid="259075"/>
                                        </p:tgtEl>
                                        <p:attrNameLst>
                                          <p:attrName>ppt_x</p:attrName>
                                        </p:attrNameLst>
                                      </p:cBhvr>
                                      <p:tavLst>
                                        <p:tav tm="0">
                                          <p:val>
                                            <p:strVal val="1+#ppt_w/2"/>
                                          </p:val>
                                        </p:tav>
                                        <p:tav tm="100000">
                                          <p:val>
                                            <p:strVal val="#ppt_x"/>
                                          </p:val>
                                        </p:tav>
                                      </p:tavLst>
                                    </p:anim>
                                    <p:anim calcmode="lin" valueType="num">
                                      <p:cBhvr additive="base">
                                        <p:cTn id="28" dur="500" fill="hold"/>
                                        <p:tgtEl>
                                          <p:spTgt spid="259075"/>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259076"/>
                                        </p:tgtEl>
                                        <p:attrNameLst>
                                          <p:attrName>style.visibility</p:attrName>
                                        </p:attrNameLst>
                                      </p:cBhvr>
                                      <p:to>
                                        <p:strVal val="visible"/>
                                      </p:to>
                                    </p:set>
                                    <p:anim calcmode="lin" valueType="num">
                                      <p:cBhvr additive="base">
                                        <p:cTn id="32" dur="500" fill="hold"/>
                                        <p:tgtEl>
                                          <p:spTgt spid="259076"/>
                                        </p:tgtEl>
                                        <p:attrNameLst>
                                          <p:attrName>ppt_x</p:attrName>
                                        </p:attrNameLst>
                                      </p:cBhvr>
                                      <p:tavLst>
                                        <p:tav tm="0">
                                          <p:val>
                                            <p:strVal val="1+#ppt_w/2"/>
                                          </p:val>
                                        </p:tav>
                                        <p:tav tm="100000">
                                          <p:val>
                                            <p:strVal val="#ppt_x"/>
                                          </p:val>
                                        </p:tav>
                                      </p:tavLst>
                                    </p:anim>
                                    <p:anim calcmode="lin" valueType="num">
                                      <p:cBhvr additive="base">
                                        <p:cTn id="33" dur="500" fill="hold"/>
                                        <p:tgtEl>
                                          <p:spTgt spid="259076"/>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259077"/>
                                        </p:tgtEl>
                                        <p:attrNameLst>
                                          <p:attrName>style.visibility</p:attrName>
                                        </p:attrNameLst>
                                      </p:cBhvr>
                                      <p:to>
                                        <p:strVal val="visible"/>
                                      </p:to>
                                    </p:set>
                                    <p:anim calcmode="lin" valueType="num">
                                      <p:cBhvr additive="base">
                                        <p:cTn id="37" dur="500" fill="hold"/>
                                        <p:tgtEl>
                                          <p:spTgt spid="259077"/>
                                        </p:tgtEl>
                                        <p:attrNameLst>
                                          <p:attrName>ppt_x</p:attrName>
                                        </p:attrNameLst>
                                      </p:cBhvr>
                                      <p:tavLst>
                                        <p:tav tm="0">
                                          <p:val>
                                            <p:strVal val="1+#ppt_w/2"/>
                                          </p:val>
                                        </p:tav>
                                        <p:tav tm="100000">
                                          <p:val>
                                            <p:strVal val="#ppt_x"/>
                                          </p:val>
                                        </p:tav>
                                      </p:tavLst>
                                    </p:anim>
                                    <p:anim calcmode="lin" valueType="num">
                                      <p:cBhvr additive="base">
                                        <p:cTn id="38" dur="500" fill="hold"/>
                                        <p:tgtEl>
                                          <p:spTgt spid="259077"/>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259078"/>
                                        </p:tgtEl>
                                        <p:attrNameLst>
                                          <p:attrName>style.visibility</p:attrName>
                                        </p:attrNameLst>
                                      </p:cBhvr>
                                      <p:to>
                                        <p:strVal val="visible"/>
                                      </p:to>
                                    </p:set>
                                    <p:anim calcmode="lin" valueType="num">
                                      <p:cBhvr additive="base">
                                        <p:cTn id="42" dur="500" fill="hold"/>
                                        <p:tgtEl>
                                          <p:spTgt spid="259078"/>
                                        </p:tgtEl>
                                        <p:attrNameLst>
                                          <p:attrName>ppt_x</p:attrName>
                                        </p:attrNameLst>
                                      </p:cBhvr>
                                      <p:tavLst>
                                        <p:tav tm="0">
                                          <p:val>
                                            <p:strVal val="#ppt_x"/>
                                          </p:val>
                                        </p:tav>
                                        <p:tav tm="100000">
                                          <p:val>
                                            <p:strVal val="#ppt_x"/>
                                          </p:val>
                                        </p:tav>
                                      </p:tavLst>
                                    </p:anim>
                                    <p:anim calcmode="lin" valueType="num">
                                      <p:cBhvr additive="base">
                                        <p:cTn id="43" dur="500" fill="hold"/>
                                        <p:tgtEl>
                                          <p:spTgt spid="2590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p:bldP spid="259076" grpId="0"/>
      <p:bldP spid="259077" grpId="0"/>
      <p:bldP spid="259078" grpId="0"/>
      <p:bldP spid="259080" grpId="0" bldLvl="0" animBg="1"/>
      <p:bldP spid="259081"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文本框 261121">
            <a:extLst>
              <a:ext uri="{FF2B5EF4-FFF2-40B4-BE49-F238E27FC236}">
                <a16:creationId xmlns:a16="http://schemas.microsoft.com/office/drawing/2014/main" id="{85ED9D58-1109-4C23-82E4-43B4A680A9D1}"/>
              </a:ext>
            </a:extLst>
          </p:cNvPr>
          <p:cNvSpPr txBox="1"/>
          <p:nvPr/>
        </p:nvSpPr>
        <p:spPr>
          <a:xfrm>
            <a:off x="1199456" y="1772816"/>
            <a:ext cx="10441160" cy="1128579"/>
          </a:xfrm>
          <a:prstGeom prst="rect">
            <a:avLst/>
          </a:prstGeom>
          <a:noFill/>
          <a:ln w="9525">
            <a:noFill/>
          </a:ln>
        </p:spPr>
        <p:txBody>
          <a:bodyPr wrap="square">
            <a:spAutoFit/>
          </a:bodyPr>
          <a:lstStyle/>
          <a:p>
            <a:pPr>
              <a:lnSpc>
                <a:spcPct val="150000"/>
              </a:lnSpc>
              <a:spcBef>
                <a:spcPct val="50000"/>
              </a:spcBef>
            </a:pPr>
            <a:r>
              <a:rPr lang="zh-CN" altLang="en-US" sz="2400" noProof="1">
                <a:solidFill>
                  <a:srgbClr val="000000"/>
                </a:solidFill>
                <a:effectLst>
                  <a:outerShdw blurRad="38100" dist="38100" dir="2700000">
                    <a:srgbClr val="C0C0C0"/>
                  </a:outerShdw>
                </a:effectLst>
              </a:rPr>
              <a:t>       </a:t>
            </a:r>
            <a:r>
              <a:rPr lang="zh-CN" altLang="en-US" sz="2400" noProof="1">
                <a:solidFill>
                  <a:srgbClr val="000099"/>
                </a:solidFill>
                <a:effectLst>
                  <a:outerShdw blurRad="38100" dist="38100" dir="2700000">
                    <a:srgbClr val="C0C0C0"/>
                  </a:outerShdw>
                </a:effectLst>
              </a:rPr>
              <a:t>实时操作系统（</a:t>
            </a:r>
            <a:r>
              <a:rPr lang="en-US" altLang="zh-CN" sz="2400" noProof="1">
                <a:solidFill>
                  <a:srgbClr val="000099"/>
                </a:solidFill>
                <a:effectLst>
                  <a:outerShdw blurRad="38100" dist="38100" dir="2700000">
                    <a:srgbClr val="C0C0C0"/>
                  </a:outerShdw>
                </a:effectLst>
              </a:rPr>
              <a:t>Real-Time Operating System</a:t>
            </a:r>
            <a:r>
              <a:rPr lang="zh-CN" altLang="en-US" sz="2400" noProof="1">
                <a:solidFill>
                  <a:srgbClr val="000099"/>
                </a:solidFill>
                <a:effectLst>
                  <a:outerShdw blurRad="38100" dist="38100" dir="2700000">
                    <a:srgbClr val="C0C0C0"/>
                  </a:outerShdw>
                </a:effectLst>
              </a:rPr>
              <a:t>）能对随机发生的外部事件做出及时响应和处理。</a:t>
            </a:r>
          </a:p>
        </p:txBody>
      </p:sp>
      <p:sp>
        <p:nvSpPr>
          <p:cNvPr id="35842" name="文本框 261122">
            <a:extLst>
              <a:ext uri="{FF2B5EF4-FFF2-40B4-BE49-F238E27FC236}">
                <a16:creationId xmlns:a16="http://schemas.microsoft.com/office/drawing/2014/main" id="{EB2B084F-447C-4107-B489-C8D7236D81CE}"/>
              </a:ext>
            </a:extLst>
          </p:cNvPr>
          <p:cNvSpPr txBox="1">
            <a:spLocks noChangeArrowheads="1"/>
          </p:cNvSpPr>
          <p:nvPr/>
        </p:nvSpPr>
        <p:spPr bwMode="auto">
          <a:xfrm>
            <a:off x="4131568" y="1441516"/>
            <a:ext cx="309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0"/>
          </a:p>
        </p:txBody>
      </p:sp>
      <p:sp>
        <p:nvSpPr>
          <p:cNvPr id="261124" name="文本框 261123">
            <a:extLst>
              <a:ext uri="{FF2B5EF4-FFF2-40B4-BE49-F238E27FC236}">
                <a16:creationId xmlns:a16="http://schemas.microsoft.com/office/drawing/2014/main" id="{8FF91462-71F6-4155-9984-4A1865FAAE43}"/>
              </a:ext>
            </a:extLst>
          </p:cNvPr>
          <p:cNvSpPr txBox="1"/>
          <p:nvPr/>
        </p:nvSpPr>
        <p:spPr>
          <a:xfrm>
            <a:off x="1343918" y="2996952"/>
            <a:ext cx="10441160" cy="1682577"/>
          </a:xfrm>
          <a:prstGeom prst="rect">
            <a:avLst/>
          </a:prstGeom>
          <a:noFill/>
          <a:ln w="9525">
            <a:noFill/>
          </a:ln>
        </p:spPr>
        <p:txBody>
          <a:bodyPr wrap="square">
            <a:spAutoFit/>
          </a:bodyPr>
          <a:lstStyle/>
          <a:p>
            <a:pPr>
              <a:lnSpc>
                <a:spcPct val="150000"/>
              </a:lnSpc>
              <a:spcBef>
                <a:spcPct val="20000"/>
              </a:spcBef>
              <a:buSzPct val="80000"/>
            </a:pPr>
            <a:r>
              <a:rPr lang="zh-CN" altLang="en-US" sz="2400" dirty="0">
                <a:solidFill>
                  <a:srgbClr val="000000"/>
                </a:solidFill>
              </a:rPr>
              <a:t>     随着计算机应用领域扩大，从传统科学计算扩展到商业数据处理、生产过程控制、飞机导航、情报检索等。这样就出现了实时操作系统，这种系统一般是专用系统。    实时系统按其应用分为实时控制和实时信息处理两大类：</a:t>
            </a:r>
          </a:p>
        </p:txBody>
      </p:sp>
      <p:sp>
        <p:nvSpPr>
          <p:cNvPr id="261125" name="文本框 261124">
            <a:extLst>
              <a:ext uri="{FF2B5EF4-FFF2-40B4-BE49-F238E27FC236}">
                <a16:creationId xmlns:a16="http://schemas.microsoft.com/office/drawing/2014/main" id="{539DAA57-B4F6-4D1C-BD56-34AC3ACD95CD}"/>
              </a:ext>
            </a:extLst>
          </p:cNvPr>
          <p:cNvSpPr txBox="1">
            <a:spLocks noChangeArrowheads="1"/>
          </p:cNvSpPr>
          <p:nvPr/>
        </p:nvSpPr>
        <p:spPr bwMode="auto">
          <a:xfrm>
            <a:off x="2063552" y="4796239"/>
            <a:ext cx="957706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buSzPct val="70000"/>
              <a:buFont typeface="Wingdings" panose="05000000000000000000" pitchFamily="2" charset="2"/>
              <a:buChar char="n"/>
            </a:pPr>
            <a:r>
              <a:rPr lang="zh-CN" altLang="en-US" sz="2400" dirty="0">
                <a:solidFill>
                  <a:srgbClr val="0F06BA"/>
                </a:solidFill>
              </a:rPr>
              <a:t> 实时控制；如生产过程控制、飞机导航、导弹和卫星发射、铁路交通控制等都属于这一类。</a:t>
            </a:r>
          </a:p>
        </p:txBody>
      </p:sp>
      <p:sp>
        <p:nvSpPr>
          <p:cNvPr id="261126" name="文本框 261125">
            <a:extLst>
              <a:ext uri="{FF2B5EF4-FFF2-40B4-BE49-F238E27FC236}">
                <a16:creationId xmlns:a16="http://schemas.microsoft.com/office/drawing/2014/main" id="{42574835-B690-413A-84DB-F463348A046A}"/>
              </a:ext>
            </a:extLst>
          </p:cNvPr>
          <p:cNvSpPr txBox="1">
            <a:spLocks noChangeArrowheads="1"/>
          </p:cNvSpPr>
          <p:nvPr/>
        </p:nvSpPr>
        <p:spPr bwMode="auto">
          <a:xfrm>
            <a:off x="2063552" y="5775647"/>
            <a:ext cx="83896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buSzPct val="70000"/>
              <a:buFont typeface="Wingdings" panose="05000000000000000000" pitchFamily="2" charset="2"/>
              <a:buChar char="n"/>
            </a:pPr>
            <a:r>
              <a:rPr lang="zh-CN" altLang="en-US" sz="2400" dirty="0">
                <a:solidFill>
                  <a:srgbClr val="0F06BA"/>
                </a:solidFill>
              </a:rPr>
              <a:t> 实时信息处理；情报检索等就属于这一类。 </a:t>
            </a:r>
          </a:p>
        </p:txBody>
      </p:sp>
      <p:sp>
        <p:nvSpPr>
          <p:cNvPr id="261128" name="AutoShape 5">
            <a:extLst>
              <a:ext uri="{FF2B5EF4-FFF2-40B4-BE49-F238E27FC236}">
                <a16:creationId xmlns:a16="http://schemas.microsoft.com/office/drawing/2014/main" id="{C2A938BF-ACF7-49DD-B0DF-2C0A0C740CA8}"/>
              </a:ext>
            </a:extLst>
          </p:cNvPr>
          <p:cNvSpPr>
            <a:spLocks noChangeArrowheads="1"/>
          </p:cNvSpPr>
          <p:nvPr/>
        </p:nvSpPr>
        <p:spPr bwMode="auto">
          <a:xfrm>
            <a:off x="1199456" y="931929"/>
            <a:ext cx="4248150" cy="647700"/>
          </a:xfrm>
          <a:prstGeom prst="roundRect">
            <a:avLst>
              <a:gd name="adj" fmla="val 16667"/>
            </a:avLst>
          </a:prstGeom>
          <a:solidFill>
            <a:srgbClr val="FFFFFF">
              <a:alpha val="89803"/>
            </a:srgbClr>
          </a:solidFill>
          <a:ln w="28575">
            <a:solidFill>
              <a:schemeClr val="accent1"/>
            </a:solidFill>
            <a:round/>
            <a:headEnd/>
            <a:tailEnd/>
          </a:ln>
        </p:spPr>
        <p:txBody>
          <a:bodyPr wrap="none" anchor="ctr"/>
          <a:lstStyle/>
          <a:p>
            <a:endParaRPr lang="zh-CN" altLang="en-US" b="0"/>
          </a:p>
        </p:txBody>
      </p:sp>
      <p:sp>
        <p:nvSpPr>
          <p:cNvPr id="261129" name="矩形 261128">
            <a:extLst>
              <a:ext uri="{FF2B5EF4-FFF2-40B4-BE49-F238E27FC236}">
                <a16:creationId xmlns:a16="http://schemas.microsoft.com/office/drawing/2014/main" id="{088CBE0B-9907-443B-9758-7D7907EF299E}"/>
              </a:ext>
            </a:extLst>
          </p:cNvPr>
          <p:cNvSpPr/>
          <p:nvPr/>
        </p:nvSpPr>
        <p:spPr>
          <a:xfrm>
            <a:off x="1343918" y="952566"/>
            <a:ext cx="4248150" cy="522288"/>
          </a:xfrm>
          <a:prstGeom prst="rect">
            <a:avLst/>
          </a:prstGeom>
          <a:noFill/>
          <a:ln w="9525">
            <a:noFill/>
          </a:ln>
          <a:effectLst>
            <a:prstShdw prst="shdw17" dist="17961" dir="2699999">
              <a:schemeClr val="accent1">
                <a:gamma/>
                <a:shade val="60000"/>
                <a:invGamma/>
              </a:schemeClr>
            </a:prstShdw>
          </a:effectLst>
        </p:spPr>
        <p:txBody>
          <a:bodyPr>
            <a:spAutoFit/>
          </a:bodyPr>
          <a:lstStyle/>
          <a:p>
            <a:r>
              <a:rPr lang="zh-CN" altLang="en-US" sz="2800" noProof="1">
                <a:solidFill>
                  <a:srgbClr val="FF0000"/>
                </a:solidFill>
                <a:effectLst>
                  <a:outerShdw blurRad="38100" dist="38100" dir="2700000">
                    <a:srgbClr val="C0C0C0"/>
                  </a:outerShdw>
                </a:effectLst>
              </a:rPr>
              <a:t>六、 实时操作系统</a:t>
            </a:r>
          </a:p>
        </p:txBody>
      </p:sp>
      <p:sp>
        <p:nvSpPr>
          <p:cNvPr id="12" name="矩形 11">
            <a:extLst>
              <a:ext uri="{FF2B5EF4-FFF2-40B4-BE49-F238E27FC236}">
                <a16:creationId xmlns:a16="http://schemas.microsoft.com/office/drawing/2014/main" id="{35F62092-5CEC-4D94-B5EC-507BF583FB6C}"/>
              </a:ext>
            </a:extLst>
          </p:cNvPr>
          <p:cNvSpPr>
            <a:spLocks noChangeArrowheads="1" noChangeShapeType="1" noTextEdit="1"/>
          </p:cNvSpPr>
          <p:nvPr/>
        </p:nvSpPr>
        <p:spPr bwMode="auto">
          <a:xfrm>
            <a:off x="316940" y="183603"/>
            <a:ext cx="3960813"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1.2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操作系统的形成</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1128"/>
                                        </p:tgtEl>
                                        <p:attrNameLst>
                                          <p:attrName>style.visibility</p:attrName>
                                        </p:attrNameLst>
                                      </p:cBhvr>
                                      <p:to>
                                        <p:strVal val="visible"/>
                                      </p:to>
                                    </p:set>
                                    <p:anim calcmode="lin" valueType="num">
                                      <p:cBhvr additive="base">
                                        <p:cTn id="7" dur="500" fill="hold"/>
                                        <p:tgtEl>
                                          <p:spTgt spid="261128"/>
                                        </p:tgtEl>
                                        <p:attrNameLst>
                                          <p:attrName>ppt_x</p:attrName>
                                        </p:attrNameLst>
                                      </p:cBhvr>
                                      <p:tavLst>
                                        <p:tav tm="0">
                                          <p:val>
                                            <p:strVal val="#ppt_x"/>
                                          </p:val>
                                        </p:tav>
                                        <p:tav tm="100000">
                                          <p:val>
                                            <p:strVal val="#ppt_x"/>
                                          </p:val>
                                        </p:tav>
                                      </p:tavLst>
                                    </p:anim>
                                    <p:anim calcmode="lin" valueType="num">
                                      <p:cBhvr additive="base">
                                        <p:cTn id="8" dur="500" fill="hold"/>
                                        <p:tgtEl>
                                          <p:spTgt spid="261128"/>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61129"/>
                                        </p:tgtEl>
                                        <p:attrNameLst>
                                          <p:attrName>style.visibility</p:attrName>
                                        </p:attrNameLst>
                                      </p:cBhvr>
                                      <p:to>
                                        <p:strVal val="visible"/>
                                      </p:to>
                                    </p:set>
                                    <p:anim calcmode="lin" valueType="num">
                                      <p:cBhvr additive="base">
                                        <p:cTn id="12" dur="500" fill="hold"/>
                                        <p:tgtEl>
                                          <p:spTgt spid="261129"/>
                                        </p:tgtEl>
                                        <p:attrNameLst>
                                          <p:attrName>ppt_x</p:attrName>
                                        </p:attrNameLst>
                                      </p:cBhvr>
                                      <p:tavLst>
                                        <p:tav tm="0">
                                          <p:val>
                                            <p:strVal val="#ppt_x"/>
                                          </p:val>
                                        </p:tav>
                                        <p:tav tm="100000">
                                          <p:val>
                                            <p:strVal val="#ppt_x"/>
                                          </p:val>
                                        </p:tav>
                                      </p:tavLst>
                                    </p:anim>
                                    <p:anim calcmode="lin" valueType="num">
                                      <p:cBhvr additive="base">
                                        <p:cTn id="13" dur="500" fill="hold"/>
                                        <p:tgtEl>
                                          <p:spTgt spid="261129"/>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61122"/>
                                        </p:tgtEl>
                                        <p:attrNameLst>
                                          <p:attrName>style.visibility</p:attrName>
                                        </p:attrNameLst>
                                      </p:cBhvr>
                                      <p:to>
                                        <p:strVal val="visible"/>
                                      </p:to>
                                    </p:set>
                                    <p:anim calcmode="lin" valueType="num">
                                      <p:cBhvr additive="base">
                                        <p:cTn id="17" dur="500" fill="hold"/>
                                        <p:tgtEl>
                                          <p:spTgt spid="261122"/>
                                        </p:tgtEl>
                                        <p:attrNameLst>
                                          <p:attrName>ppt_x</p:attrName>
                                        </p:attrNameLst>
                                      </p:cBhvr>
                                      <p:tavLst>
                                        <p:tav tm="0">
                                          <p:val>
                                            <p:strVal val="1+#ppt_w/2"/>
                                          </p:val>
                                        </p:tav>
                                        <p:tav tm="100000">
                                          <p:val>
                                            <p:strVal val="#ppt_x"/>
                                          </p:val>
                                        </p:tav>
                                      </p:tavLst>
                                    </p:anim>
                                    <p:anim calcmode="lin" valueType="num">
                                      <p:cBhvr additive="base">
                                        <p:cTn id="18" dur="500" fill="hold"/>
                                        <p:tgtEl>
                                          <p:spTgt spid="261122"/>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261124"/>
                                        </p:tgtEl>
                                        <p:attrNameLst>
                                          <p:attrName>style.visibility</p:attrName>
                                        </p:attrNameLst>
                                      </p:cBhvr>
                                      <p:to>
                                        <p:strVal val="visible"/>
                                      </p:to>
                                    </p:set>
                                    <p:anim calcmode="lin" valueType="num">
                                      <p:cBhvr additive="base">
                                        <p:cTn id="22" dur="500" fill="hold"/>
                                        <p:tgtEl>
                                          <p:spTgt spid="261124"/>
                                        </p:tgtEl>
                                        <p:attrNameLst>
                                          <p:attrName>ppt_x</p:attrName>
                                        </p:attrNameLst>
                                      </p:cBhvr>
                                      <p:tavLst>
                                        <p:tav tm="0">
                                          <p:val>
                                            <p:strVal val="1+#ppt_w/2"/>
                                          </p:val>
                                        </p:tav>
                                        <p:tav tm="100000">
                                          <p:val>
                                            <p:strVal val="#ppt_x"/>
                                          </p:val>
                                        </p:tav>
                                      </p:tavLst>
                                    </p:anim>
                                    <p:anim calcmode="lin" valueType="num">
                                      <p:cBhvr additive="base">
                                        <p:cTn id="23" dur="500" fill="hold"/>
                                        <p:tgtEl>
                                          <p:spTgt spid="261124"/>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261125"/>
                                        </p:tgtEl>
                                        <p:attrNameLst>
                                          <p:attrName>style.visibility</p:attrName>
                                        </p:attrNameLst>
                                      </p:cBhvr>
                                      <p:to>
                                        <p:strVal val="visible"/>
                                      </p:to>
                                    </p:set>
                                    <p:anim calcmode="lin" valueType="num">
                                      <p:cBhvr additive="base">
                                        <p:cTn id="27" dur="500" fill="hold"/>
                                        <p:tgtEl>
                                          <p:spTgt spid="261125"/>
                                        </p:tgtEl>
                                        <p:attrNameLst>
                                          <p:attrName>ppt_x</p:attrName>
                                        </p:attrNameLst>
                                      </p:cBhvr>
                                      <p:tavLst>
                                        <p:tav tm="0">
                                          <p:val>
                                            <p:strVal val="1+#ppt_w/2"/>
                                          </p:val>
                                        </p:tav>
                                        <p:tav tm="100000">
                                          <p:val>
                                            <p:strVal val="#ppt_x"/>
                                          </p:val>
                                        </p:tav>
                                      </p:tavLst>
                                    </p:anim>
                                    <p:anim calcmode="lin" valueType="num">
                                      <p:cBhvr additive="base">
                                        <p:cTn id="28" dur="500" fill="hold"/>
                                        <p:tgtEl>
                                          <p:spTgt spid="261125"/>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261126"/>
                                        </p:tgtEl>
                                        <p:attrNameLst>
                                          <p:attrName>style.visibility</p:attrName>
                                        </p:attrNameLst>
                                      </p:cBhvr>
                                      <p:to>
                                        <p:strVal val="visible"/>
                                      </p:to>
                                    </p:set>
                                    <p:anim calcmode="lin" valueType="num">
                                      <p:cBhvr additive="base">
                                        <p:cTn id="32" dur="500" fill="hold"/>
                                        <p:tgtEl>
                                          <p:spTgt spid="261126"/>
                                        </p:tgtEl>
                                        <p:attrNameLst>
                                          <p:attrName>ppt_x</p:attrName>
                                        </p:attrNameLst>
                                      </p:cBhvr>
                                      <p:tavLst>
                                        <p:tav tm="0">
                                          <p:val>
                                            <p:strVal val="#ppt_x"/>
                                          </p:val>
                                        </p:tav>
                                        <p:tav tm="100000">
                                          <p:val>
                                            <p:strVal val="#ppt_x"/>
                                          </p:val>
                                        </p:tav>
                                      </p:tavLst>
                                    </p:anim>
                                    <p:anim calcmode="lin" valueType="num">
                                      <p:cBhvr additive="base">
                                        <p:cTn id="33" dur="500" fill="hold"/>
                                        <p:tgtEl>
                                          <p:spTgt spid="2611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2" grpId="0"/>
      <p:bldP spid="261124" grpId="0"/>
      <p:bldP spid="261125" grpId="0"/>
      <p:bldP spid="261126" grpId="0"/>
      <p:bldP spid="261128" grpId="0" bldLvl="0" animBg="1"/>
      <p:bldP spid="261129"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文本框 265217">
            <a:extLst>
              <a:ext uri="{FF2B5EF4-FFF2-40B4-BE49-F238E27FC236}">
                <a16:creationId xmlns:a16="http://schemas.microsoft.com/office/drawing/2014/main" id="{62919890-61D4-4A5E-AE05-7A110D884490}"/>
              </a:ext>
            </a:extLst>
          </p:cNvPr>
          <p:cNvSpPr txBox="1"/>
          <p:nvPr/>
        </p:nvSpPr>
        <p:spPr>
          <a:xfrm>
            <a:off x="1487488" y="1888828"/>
            <a:ext cx="9502087" cy="1014413"/>
          </a:xfrm>
          <a:prstGeom prst="rect">
            <a:avLst/>
          </a:prstGeom>
          <a:noFill/>
          <a:ln w="9525">
            <a:noFill/>
          </a:ln>
        </p:spPr>
        <p:txBody>
          <a:bodyPr wrap="square">
            <a:spAutoFit/>
          </a:bodyPr>
          <a:lstStyle/>
          <a:p>
            <a:pPr>
              <a:spcBef>
                <a:spcPct val="20000"/>
              </a:spcBef>
              <a:buSzPct val="80000"/>
            </a:pPr>
            <a:r>
              <a:rPr lang="zh-CN" altLang="en-US" sz="2400" dirty="0">
                <a:solidFill>
                  <a:srgbClr val="800000"/>
                </a:solidFill>
                <a:effectLst>
                  <a:outerShdw blurRad="38100" dist="38100" dir="2700000" algn="tl">
                    <a:srgbClr val="C0C0C0"/>
                  </a:outerShdw>
                </a:effectLst>
              </a:rPr>
              <a:t>实时系统与分时系统的差别：</a:t>
            </a:r>
          </a:p>
          <a:p>
            <a:pPr>
              <a:spcBef>
                <a:spcPct val="50000"/>
              </a:spcBef>
              <a:buFont typeface="Wingdings" panose="05000000000000000000" pitchFamily="2" charset="2"/>
              <a:buNone/>
            </a:pPr>
            <a:r>
              <a:rPr lang="zh-CN" altLang="en-US" sz="2400" dirty="0">
                <a:solidFill>
                  <a:srgbClr val="000099"/>
                </a:solidFill>
                <a:effectLst>
                  <a:outerShdw blurRad="38100" dist="38100" dir="2700000" algn="tl">
                    <a:srgbClr val="C0C0C0"/>
                  </a:outerShdw>
                </a:effectLst>
              </a:rPr>
              <a:t>与分时比较，有些特性相似，但某些方面差别很大。</a:t>
            </a:r>
            <a:r>
              <a:rPr lang="zh-CN" altLang="en-US" sz="2400" b="0" dirty="0"/>
              <a:t> </a:t>
            </a:r>
          </a:p>
        </p:txBody>
      </p:sp>
      <p:sp>
        <p:nvSpPr>
          <p:cNvPr id="265219" name="文本框 265218">
            <a:extLst>
              <a:ext uri="{FF2B5EF4-FFF2-40B4-BE49-F238E27FC236}">
                <a16:creationId xmlns:a16="http://schemas.microsoft.com/office/drawing/2014/main" id="{6AF42B11-C5F0-4F8C-8788-0843F1F8139A}"/>
              </a:ext>
            </a:extLst>
          </p:cNvPr>
          <p:cNvSpPr txBox="1">
            <a:spLocks noChangeArrowheads="1"/>
          </p:cNvSpPr>
          <p:nvPr/>
        </p:nvSpPr>
        <p:spPr bwMode="auto">
          <a:xfrm>
            <a:off x="2063552" y="3123606"/>
            <a:ext cx="91357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SzPct val="70000"/>
              <a:buFont typeface="Wingdings" panose="05000000000000000000" pitchFamily="2" charset="2"/>
              <a:buChar char="n"/>
            </a:pPr>
            <a:r>
              <a:rPr lang="zh-CN" altLang="en-US" sz="2400">
                <a:solidFill>
                  <a:srgbClr val="000000"/>
                </a:solidFill>
              </a:rPr>
              <a:t> 实时系统通常属于</a:t>
            </a:r>
            <a:r>
              <a:rPr lang="zh-CN" altLang="en-US" sz="2400" u="sng">
                <a:solidFill>
                  <a:srgbClr val="000000"/>
                </a:solidFill>
              </a:rPr>
              <a:t>专用系统</a:t>
            </a:r>
            <a:r>
              <a:rPr lang="zh-CN" altLang="en-US" sz="2400">
                <a:solidFill>
                  <a:srgbClr val="000000"/>
                </a:solidFill>
              </a:rPr>
              <a:t>，分时系统一般为</a:t>
            </a:r>
            <a:r>
              <a:rPr lang="zh-CN" altLang="en-US" sz="2400" u="sng">
                <a:solidFill>
                  <a:srgbClr val="000000"/>
                </a:solidFill>
              </a:rPr>
              <a:t>通用系统</a:t>
            </a:r>
            <a:r>
              <a:rPr lang="zh-CN" altLang="en-US" sz="2400">
                <a:solidFill>
                  <a:srgbClr val="000000"/>
                </a:solidFill>
              </a:rPr>
              <a:t>。</a:t>
            </a:r>
          </a:p>
        </p:txBody>
      </p:sp>
      <p:sp>
        <p:nvSpPr>
          <p:cNvPr id="265220" name="文本框 265219">
            <a:extLst>
              <a:ext uri="{FF2B5EF4-FFF2-40B4-BE49-F238E27FC236}">
                <a16:creationId xmlns:a16="http://schemas.microsoft.com/office/drawing/2014/main" id="{E615CCE5-ED5D-42E9-95F5-A52FE25E2F84}"/>
              </a:ext>
            </a:extLst>
          </p:cNvPr>
          <p:cNvSpPr txBox="1">
            <a:spLocks noChangeArrowheads="1"/>
          </p:cNvSpPr>
          <p:nvPr/>
        </p:nvSpPr>
        <p:spPr bwMode="auto">
          <a:xfrm>
            <a:off x="2069903" y="3725268"/>
            <a:ext cx="921776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SzPct val="70000"/>
              <a:buFont typeface="Wingdings" panose="05000000000000000000" pitchFamily="2" charset="2"/>
              <a:buChar char="n"/>
            </a:pPr>
            <a:r>
              <a:rPr lang="zh-CN" altLang="en-US" sz="2400">
                <a:solidFill>
                  <a:srgbClr val="000000"/>
                </a:solidFill>
              </a:rPr>
              <a:t> 交互性不同；分时有较强交互作用，实时相对要差的多，提供的交互命令较简单，也不存在分时系统的资源共享。</a:t>
            </a:r>
          </a:p>
        </p:txBody>
      </p:sp>
      <p:sp>
        <p:nvSpPr>
          <p:cNvPr id="265221" name="文本框 265220">
            <a:extLst>
              <a:ext uri="{FF2B5EF4-FFF2-40B4-BE49-F238E27FC236}">
                <a16:creationId xmlns:a16="http://schemas.microsoft.com/office/drawing/2014/main" id="{25EDDDC0-8F09-4358-8623-41AF9BC72E82}"/>
              </a:ext>
            </a:extLst>
          </p:cNvPr>
          <p:cNvSpPr txBox="1">
            <a:spLocks noChangeArrowheads="1"/>
          </p:cNvSpPr>
          <p:nvPr/>
        </p:nvSpPr>
        <p:spPr bwMode="auto">
          <a:xfrm>
            <a:off x="2063552" y="4703168"/>
            <a:ext cx="913571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SzPct val="70000"/>
              <a:buFont typeface="Wingdings" panose="05000000000000000000" pitchFamily="2" charset="2"/>
              <a:buChar char="n"/>
            </a:pPr>
            <a:r>
              <a:rPr lang="zh-CN" altLang="en-US" sz="2400">
                <a:solidFill>
                  <a:srgbClr val="000000"/>
                </a:solidFill>
              </a:rPr>
              <a:t> 对系统响应时间要求不同；对时间要求严格，联系截止时间，对象是所控制的外部设备，而不是一般终端用户。</a:t>
            </a:r>
          </a:p>
        </p:txBody>
      </p:sp>
      <p:sp>
        <p:nvSpPr>
          <p:cNvPr id="265222" name="文本框 265221">
            <a:extLst>
              <a:ext uri="{FF2B5EF4-FFF2-40B4-BE49-F238E27FC236}">
                <a16:creationId xmlns:a16="http://schemas.microsoft.com/office/drawing/2014/main" id="{946D68C7-97A7-43BA-A2BF-FD1EDA6BE5F7}"/>
              </a:ext>
            </a:extLst>
          </p:cNvPr>
          <p:cNvSpPr txBox="1">
            <a:spLocks noChangeArrowheads="1"/>
          </p:cNvSpPr>
          <p:nvPr/>
        </p:nvSpPr>
        <p:spPr bwMode="auto">
          <a:xfrm>
            <a:off x="2063552" y="5639793"/>
            <a:ext cx="91357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SzPct val="70000"/>
              <a:buFont typeface="Wingdings" panose="05000000000000000000" pitchFamily="2" charset="2"/>
              <a:buChar char="n"/>
            </a:pPr>
            <a:r>
              <a:rPr lang="zh-CN" altLang="en-US" sz="2400">
                <a:solidFill>
                  <a:srgbClr val="000000"/>
                </a:solidFill>
              </a:rPr>
              <a:t> 可靠性不同；实时系统要求可靠性更高，通常进行硬件</a:t>
            </a:r>
            <a:r>
              <a:rPr lang="en-US" altLang="zh-CN" sz="2400">
                <a:solidFill>
                  <a:srgbClr val="000000"/>
                </a:solidFill>
              </a:rPr>
              <a:t>/</a:t>
            </a:r>
            <a:r>
              <a:rPr lang="zh-CN" altLang="en-US" sz="2400">
                <a:solidFill>
                  <a:srgbClr val="000000"/>
                </a:solidFill>
              </a:rPr>
              <a:t>软件冗余。 </a:t>
            </a:r>
          </a:p>
        </p:txBody>
      </p:sp>
      <p:sp>
        <p:nvSpPr>
          <p:cNvPr id="265224" name="AutoShape 5">
            <a:extLst>
              <a:ext uri="{FF2B5EF4-FFF2-40B4-BE49-F238E27FC236}">
                <a16:creationId xmlns:a16="http://schemas.microsoft.com/office/drawing/2014/main" id="{CCF929C6-9A8B-4F27-BED9-027B8105B24B}"/>
              </a:ext>
            </a:extLst>
          </p:cNvPr>
          <p:cNvSpPr>
            <a:spLocks noChangeArrowheads="1"/>
          </p:cNvSpPr>
          <p:nvPr/>
        </p:nvSpPr>
        <p:spPr bwMode="auto">
          <a:xfrm>
            <a:off x="1055440" y="1020763"/>
            <a:ext cx="4248150" cy="647700"/>
          </a:xfrm>
          <a:prstGeom prst="roundRect">
            <a:avLst>
              <a:gd name="adj" fmla="val 16667"/>
            </a:avLst>
          </a:prstGeom>
          <a:solidFill>
            <a:srgbClr val="FFFFFF">
              <a:alpha val="89803"/>
            </a:srgbClr>
          </a:solidFill>
          <a:ln w="28575">
            <a:solidFill>
              <a:schemeClr val="accent1"/>
            </a:solidFill>
            <a:round/>
            <a:headEnd/>
            <a:tailEnd/>
          </a:ln>
        </p:spPr>
        <p:txBody>
          <a:bodyPr wrap="none" anchor="ctr"/>
          <a:lstStyle/>
          <a:p>
            <a:endParaRPr lang="zh-CN" altLang="en-US" b="0"/>
          </a:p>
        </p:txBody>
      </p:sp>
      <p:sp>
        <p:nvSpPr>
          <p:cNvPr id="265225" name="矩形 265224">
            <a:extLst>
              <a:ext uri="{FF2B5EF4-FFF2-40B4-BE49-F238E27FC236}">
                <a16:creationId xmlns:a16="http://schemas.microsoft.com/office/drawing/2014/main" id="{A5038DB2-D287-45E6-8D25-8BFA874205BE}"/>
              </a:ext>
            </a:extLst>
          </p:cNvPr>
          <p:cNvSpPr/>
          <p:nvPr/>
        </p:nvSpPr>
        <p:spPr>
          <a:xfrm>
            <a:off x="1199902" y="1041400"/>
            <a:ext cx="4319588" cy="522288"/>
          </a:xfrm>
          <a:prstGeom prst="rect">
            <a:avLst/>
          </a:prstGeom>
          <a:noFill/>
          <a:ln w="9525">
            <a:noFill/>
          </a:ln>
          <a:effectLst>
            <a:prstShdw prst="shdw17" dist="17961" dir="2699999">
              <a:schemeClr val="accent1">
                <a:gamma/>
                <a:shade val="60000"/>
                <a:invGamma/>
              </a:schemeClr>
            </a:prstShdw>
          </a:effectLst>
        </p:spPr>
        <p:txBody>
          <a:bodyPr>
            <a:spAutoFit/>
          </a:bodyPr>
          <a:lstStyle/>
          <a:p>
            <a:r>
              <a:rPr lang="zh-CN" altLang="en-US" sz="2800" noProof="1">
                <a:solidFill>
                  <a:srgbClr val="FF0000"/>
                </a:solidFill>
                <a:effectLst>
                  <a:outerShdw blurRad="38100" dist="38100" dir="2700000">
                    <a:srgbClr val="C0C0C0"/>
                  </a:outerShdw>
                </a:effectLst>
              </a:rPr>
              <a:t>六、 实时操作系统</a:t>
            </a:r>
          </a:p>
        </p:txBody>
      </p:sp>
      <p:sp>
        <p:nvSpPr>
          <p:cNvPr id="12" name="矩形 11">
            <a:extLst>
              <a:ext uri="{FF2B5EF4-FFF2-40B4-BE49-F238E27FC236}">
                <a16:creationId xmlns:a16="http://schemas.microsoft.com/office/drawing/2014/main" id="{BD45E707-7324-4AE8-8093-B47DC4DF81BD}"/>
              </a:ext>
            </a:extLst>
          </p:cNvPr>
          <p:cNvSpPr>
            <a:spLocks noChangeArrowheads="1" noChangeShapeType="1" noTextEdit="1"/>
          </p:cNvSpPr>
          <p:nvPr/>
        </p:nvSpPr>
        <p:spPr bwMode="auto">
          <a:xfrm>
            <a:off x="316940" y="183603"/>
            <a:ext cx="3960813"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1.2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操作系统的形成</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5224"/>
                                        </p:tgtEl>
                                        <p:attrNameLst>
                                          <p:attrName>style.visibility</p:attrName>
                                        </p:attrNameLst>
                                      </p:cBhvr>
                                      <p:to>
                                        <p:strVal val="visible"/>
                                      </p:to>
                                    </p:set>
                                    <p:anim calcmode="lin" valueType="num">
                                      <p:cBhvr additive="base">
                                        <p:cTn id="7" dur="500" fill="hold"/>
                                        <p:tgtEl>
                                          <p:spTgt spid="265224"/>
                                        </p:tgtEl>
                                        <p:attrNameLst>
                                          <p:attrName>ppt_x</p:attrName>
                                        </p:attrNameLst>
                                      </p:cBhvr>
                                      <p:tavLst>
                                        <p:tav tm="0">
                                          <p:val>
                                            <p:strVal val="#ppt_x"/>
                                          </p:val>
                                        </p:tav>
                                        <p:tav tm="100000">
                                          <p:val>
                                            <p:strVal val="#ppt_x"/>
                                          </p:val>
                                        </p:tav>
                                      </p:tavLst>
                                    </p:anim>
                                    <p:anim calcmode="lin" valueType="num">
                                      <p:cBhvr additive="base">
                                        <p:cTn id="8" dur="500" fill="hold"/>
                                        <p:tgtEl>
                                          <p:spTgt spid="265224"/>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65225"/>
                                        </p:tgtEl>
                                        <p:attrNameLst>
                                          <p:attrName>style.visibility</p:attrName>
                                        </p:attrNameLst>
                                      </p:cBhvr>
                                      <p:to>
                                        <p:strVal val="visible"/>
                                      </p:to>
                                    </p:set>
                                    <p:anim calcmode="lin" valueType="num">
                                      <p:cBhvr additive="base">
                                        <p:cTn id="12" dur="500" fill="hold"/>
                                        <p:tgtEl>
                                          <p:spTgt spid="265225"/>
                                        </p:tgtEl>
                                        <p:attrNameLst>
                                          <p:attrName>ppt_x</p:attrName>
                                        </p:attrNameLst>
                                      </p:cBhvr>
                                      <p:tavLst>
                                        <p:tav tm="0">
                                          <p:val>
                                            <p:strVal val="#ppt_x"/>
                                          </p:val>
                                        </p:tav>
                                        <p:tav tm="100000">
                                          <p:val>
                                            <p:strVal val="#ppt_x"/>
                                          </p:val>
                                        </p:tav>
                                      </p:tavLst>
                                    </p:anim>
                                    <p:anim calcmode="lin" valueType="num">
                                      <p:cBhvr additive="base">
                                        <p:cTn id="13" dur="500" fill="hold"/>
                                        <p:tgtEl>
                                          <p:spTgt spid="265225"/>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65218"/>
                                        </p:tgtEl>
                                        <p:attrNameLst>
                                          <p:attrName>style.visibility</p:attrName>
                                        </p:attrNameLst>
                                      </p:cBhvr>
                                      <p:to>
                                        <p:strVal val="visible"/>
                                      </p:to>
                                    </p:set>
                                    <p:anim calcmode="lin" valueType="num">
                                      <p:cBhvr additive="base">
                                        <p:cTn id="17" dur="500" fill="hold"/>
                                        <p:tgtEl>
                                          <p:spTgt spid="265218"/>
                                        </p:tgtEl>
                                        <p:attrNameLst>
                                          <p:attrName>ppt_x</p:attrName>
                                        </p:attrNameLst>
                                      </p:cBhvr>
                                      <p:tavLst>
                                        <p:tav tm="0">
                                          <p:val>
                                            <p:strVal val="#ppt_x"/>
                                          </p:val>
                                        </p:tav>
                                        <p:tav tm="100000">
                                          <p:val>
                                            <p:strVal val="#ppt_x"/>
                                          </p:val>
                                        </p:tav>
                                      </p:tavLst>
                                    </p:anim>
                                    <p:anim calcmode="lin" valueType="num">
                                      <p:cBhvr additive="base">
                                        <p:cTn id="18" dur="500" fill="hold"/>
                                        <p:tgtEl>
                                          <p:spTgt spid="265218"/>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265219"/>
                                        </p:tgtEl>
                                        <p:attrNameLst>
                                          <p:attrName>style.visibility</p:attrName>
                                        </p:attrNameLst>
                                      </p:cBhvr>
                                      <p:to>
                                        <p:strVal val="visible"/>
                                      </p:to>
                                    </p:set>
                                    <p:anim calcmode="lin" valueType="num">
                                      <p:cBhvr additive="base">
                                        <p:cTn id="22" dur="500" fill="hold"/>
                                        <p:tgtEl>
                                          <p:spTgt spid="265219"/>
                                        </p:tgtEl>
                                        <p:attrNameLst>
                                          <p:attrName>ppt_x</p:attrName>
                                        </p:attrNameLst>
                                      </p:cBhvr>
                                      <p:tavLst>
                                        <p:tav tm="0">
                                          <p:val>
                                            <p:strVal val="1+#ppt_w/2"/>
                                          </p:val>
                                        </p:tav>
                                        <p:tav tm="100000">
                                          <p:val>
                                            <p:strVal val="#ppt_x"/>
                                          </p:val>
                                        </p:tav>
                                      </p:tavLst>
                                    </p:anim>
                                    <p:anim calcmode="lin" valueType="num">
                                      <p:cBhvr additive="base">
                                        <p:cTn id="23" dur="500" fill="hold"/>
                                        <p:tgtEl>
                                          <p:spTgt spid="265219"/>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265220"/>
                                        </p:tgtEl>
                                        <p:attrNameLst>
                                          <p:attrName>style.visibility</p:attrName>
                                        </p:attrNameLst>
                                      </p:cBhvr>
                                      <p:to>
                                        <p:strVal val="visible"/>
                                      </p:to>
                                    </p:set>
                                    <p:anim calcmode="lin" valueType="num">
                                      <p:cBhvr additive="base">
                                        <p:cTn id="27" dur="500" fill="hold"/>
                                        <p:tgtEl>
                                          <p:spTgt spid="265220"/>
                                        </p:tgtEl>
                                        <p:attrNameLst>
                                          <p:attrName>ppt_x</p:attrName>
                                        </p:attrNameLst>
                                      </p:cBhvr>
                                      <p:tavLst>
                                        <p:tav tm="0">
                                          <p:val>
                                            <p:strVal val="1+#ppt_w/2"/>
                                          </p:val>
                                        </p:tav>
                                        <p:tav tm="100000">
                                          <p:val>
                                            <p:strVal val="#ppt_x"/>
                                          </p:val>
                                        </p:tav>
                                      </p:tavLst>
                                    </p:anim>
                                    <p:anim calcmode="lin" valueType="num">
                                      <p:cBhvr additive="base">
                                        <p:cTn id="28" dur="500" fill="hold"/>
                                        <p:tgtEl>
                                          <p:spTgt spid="265220"/>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265221"/>
                                        </p:tgtEl>
                                        <p:attrNameLst>
                                          <p:attrName>style.visibility</p:attrName>
                                        </p:attrNameLst>
                                      </p:cBhvr>
                                      <p:to>
                                        <p:strVal val="visible"/>
                                      </p:to>
                                    </p:set>
                                    <p:anim calcmode="lin" valueType="num">
                                      <p:cBhvr additive="base">
                                        <p:cTn id="32" dur="500" fill="hold"/>
                                        <p:tgtEl>
                                          <p:spTgt spid="265221"/>
                                        </p:tgtEl>
                                        <p:attrNameLst>
                                          <p:attrName>ppt_x</p:attrName>
                                        </p:attrNameLst>
                                      </p:cBhvr>
                                      <p:tavLst>
                                        <p:tav tm="0">
                                          <p:val>
                                            <p:strVal val="1+#ppt_w/2"/>
                                          </p:val>
                                        </p:tav>
                                        <p:tav tm="100000">
                                          <p:val>
                                            <p:strVal val="#ppt_x"/>
                                          </p:val>
                                        </p:tav>
                                      </p:tavLst>
                                    </p:anim>
                                    <p:anim calcmode="lin" valueType="num">
                                      <p:cBhvr additive="base">
                                        <p:cTn id="33" dur="500" fill="hold"/>
                                        <p:tgtEl>
                                          <p:spTgt spid="265221"/>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265222"/>
                                        </p:tgtEl>
                                        <p:attrNameLst>
                                          <p:attrName>style.visibility</p:attrName>
                                        </p:attrNameLst>
                                      </p:cBhvr>
                                      <p:to>
                                        <p:strVal val="visible"/>
                                      </p:to>
                                    </p:set>
                                    <p:anim calcmode="lin" valueType="num">
                                      <p:cBhvr additive="base">
                                        <p:cTn id="37" dur="500" fill="hold"/>
                                        <p:tgtEl>
                                          <p:spTgt spid="265222"/>
                                        </p:tgtEl>
                                        <p:attrNameLst>
                                          <p:attrName>ppt_x</p:attrName>
                                        </p:attrNameLst>
                                      </p:cBhvr>
                                      <p:tavLst>
                                        <p:tav tm="0">
                                          <p:val>
                                            <p:strVal val="#ppt_x"/>
                                          </p:val>
                                        </p:tav>
                                        <p:tav tm="100000">
                                          <p:val>
                                            <p:strVal val="#ppt_x"/>
                                          </p:val>
                                        </p:tav>
                                      </p:tavLst>
                                    </p:anim>
                                    <p:anim calcmode="lin" valueType="num">
                                      <p:cBhvr additive="base">
                                        <p:cTn id="38" dur="500" fill="hold"/>
                                        <p:tgtEl>
                                          <p:spTgt spid="2652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8" grpId="0"/>
      <p:bldP spid="265219" grpId="0"/>
      <p:bldP spid="265220" grpId="0"/>
      <p:bldP spid="265221" grpId="0"/>
      <p:bldP spid="265222" grpId="0"/>
      <p:bldP spid="265224" grpId="0" bldLvl="0" animBg="1"/>
      <p:bldP spid="265225"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文本框 267265">
            <a:extLst>
              <a:ext uri="{FF2B5EF4-FFF2-40B4-BE49-F238E27FC236}">
                <a16:creationId xmlns:a16="http://schemas.microsoft.com/office/drawing/2014/main" id="{C39BDF55-1B49-435D-812C-D657408C732F}"/>
              </a:ext>
            </a:extLst>
          </p:cNvPr>
          <p:cNvSpPr txBox="1">
            <a:spLocks noChangeArrowheads="1"/>
          </p:cNvSpPr>
          <p:nvPr/>
        </p:nvSpPr>
        <p:spPr bwMode="auto">
          <a:xfrm>
            <a:off x="3915544" y="1551781"/>
            <a:ext cx="309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0"/>
          </a:p>
        </p:txBody>
      </p:sp>
      <p:sp>
        <p:nvSpPr>
          <p:cNvPr id="267267" name="文本框 267266">
            <a:extLst>
              <a:ext uri="{FF2B5EF4-FFF2-40B4-BE49-F238E27FC236}">
                <a16:creationId xmlns:a16="http://schemas.microsoft.com/office/drawing/2014/main" id="{194BFE3C-C494-42FE-B159-CC56A89A64A1}"/>
              </a:ext>
            </a:extLst>
          </p:cNvPr>
          <p:cNvSpPr txBox="1"/>
          <p:nvPr/>
        </p:nvSpPr>
        <p:spPr>
          <a:xfrm>
            <a:off x="983432" y="1844675"/>
            <a:ext cx="10513168" cy="1682577"/>
          </a:xfrm>
          <a:prstGeom prst="rect">
            <a:avLst/>
          </a:prstGeom>
          <a:noFill/>
          <a:ln w="9525">
            <a:noFill/>
          </a:ln>
        </p:spPr>
        <p:txBody>
          <a:bodyPr wrap="square">
            <a:spAutoFit/>
          </a:bodyPr>
          <a:lstStyle/>
          <a:p>
            <a:pPr>
              <a:lnSpc>
                <a:spcPct val="150000"/>
              </a:lnSpc>
              <a:spcBef>
                <a:spcPct val="50000"/>
              </a:spcBef>
              <a:buFont typeface="Wingdings" panose="05000000000000000000" pitchFamily="2" charset="2"/>
              <a:buNone/>
            </a:pPr>
            <a:r>
              <a:rPr lang="zh-CN" altLang="en-US" sz="2400" noProof="1">
                <a:solidFill>
                  <a:srgbClr val="000099"/>
                </a:solidFill>
                <a:effectLst>
                  <a:outerShdw blurRad="38100" dist="38100" dir="2700000">
                    <a:srgbClr val="C0C0C0"/>
                  </a:outerShdw>
                </a:effectLst>
              </a:rPr>
              <a:t>        通用操作系统（</a:t>
            </a:r>
            <a:r>
              <a:rPr lang="en-US" altLang="zh-CN" sz="2400" noProof="1">
                <a:solidFill>
                  <a:srgbClr val="000099"/>
                </a:solidFill>
                <a:effectLst>
                  <a:outerShdw blurRad="38100" dist="38100" dir="2700000">
                    <a:srgbClr val="C0C0C0"/>
                  </a:outerShdw>
                </a:effectLst>
              </a:rPr>
              <a:t>Multi-Purpose Operating System</a:t>
            </a:r>
            <a:r>
              <a:rPr lang="zh-CN" altLang="en-US" sz="2400" noProof="1">
                <a:solidFill>
                  <a:srgbClr val="000099"/>
                </a:solidFill>
                <a:effectLst>
                  <a:outerShdw blurRad="38100" dist="38100" dir="2700000">
                    <a:srgbClr val="C0C0C0"/>
                  </a:outerShdw>
                </a:effectLst>
              </a:rPr>
              <a:t>）是在实时系统之后，为使系统应用范围更广泛，处理能力更强，有些系统兼有实时、分时和批处理的两种，或三种处理能力，从而形成通用操作系统。 </a:t>
            </a:r>
          </a:p>
        </p:txBody>
      </p:sp>
      <p:sp>
        <p:nvSpPr>
          <p:cNvPr id="267268" name="文本框 267267">
            <a:extLst>
              <a:ext uri="{FF2B5EF4-FFF2-40B4-BE49-F238E27FC236}">
                <a16:creationId xmlns:a16="http://schemas.microsoft.com/office/drawing/2014/main" id="{70372E8D-5AEF-4A01-866D-52206F812673}"/>
              </a:ext>
            </a:extLst>
          </p:cNvPr>
          <p:cNvSpPr txBox="1"/>
          <p:nvPr/>
        </p:nvSpPr>
        <p:spPr>
          <a:xfrm>
            <a:off x="1199456" y="3933825"/>
            <a:ext cx="10441160" cy="1682577"/>
          </a:xfrm>
          <a:prstGeom prst="rect">
            <a:avLst/>
          </a:prstGeom>
          <a:noFill/>
          <a:ln w="9525">
            <a:noFill/>
          </a:ln>
        </p:spPr>
        <p:txBody>
          <a:bodyPr wrap="square">
            <a:spAutoFit/>
          </a:bodyPr>
          <a:lstStyle/>
          <a:p>
            <a:pPr>
              <a:lnSpc>
                <a:spcPct val="150000"/>
              </a:lnSpc>
              <a:buSzPct val="70000"/>
              <a:buFont typeface="Wingdings" panose="05000000000000000000" pitchFamily="2" charset="2"/>
              <a:buNone/>
            </a:pPr>
            <a:r>
              <a:rPr lang="zh-CN" altLang="en-US" sz="2400" noProof="1">
                <a:solidFill>
                  <a:srgbClr val="000099"/>
                </a:solidFill>
                <a:effectLst>
                  <a:outerShdw blurRad="38100" dist="38100" dir="2700000">
                    <a:srgbClr val="C0C0C0"/>
                  </a:outerShdw>
                </a:effectLst>
              </a:rPr>
              <a:t>      当代同时具备两种以上功能的系统有很多，例如，</a:t>
            </a:r>
            <a:r>
              <a:rPr lang="en-US" altLang="zh-CN" sz="2400" noProof="1">
                <a:solidFill>
                  <a:srgbClr val="000099"/>
                </a:solidFill>
                <a:effectLst>
                  <a:outerShdw blurRad="38100" dist="38100" dir="2700000">
                    <a:srgbClr val="C0C0C0"/>
                  </a:outerShdw>
                </a:effectLst>
              </a:rPr>
              <a:t>UNIX</a:t>
            </a:r>
            <a:r>
              <a:rPr lang="zh-CN" altLang="en-US" sz="2400" noProof="1">
                <a:solidFill>
                  <a:srgbClr val="000099"/>
                </a:solidFill>
                <a:effectLst>
                  <a:outerShdw blurRad="38100" dist="38100" dir="2700000">
                    <a:srgbClr val="C0C0C0"/>
                  </a:outerShdw>
                </a:effectLst>
              </a:rPr>
              <a:t>操作系统：</a:t>
            </a:r>
            <a:r>
              <a:rPr lang="en-US" altLang="zh-CN" sz="2400" noProof="1">
                <a:solidFill>
                  <a:srgbClr val="000099"/>
                </a:solidFill>
                <a:effectLst>
                  <a:outerShdw blurRad="38100" dist="38100" dir="2700000">
                    <a:srgbClr val="C0C0C0"/>
                  </a:outerShdw>
                </a:effectLst>
              </a:rPr>
              <a:t>SUN</a:t>
            </a:r>
            <a:r>
              <a:rPr lang="zh-CN" altLang="en-US" sz="2400" noProof="1">
                <a:solidFill>
                  <a:srgbClr val="000099"/>
                </a:solidFill>
                <a:effectLst>
                  <a:outerShdw blurRad="38100" dist="38100" dir="2700000">
                    <a:srgbClr val="C0C0C0"/>
                  </a:outerShdw>
                </a:effectLst>
              </a:rPr>
              <a:t>公司的</a:t>
            </a:r>
            <a:r>
              <a:rPr lang="en-US" altLang="zh-CN" sz="2400" noProof="1">
                <a:solidFill>
                  <a:srgbClr val="000099"/>
                </a:solidFill>
                <a:effectLst>
                  <a:outerShdw blurRad="38100" dist="38100" dir="2700000">
                    <a:srgbClr val="C0C0C0"/>
                  </a:outerShdw>
                </a:effectLst>
              </a:rPr>
              <a:t>Solaris</a:t>
            </a:r>
            <a:r>
              <a:rPr lang="zh-CN" altLang="en-US" sz="2400" noProof="1">
                <a:solidFill>
                  <a:srgbClr val="000099"/>
                </a:solidFill>
                <a:effectLst>
                  <a:outerShdw blurRad="38100" dist="38100" dir="2700000">
                    <a:srgbClr val="C0C0C0"/>
                  </a:outerShdw>
                </a:effectLst>
              </a:rPr>
              <a:t>；</a:t>
            </a:r>
            <a:r>
              <a:rPr lang="en-US" altLang="zh-CN" sz="2400" noProof="1">
                <a:solidFill>
                  <a:srgbClr val="000099"/>
                </a:solidFill>
                <a:effectLst>
                  <a:outerShdw blurRad="38100" dist="38100" dir="2700000">
                    <a:srgbClr val="C0C0C0"/>
                  </a:outerShdw>
                </a:effectLst>
              </a:rPr>
              <a:t>Microsoft</a:t>
            </a:r>
            <a:r>
              <a:rPr lang="zh-CN" altLang="en-US" sz="2400" noProof="1">
                <a:solidFill>
                  <a:srgbClr val="000099"/>
                </a:solidFill>
                <a:effectLst>
                  <a:outerShdw blurRad="38100" dist="38100" dir="2700000">
                    <a:srgbClr val="C0C0C0"/>
                  </a:outerShdw>
                </a:effectLst>
              </a:rPr>
              <a:t>公司的</a:t>
            </a:r>
            <a:r>
              <a:rPr lang="en-US" altLang="zh-CN" sz="2400" noProof="1">
                <a:solidFill>
                  <a:srgbClr val="000099"/>
                </a:solidFill>
                <a:effectLst>
                  <a:outerShdw blurRad="38100" dist="38100" dir="2700000">
                    <a:srgbClr val="C0C0C0"/>
                  </a:outerShdw>
                </a:effectLst>
              </a:rPr>
              <a:t>Windows</a:t>
            </a:r>
            <a:r>
              <a:rPr lang="zh-CN" altLang="en-US" sz="2400" noProof="1">
                <a:solidFill>
                  <a:srgbClr val="000099"/>
                </a:solidFill>
                <a:effectLst>
                  <a:outerShdw blurRad="38100" dist="38100" dir="2700000">
                    <a:srgbClr val="C0C0C0"/>
                  </a:outerShdw>
                </a:effectLst>
              </a:rPr>
              <a:t>系列。</a:t>
            </a:r>
            <a:r>
              <a:rPr lang="en-US" altLang="zh-CN" sz="2400" noProof="1">
                <a:solidFill>
                  <a:srgbClr val="000099"/>
                </a:solidFill>
                <a:effectLst>
                  <a:outerShdw blurRad="38100" dist="38100" dir="2700000">
                    <a:srgbClr val="C0C0C0"/>
                  </a:outerShdw>
                </a:effectLst>
              </a:rPr>
              <a:t>Linux</a:t>
            </a:r>
            <a:r>
              <a:rPr lang="zh-CN" altLang="en-US" sz="2400" noProof="1">
                <a:solidFill>
                  <a:srgbClr val="000099"/>
                </a:solidFill>
                <a:effectLst>
                  <a:outerShdw blurRad="38100" dist="38100" dir="2700000">
                    <a:srgbClr val="C0C0C0"/>
                  </a:outerShdw>
                </a:effectLst>
              </a:rPr>
              <a:t>操作系统：</a:t>
            </a:r>
            <a:r>
              <a:rPr lang="en-US" altLang="zh-CN" sz="2400" noProof="1">
                <a:solidFill>
                  <a:srgbClr val="000099"/>
                </a:solidFill>
                <a:effectLst>
                  <a:outerShdw blurRad="38100" dist="38100" dir="2700000">
                    <a:srgbClr val="C0C0C0"/>
                  </a:outerShdw>
                </a:effectLst>
              </a:rPr>
              <a:t>Redhat</a:t>
            </a:r>
            <a:r>
              <a:rPr lang="zh-CN" altLang="en-US" sz="2400" noProof="1">
                <a:solidFill>
                  <a:srgbClr val="000099"/>
                </a:solidFill>
                <a:effectLst>
                  <a:outerShdw blurRad="38100" dist="38100" dir="2700000">
                    <a:srgbClr val="C0C0C0"/>
                  </a:outerShdw>
                </a:effectLst>
              </a:rPr>
              <a:t>，红旗</a:t>
            </a:r>
            <a:r>
              <a:rPr lang="en-US" altLang="zh-CN" sz="2400" noProof="1">
                <a:solidFill>
                  <a:srgbClr val="000099"/>
                </a:solidFill>
                <a:effectLst>
                  <a:outerShdw blurRad="38100" dist="38100" dir="2700000">
                    <a:srgbClr val="C0C0C0"/>
                  </a:outerShdw>
                </a:effectLst>
              </a:rPr>
              <a:t>Linux</a:t>
            </a:r>
            <a:r>
              <a:rPr lang="zh-CN" altLang="en-US" sz="2400" noProof="1">
                <a:solidFill>
                  <a:srgbClr val="000099"/>
                </a:solidFill>
                <a:effectLst>
                  <a:outerShdw blurRad="38100" dist="38100" dir="2700000">
                    <a:srgbClr val="C0C0C0"/>
                  </a:outerShdw>
                </a:effectLst>
              </a:rPr>
              <a:t>等。</a:t>
            </a:r>
          </a:p>
        </p:txBody>
      </p:sp>
      <p:sp>
        <p:nvSpPr>
          <p:cNvPr id="267270" name="AutoShape 5">
            <a:extLst>
              <a:ext uri="{FF2B5EF4-FFF2-40B4-BE49-F238E27FC236}">
                <a16:creationId xmlns:a16="http://schemas.microsoft.com/office/drawing/2014/main" id="{3DC8AE11-084E-474C-BA8B-E533982D61C4}"/>
              </a:ext>
            </a:extLst>
          </p:cNvPr>
          <p:cNvSpPr>
            <a:spLocks noChangeArrowheads="1"/>
          </p:cNvSpPr>
          <p:nvPr/>
        </p:nvSpPr>
        <p:spPr bwMode="auto">
          <a:xfrm>
            <a:off x="983432" y="1042194"/>
            <a:ext cx="4248150" cy="647700"/>
          </a:xfrm>
          <a:prstGeom prst="roundRect">
            <a:avLst>
              <a:gd name="adj" fmla="val 16667"/>
            </a:avLst>
          </a:prstGeom>
          <a:solidFill>
            <a:srgbClr val="FFFFFF">
              <a:alpha val="89803"/>
            </a:srgbClr>
          </a:solidFill>
          <a:ln w="28575">
            <a:solidFill>
              <a:schemeClr val="accent1"/>
            </a:solidFill>
            <a:round/>
            <a:headEnd/>
            <a:tailEnd/>
          </a:ln>
        </p:spPr>
        <p:txBody>
          <a:bodyPr wrap="none" anchor="ctr"/>
          <a:lstStyle/>
          <a:p>
            <a:endParaRPr lang="zh-CN" altLang="en-US" b="0"/>
          </a:p>
        </p:txBody>
      </p:sp>
      <p:sp>
        <p:nvSpPr>
          <p:cNvPr id="267271" name="矩形 267270">
            <a:extLst>
              <a:ext uri="{FF2B5EF4-FFF2-40B4-BE49-F238E27FC236}">
                <a16:creationId xmlns:a16="http://schemas.microsoft.com/office/drawing/2014/main" id="{C9A5F54B-3C75-4964-850A-F1CFCCD0449E}"/>
              </a:ext>
            </a:extLst>
          </p:cNvPr>
          <p:cNvSpPr/>
          <p:nvPr/>
        </p:nvSpPr>
        <p:spPr>
          <a:xfrm>
            <a:off x="1127894" y="1062831"/>
            <a:ext cx="4608513" cy="522288"/>
          </a:xfrm>
          <a:prstGeom prst="rect">
            <a:avLst/>
          </a:prstGeom>
          <a:noFill/>
          <a:ln w="9525">
            <a:noFill/>
          </a:ln>
          <a:effectLst>
            <a:prstShdw prst="shdw17" dist="17961" dir="2699999">
              <a:schemeClr val="accent1">
                <a:gamma/>
                <a:shade val="60000"/>
                <a:invGamma/>
              </a:schemeClr>
            </a:prstShdw>
          </a:effectLst>
        </p:spPr>
        <p:txBody>
          <a:bodyPr>
            <a:spAutoFit/>
          </a:bodyPr>
          <a:lstStyle/>
          <a:p>
            <a:r>
              <a:rPr lang="zh-CN" altLang="en-US" sz="2800" noProof="1">
                <a:solidFill>
                  <a:srgbClr val="FF0000"/>
                </a:solidFill>
                <a:effectLst>
                  <a:outerShdw blurRad="38100" dist="38100" dir="2700000">
                    <a:srgbClr val="C0C0C0"/>
                  </a:outerShdw>
                </a:effectLst>
              </a:rPr>
              <a:t>七、 通用操作系统</a:t>
            </a:r>
          </a:p>
        </p:txBody>
      </p:sp>
      <p:sp>
        <p:nvSpPr>
          <p:cNvPr id="9" name="矩形 8">
            <a:extLst>
              <a:ext uri="{FF2B5EF4-FFF2-40B4-BE49-F238E27FC236}">
                <a16:creationId xmlns:a16="http://schemas.microsoft.com/office/drawing/2014/main" id="{91F559D3-B0C3-49FF-94D0-1061712C5FEC}"/>
              </a:ext>
            </a:extLst>
          </p:cNvPr>
          <p:cNvSpPr>
            <a:spLocks noChangeArrowheads="1" noChangeShapeType="1" noTextEdit="1"/>
          </p:cNvSpPr>
          <p:nvPr/>
        </p:nvSpPr>
        <p:spPr bwMode="auto">
          <a:xfrm>
            <a:off x="316940" y="183603"/>
            <a:ext cx="3960813"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1.2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操作系统的形成</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7270"/>
                                        </p:tgtEl>
                                        <p:attrNameLst>
                                          <p:attrName>style.visibility</p:attrName>
                                        </p:attrNameLst>
                                      </p:cBhvr>
                                      <p:to>
                                        <p:strVal val="visible"/>
                                      </p:to>
                                    </p:set>
                                    <p:anim calcmode="lin" valueType="num">
                                      <p:cBhvr additive="base">
                                        <p:cTn id="7" dur="500" fill="hold"/>
                                        <p:tgtEl>
                                          <p:spTgt spid="267270"/>
                                        </p:tgtEl>
                                        <p:attrNameLst>
                                          <p:attrName>ppt_x</p:attrName>
                                        </p:attrNameLst>
                                      </p:cBhvr>
                                      <p:tavLst>
                                        <p:tav tm="0">
                                          <p:val>
                                            <p:strVal val="#ppt_x"/>
                                          </p:val>
                                        </p:tav>
                                        <p:tav tm="100000">
                                          <p:val>
                                            <p:strVal val="#ppt_x"/>
                                          </p:val>
                                        </p:tav>
                                      </p:tavLst>
                                    </p:anim>
                                    <p:anim calcmode="lin" valueType="num">
                                      <p:cBhvr additive="base">
                                        <p:cTn id="8" dur="500" fill="hold"/>
                                        <p:tgtEl>
                                          <p:spTgt spid="267270"/>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67271"/>
                                        </p:tgtEl>
                                        <p:attrNameLst>
                                          <p:attrName>style.visibility</p:attrName>
                                        </p:attrNameLst>
                                      </p:cBhvr>
                                      <p:to>
                                        <p:strVal val="visible"/>
                                      </p:to>
                                    </p:set>
                                    <p:anim calcmode="lin" valueType="num">
                                      <p:cBhvr additive="base">
                                        <p:cTn id="12" dur="500" fill="hold"/>
                                        <p:tgtEl>
                                          <p:spTgt spid="267271"/>
                                        </p:tgtEl>
                                        <p:attrNameLst>
                                          <p:attrName>ppt_x</p:attrName>
                                        </p:attrNameLst>
                                      </p:cBhvr>
                                      <p:tavLst>
                                        <p:tav tm="0">
                                          <p:val>
                                            <p:strVal val="#ppt_x"/>
                                          </p:val>
                                        </p:tav>
                                        <p:tav tm="100000">
                                          <p:val>
                                            <p:strVal val="#ppt_x"/>
                                          </p:val>
                                        </p:tav>
                                      </p:tavLst>
                                    </p:anim>
                                    <p:anim calcmode="lin" valueType="num">
                                      <p:cBhvr additive="base">
                                        <p:cTn id="13" dur="500" fill="hold"/>
                                        <p:tgtEl>
                                          <p:spTgt spid="267271"/>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267267">
                                            <p:txEl>
                                              <p:pRg st="0" end="0"/>
                                            </p:txEl>
                                          </p:spTgt>
                                        </p:tgtEl>
                                        <p:attrNameLst>
                                          <p:attrName>style.visibility</p:attrName>
                                        </p:attrNameLst>
                                      </p:cBhvr>
                                      <p:to>
                                        <p:strVal val="visible"/>
                                      </p:to>
                                    </p:set>
                                    <p:anim calcmode="lin" valueType="num">
                                      <p:cBhvr additive="base">
                                        <p:cTn id="17" dur="500" fill="hold"/>
                                        <p:tgtEl>
                                          <p:spTgt spid="26726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7267">
                                            <p:txEl>
                                              <p:pRg st="0" end="0"/>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267268">
                                            <p:txEl>
                                              <p:pRg st="0" end="0"/>
                                            </p:txEl>
                                          </p:spTgt>
                                        </p:tgtEl>
                                        <p:attrNameLst>
                                          <p:attrName>style.visibility</p:attrName>
                                        </p:attrNameLst>
                                      </p:cBhvr>
                                      <p:to>
                                        <p:strVal val="visible"/>
                                      </p:to>
                                    </p:set>
                                    <p:anim calcmode="lin" valueType="num">
                                      <p:cBhvr additive="base">
                                        <p:cTn id="22" dur="500" fill="hold"/>
                                        <p:tgtEl>
                                          <p:spTgt spid="267268">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67268">
                                            <p:txEl>
                                              <p:pRg st="0" end="0"/>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70" grpId="0" bldLvl="0" animBg="1"/>
      <p:bldP spid="267271"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文本框 297985">
            <a:extLst>
              <a:ext uri="{FF2B5EF4-FFF2-40B4-BE49-F238E27FC236}">
                <a16:creationId xmlns:a16="http://schemas.microsoft.com/office/drawing/2014/main" id="{FC11E85E-9AC4-4972-A0CC-E5547AB031C8}"/>
              </a:ext>
            </a:extLst>
          </p:cNvPr>
          <p:cNvSpPr txBox="1">
            <a:spLocks noChangeArrowheads="1"/>
          </p:cNvSpPr>
          <p:nvPr/>
        </p:nvSpPr>
        <p:spPr bwMode="auto">
          <a:xfrm>
            <a:off x="4635500" y="1562100"/>
            <a:ext cx="309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0"/>
          </a:p>
        </p:txBody>
      </p:sp>
      <p:sp>
        <p:nvSpPr>
          <p:cNvPr id="297987" name="文本框 297986">
            <a:extLst>
              <a:ext uri="{FF2B5EF4-FFF2-40B4-BE49-F238E27FC236}">
                <a16:creationId xmlns:a16="http://schemas.microsoft.com/office/drawing/2014/main" id="{E39E0CD7-08EE-4E99-B77D-E42C8644105C}"/>
              </a:ext>
            </a:extLst>
          </p:cNvPr>
          <p:cNvSpPr txBox="1"/>
          <p:nvPr/>
        </p:nvSpPr>
        <p:spPr>
          <a:xfrm>
            <a:off x="983432" y="1700808"/>
            <a:ext cx="11017224" cy="1569660"/>
          </a:xfrm>
          <a:prstGeom prst="rect">
            <a:avLst/>
          </a:prstGeom>
          <a:noFill/>
          <a:ln w="9525">
            <a:noFill/>
          </a:ln>
        </p:spPr>
        <p:txBody>
          <a:bodyPr wrap="square">
            <a:spAutoFit/>
          </a:bodyPr>
          <a:lstStyle/>
          <a:p>
            <a:pPr>
              <a:spcBef>
                <a:spcPct val="50000"/>
              </a:spcBef>
              <a:buClr>
                <a:srgbClr val="0000FF"/>
              </a:buClr>
              <a:buSzPct val="70000"/>
              <a:buFont typeface="Wingdings" panose="05000000000000000000" pitchFamily="2" charset="2"/>
              <a:buNone/>
            </a:pPr>
            <a:r>
              <a:rPr lang="zh-CN" altLang="en-US" sz="2400" noProof="1">
                <a:solidFill>
                  <a:srgbClr val="000099"/>
                </a:solidFill>
                <a:effectLst>
                  <a:outerShdw blurRad="38100" dist="38100" dir="2700000">
                    <a:srgbClr val="C0C0C0"/>
                  </a:outerShdw>
                </a:effectLst>
              </a:rPr>
              <a:t>       微机操作系统（</a:t>
            </a:r>
            <a:r>
              <a:rPr lang="en-US" altLang="zh-CN" sz="2400" noProof="1">
                <a:solidFill>
                  <a:srgbClr val="000099"/>
                </a:solidFill>
                <a:effectLst>
                  <a:outerShdw blurRad="38100" dist="38100" dir="2700000">
                    <a:srgbClr val="C0C0C0"/>
                  </a:outerShdw>
                </a:effectLst>
              </a:rPr>
              <a:t>Microcomputer Operating System</a:t>
            </a:r>
            <a:r>
              <a:rPr lang="zh-CN" altLang="en-US" sz="2400" noProof="1">
                <a:solidFill>
                  <a:srgbClr val="000099"/>
                </a:solidFill>
                <a:effectLst>
                  <a:outerShdw blurRad="38100" dist="38100" dir="2700000">
                    <a:srgbClr val="C0C0C0"/>
                  </a:outerShdw>
                </a:effectLst>
              </a:rPr>
              <a:t>）作为操作系统的一个类型，是由于随着</a:t>
            </a:r>
            <a:r>
              <a:rPr lang="en-US" altLang="zh-CN" sz="2400" noProof="1">
                <a:solidFill>
                  <a:srgbClr val="000099"/>
                </a:solidFill>
                <a:effectLst>
                  <a:outerShdw blurRad="38100" dist="38100" dir="2700000">
                    <a:srgbClr val="C0C0C0"/>
                  </a:outerShdw>
                </a:effectLst>
              </a:rPr>
              <a:t>VLSI</a:t>
            </a:r>
            <a:r>
              <a:rPr lang="zh-CN" altLang="en-US" sz="2400" noProof="1">
                <a:solidFill>
                  <a:srgbClr val="000099"/>
                </a:solidFill>
                <a:effectLst>
                  <a:outerShdw blurRad="38100" dist="38100" dir="2700000">
                    <a:srgbClr val="C0C0C0"/>
                  </a:outerShdw>
                </a:effectLst>
              </a:rPr>
              <a:t>的发展，芯片集成度越来越高，价格越来越低而带来了微机时代，在微机上配置的操作系统就称为微机操作系统。在微机上的操作系统可以分为单用户和多用户两类： </a:t>
            </a:r>
          </a:p>
        </p:txBody>
      </p:sp>
      <p:sp>
        <p:nvSpPr>
          <p:cNvPr id="297988" name="文本框 297987">
            <a:extLst>
              <a:ext uri="{FF2B5EF4-FFF2-40B4-BE49-F238E27FC236}">
                <a16:creationId xmlns:a16="http://schemas.microsoft.com/office/drawing/2014/main" id="{DBA2B08B-FFFE-44C2-898A-9D9689CA1795}"/>
              </a:ext>
            </a:extLst>
          </p:cNvPr>
          <p:cNvSpPr txBox="1"/>
          <p:nvPr/>
        </p:nvSpPr>
        <p:spPr>
          <a:xfrm>
            <a:off x="983432" y="3284984"/>
            <a:ext cx="11017224" cy="3530197"/>
          </a:xfrm>
          <a:prstGeom prst="rect">
            <a:avLst/>
          </a:prstGeom>
          <a:noFill/>
          <a:ln w="9525">
            <a:noFill/>
          </a:ln>
        </p:spPr>
        <p:txBody>
          <a:bodyPr wrap="square">
            <a:spAutoFit/>
          </a:bodyPr>
          <a:lstStyle/>
          <a:p>
            <a:pPr>
              <a:lnSpc>
                <a:spcPct val="95000"/>
              </a:lnSpc>
              <a:spcBef>
                <a:spcPct val="20000"/>
              </a:spcBef>
              <a:buSzPct val="80000"/>
            </a:pPr>
            <a:r>
              <a:rPr lang="en-US" altLang="zh-CN" sz="2400" dirty="0">
                <a:solidFill>
                  <a:srgbClr val="800000"/>
                </a:solidFill>
                <a:effectLst>
                  <a:outerShdw blurRad="38100" dist="38100" dir="2700000" algn="tl">
                    <a:srgbClr val="C0C0C0"/>
                  </a:outerShdw>
                </a:effectLst>
              </a:rPr>
              <a:t>    1</a:t>
            </a:r>
            <a:r>
              <a:rPr lang="zh-CN" altLang="en-US" sz="2400" dirty="0">
                <a:solidFill>
                  <a:srgbClr val="800000"/>
                </a:solidFill>
                <a:effectLst>
                  <a:outerShdw blurRad="38100" dist="38100" dir="2700000" algn="tl">
                    <a:srgbClr val="C0C0C0"/>
                  </a:outerShdw>
                </a:effectLst>
              </a:rPr>
              <a:t>、单用户操作系统</a:t>
            </a:r>
          </a:p>
          <a:p>
            <a:pPr>
              <a:lnSpc>
                <a:spcPct val="95000"/>
              </a:lnSpc>
              <a:spcBef>
                <a:spcPct val="40000"/>
              </a:spcBef>
              <a:spcAft>
                <a:spcPct val="15000"/>
              </a:spcAft>
            </a:pPr>
            <a:r>
              <a:rPr lang="zh-CN" altLang="en-US" sz="2400" dirty="0">
                <a:solidFill>
                  <a:srgbClr val="000099"/>
                </a:solidFill>
                <a:effectLst>
                  <a:outerShdw blurRad="38100" dist="38100" dir="2700000" algn="tl">
                    <a:srgbClr val="C0C0C0"/>
                  </a:outerShdw>
                </a:effectLst>
              </a:rPr>
              <a:t>     </a:t>
            </a:r>
            <a:r>
              <a:rPr lang="zh-CN" altLang="en-US" sz="2000" dirty="0">
                <a:solidFill>
                  <a:srgbClr val="000000"/>
                </a:solidFill>
                <a:effectLst>
                  <a:outerShdw blurRad="38100" dist="38100" dir="2700000" algn="tl">
                    <a:srgbClr val="C0C0C0"/>
                  </a:outerShdw>
                </a:effectLst>
              </a:rPr>
              <a:t>可以执行单任务，或多任务，即单用户单任务</a:t>
            </a:r>
            <a:r>
              <a:rPr lang="en-US" altLang="zh-CN" sz="2000" dirty="0">
                <a:solidFill>
                  <a:srgbClr val="000000"/>
                </a:solidFill>
                <a:effectLst>
                  <a:outerShdw blurRad="38100" dist="38100" dir="2700000" algn="tl">
                    <a:srgbClr val="C0C0C0"/>
                  </a:outerShdw>
                </a:effectLst>
              </a:rPr>
              <a:t>/</a:t>
            </a:r>
            <a:r>
              <a:rPr lang="zh-CN" altLang="en-US" sz="2000" dirty="0">
                <a:solidFill>
                  <a:srgbClr val="000000"/>
                </a:solidFill>
                <a:effectLst>
                  <a:outerShdw blurRad="38100" dist="38100" dir="2700000" algn="tl">
                    <a:srgbClr val="C0C0C0"/>
                  </a:outerShdw>
                </a:effectLst>
              </a:rPr>
              <a:t>多任务系统。单用户单任务操作系统较为常见的为 </a:t>
            </a:r>
            <a:r>
              <a:rPr lang="en-US" altLang="zh-CN" sz="2000" dirty="0">
                <a:solidFill>
                  <a:srgbClr val="000000"/>
                </a:solidFill>
                <a:effectLst>
                  <a:outerShdw blurRad="38100" dist="38100" dir="2700000" algn="tl">
                    <a:srgbClr val="C0C0C0"/>
                  </a:outerShdw>
                </a:effectLst>
              </a:rPr>
              <a:t>CP/M</a:t>
            </a:r>
            <a:r>
              <a:rPr lang="zh-CN" altLang="en-US" sz="2000" dirty="0">
                <a:solidFill>
                  <a:srgbClr val="000000"/>
                </a:solidFill>
                <a:effectLst>
                  <a:outerShdw blurRad="38100" dist="38100" dir="2700000" algn="tl">
                    <a:srgbClr val="C0C0C0"/>
                  </a:outerShdw>
                </a:effectLst>
              </a:rPr>
              <a:t>，</a:t>
            </a:r>
            <a:r>
              <a:rPr lang="en-US" altLang="zh-CN" sz="2000" dirty="0">
                <a:solidFill>
                  <a:srgbClr val="000000"/>
                </a:solidFill>
                <a:effectLst>
                  <a:outerShdw blurRad="38100" dist="38100" dir="2700000" algn="tl">
                    <a:srgbClr val="C0C0C0"/>
                  </a:outerShdw>
                </a:effectLst>
              </a:rPr>
              <a:t>MS-DOS</a:t>
            </a:r>
            <a:r>
              <a:rPr lang="zh-CN" altLang="en-US" sz="2000" dirty="0">
                <a:solidFill>
                  <a:srgbClr val="000000"/>
                </a:solidFill>
                <a:effectLst>
                  <a:outerShdw blurRad="38100" dist="38100" dir="2700000" algn="tl">
                    <a:srgbClr val="C0C0C0"/>
                  </a:outerShdw>
                </a:effectLst>
              </a:rPr>
              <a:t>。现在的单用户操作系统已为</a:t>
            </a:r>
            <a:r>
              <a:rPr lang="en-US" altLang="zh-CN" sz="2000" dirty="0">
                <a:solidFill>
                  <a:srgbClr val="000000"/>
                </a:solidFill>
                <a:effectLst>
                  <a:outerShdw blurRad="38100" dist="38100" dir="2700000" algn="tl">
                    <a:srgbClr val="C0C0C0"/>
                  </a:outerShdw>
                </a:effectLst>
              </a:rPr>
              <a:t>Windows </a:t>
            </a:r>
            <a:r>
              <a:rPr lang="zh-CN" altLang="en-US" sz="2000" dirty="0">
                <a:solidFill>
                  <a:srgbClr val="000000"/>
                </a:solidFill>
                <a:effectLst>
                  <a:outerShdw blurRad="38100" dist="38100" dir="2700000" algn="tl">
                    <a:srgbClr val="C0C0C0"/>
                  </a:outerShdw>
                </a:effectLst>
              </a:rPr>
              <a:t>系列所取代成为主流，它们支持多道程序并发，成为了单用户多任务的操作系统。 </a:t>
            </a:r>
            <a:endParaRPr lang="en-US" altLang="zh-CN" sz="2000" dirty="0">
              <a:solidFill>
                <a:srgbClr val="000000"/>
              </a:solidFill>
              <a:effectLst>
                <a:outerShdw blurRad="38100" dist="38100" dir="2700000" algn="tl">
                  <a:srgbClr val="C0C0C0"/>
                </a:outerShdw>
              </a:effectLst>
            </a:endParaRPr>
          </a:p>
          <a:p>
            <a:pPr>
              <a:spcBef>
                <a:spcPct val="20000"/>
              </a:spcBef>
              <a:buSzPct val="80000"/>
            </a:pPr>
            <a:r>
              <a:rPr lang="en-US" altLang="zh-CN" sz="2400" dirty="0">
                <a:solidFill>
                  <a:srgbClr val="800000"/>
                </a:solidFill>
                <a:effectLst>
                  <a:outerShdw blurRad="38100" dist="38100" dir="2700000" algn="tl">
                    <a:srgbClr val="C0C0C0"/>
                  </a:outerShdw>
                </a:effectLst>
              </a:rPr>
              <a:t>    2</a:t>
            </a:r>
            <a:r>
              <a:rPr lang="zh-CN" altLang="en-US" sz="2400" dirty="0">
                <a:solidFill>
                  <a:srgbClr val="800000"/>
                </a:solidFill>
                <a:effectLst>
                  <a:outerShdw blurRad="38100" dist="38100" dir="2700000" algn="tl">
                    <a:srgbClr val="C0C0C0"/>
                  </a:outerShdw>
                </a:effectLst>
              </a:rPr>
              <a:t>、多用户操作系统</a:t>
            </a:r>
          </a:p>
          <a:p>
            <a:pPr>
              <a:lnSpc>
                <a:spcPct val="150000"/>
              </a:lnSpc>
            </a:pPr>
            <a:r>
              <a:rPr lang="zh-CN" altLang="en-US" sz="2400" dirty="0">
                <a:solidFill>
                  <a:srgbClr val="000099"/>
                </a:solidFill>
                <a:effectLst>
                  <a:outerShdw blurRad="38100" dist="38100" dir="2700000" algn="tl">
                    <a:srgbClr val="C0C0C0"/>
                  </a:outerShdw>
                </a:effectLst>
              </a:rPr>
              <a:t>      </a:t>
            </a:r>
            <a:r>
              <a:rPr lang="zh-CN" altLang="en-US" sz="2000" dirty="0">
                <a:solidFill>
                  <a:srgbClr val="000000"/>
                </a:solidFill>
                <a:effectLst>
                  <a:outerShdw blurRad="38100" dist="38100" dir="2700000" algn="tl">
                    <a:srgbClr val="C0C0C0"/>
                  </a:outerShdw>
                </a:effectLst>
              </a:rPr>
              <a:t>多用户操作系统是多个用户通过终端共同使用同一个主机，共享主机资源。在微机上配置的多用户操作系统有代表性的是 </a:t>
            </a:r>
            <a:r>
              <a:rPr lang="en-US" altLang="zh-CN" sz="2000" dirty="0">
                <a:solidFill>
                  <a:srgbClr val="000000"/>
                </a:solidFill>
                <a:effectLst>
                  <a:outerShdw blurRad="38100" dist="38100" dir="2700000" algn="tl">
                    <a:srgbClr val="C0C0C0"/>
                  </a:outerShdw>
                </a:effectLst>
              </a:rPr>
              <a:t>UNIX </a:t>
            </a:r>
            <a:r>
              <a:rPr lang="zh-CN" altLang="en-US" sz="2000" dirty="0">
                <a:solidFill>
                  <a:srgbClr val="000000"/>
                </a:solidFill>
                <a:effectLst>
                  <a:outerShdw blurRad="38100" dist="38100" dir="2700000" algn="tl">
                    <a:srgbClr val="C0C0C0"/>
                  </a:outerShdw>
                </a:effectLst>
              </a:rPr>
              <a:t>和近来得到迅速应用的 </a:t>
            </a:r>
            <a:r>
              <a:rPr lang="en-US" altLang="zh-CN" sz="2000" dirty="0">
                <a:solidFill>
                  <a:srgbClr val="000000"/>
                </a:solidFill>
                <a:effectLst>
                  <a:outerShdw blurRad="38100" dist="38100" dir="2700000" algn="tl">
                    <a:srgbClr val="C0C0C0"/>
                  </a:outerShdw>
                </a:effectLst>
              </a:rPr>
              <a:t>LINUX</a:t>
            </a:r>
            <a:r>
              <a:rPr lang="zh-CN" altLang="en-US" sz="2000" dirty="0">
                <a:solidFill>
                  <a:srgbClr val="000000"/>
                </a:solidFill>
                <a:effectLst>
                  <a:outerShdw blurRad="38100" dist="38100" dir="2700000" algn="tl">
                    <a:srgbClr val="C0C0C0"/>
                  </a:outerShdw>
                </a:effectLst>
              </a:rPr>
              <a:t>。 </a:t>
            </a:r>
          </a:p>
          <a:p>
            <a:pPr>
              <a:lnSpc>
                <a:spcPct val="95000"/>
              </a:lnSpc>
              <a:spcBef>
                <a:spcPct val="40000"/>
              </a:spcBef>
              <a:spcAft>
                <a:spcPct val="15000"/>
              </a:spcAft>
            </a:pPr>
            <a:endParaRPr lang="zh-CN" altLang="en-US" sz="2400" dirty="0">
              <a:solidFill>
                <a:srgbClr val="000099"/>
              </a:solidFill>
              <a:effectLst>
                <a:outerShdw blurRad="38100" dist="38100" dir="2700000" algn="tl">
                  <a:srgbClr val="C0C0C0"/>
                </a:outerShdw>
              </a:effectLst>
            </a:endParaRPr>
          </a:p>
        </p:txBody>
      </p:sp>
      <p:sp>
        <p:nvSpPr>
          <p:cNvPr id="44036" name="文本框 297988">
            <a:extLst>
              <a:ext uri="{FF2B5EF4-FFF2-40B4-BE49-F238E27FC236}">
                <a16:creationId xmlns:a16="http://schemas.microsoft.com/office/drawing/2014/main" id="{10EDCB6B-9495-44A5-ACE8-66E514A1E311}"/>
              </a:ext>
            </a:extLst>
          </p:cNvPr>
          <p:cNvSpPr txBox="1">
            <a:spLocks noChangeArrowheads="1"/>
          </p:cNvSpPr>
          <p:nvPr/>
        </p:nvSpPr>
        <p:spPr bwMode="auto">
          <a:xfrm>
            <a:off x="4635500" y="1562100"/>
            <a:ext cx="309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0"/>
          </a:p>
        </p:txBody>
      </p:sp>
      <p:sp>
        <p:nvSpPr>
          <p:cNvPr id="297990" name="AutoShape 5">
            <a:extLst>
              <a:ext uri="{FF2B5EF4-FFF2-40B4-BE49-F238E27FC236}">
                <a16:creationId xmlns:a16="http://schemas.microsoft.com/office/drawing/2014/main" id="{D98A68AD-2B61-4D08-B8AF-BD2616E3B8E2}"/>
              </a:ext>
            </a:extLst>
          </p:cNvPr>
          <p:cNvSpPr>
            <a:spLocks noChangeArrowheads="1"/>
          </p:cNvSpPr>
          <p:nvPr/>
        </p:nvSpPr>
        <p:spPr bwMode="auto">
          <a:xfrm>
            <a:off x="983432" y="914400"/>
            <a:ext cx="4248150" cy="647700"/>
          </a:xfrm>
          <a:prstGeom prst="roundRect">
            <a:avLst>
              <a:gd name="adj" fmla="val 16667"/>
            </a:avLst>
          </a:prstGeom>
          <a:solidFill>
            <a:srgbClr val="FFFFFF">
              <a:alpha val="89803"/>
            </a:srgbClr>
          </a:solidFill>
          <a:ln w="28575">
            <a:solidFill>
              <a:schemeClr val="accent1"/>
            </a:solidFill>
            <a:round/>
            <a:headEnd/>
            <a:tailEnd/>
          </a:ln>
        </p:spPr>
        <p:txBody>
          <a:bodyPr wrap="none" anchor="ctr"/>
          <a:lstStyle/>
          <a:p>
            <a:endParaRPr lang="zh-CN" altLang="en-US" b="0"/>
          </a:p>
        </p:txBody>
      </p:sp>
      <p:sp>
        <p:nvSpPr>
          <p:cNvPr id="297991" name="矩形 297990">
            <a:extLst>
              <a:ext uri="{FF2B5EF4-FFF2-40B4-BE49-F238E27FC236}">
                <a16:creationId xmlns:a16="http://schemas.microsoft.com/office/drawing/2014/main" id="{BFC785A8-D333-41DD-98F9-EFD8DC8C1625}"/>
              </a:ext>
            </a:extLst>
          </p:cNvPr>
          <p:cNvSpPr/>
          <p:nvPr/>
        </p:nvSpPr>
        <p:spPr>
          <a:xfrm>
            <a:off x="1127894" y="935037"/>
            <a:ext cx="4176713" cy="522288"/>
          </a:xfrm>
          <a:prstGeom prst="rect">
            <a:avLst/>
          </a:prstGeom>
          <a:noFill/>
          <a:ln w="9525">
            <a:noFill/>
          </a:ln>
          <a:effectLst>
            <a:prstShdw prst="shdw17" dist="17961" dir="2699999">
              <a:schemeClr val="accent1">
                <a:gamma/>
                <a:shade val="60000"/>
                <a:invGamma/>
              </a:schemeClr>
            </a:prstShdw>
          </a:effectLst>
        </p:spPr>
        <p:txBody>
          <a:bodyPr>
            <a:spAutoFit/>
          </a:bodyPr>
          <a:lstStyle/>
          <a:p>
            <a:r>
              <a:rPr lang="zh-CN" altLang="en-US" sz="2800" noProof="1">
                <a:solidFill>
                  <a:srgbClr val="FF0000"/>
                </a:solidFill>
                <a:effectLst>
                  <a:outerShdw blurRad="38100" dist="38100" dir="2700000">
                    <a:srgbClr val="C0C0C0"/>
                  </a:outerShdw>
                </a:effectLst>
              </a:rPr>
              <a:t>八、 微机操作系统</a:t>
            </a:r>
          </a:p>
        </p:txBody>
      </p:sp>
      <p:sp>
        <p:nvSpPr>
          <p:cNvPr id="12" name="矩形 11">
            <a:extLst>
              <a:ext uri="{FF2B5EF4-FFF2-40B4-BE49-F238E27FC236}">
                <a16:creationId xmlns:a16="http://schemas.microsoft.com/office/drawing/2014/main" id="{669385CD-4D95-4780-B9DD-6360E54D20CB}"/>
              </a:ext>
            </a:extLst>
          </p:cNvPr>
          <p:cNvSpPr>
            <a:spLocks noChangeArrowheads="1" noChangeShapeType="1" noTextEdit="1"/>
          </p:cNvSpPr>
          <p:nvPr/>
        </p:nvSpPr>
        <p:spPr bwMode="auto">
          <a:xfrm>
            <a:off x="316940" y="183603"/>
            <a:ext cx="3960813"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1.2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操作系统的形成</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97990"/>
                                        </p:tgtEl>
                                        <p:attrNameLst>
                                          <p:attrName>style.visibility</p:attrName>
                                        </p:attrNameLst>
                                      </p:cBhvr>
                                      <p:to>
                                        <p:strVal val="visible"/>
                                      </p:to>
                                    </p:set>
                                    <p:anim calcmode="lin" valueType="num">
                                      <p:cBhvr additive="base">
                                        <p:cTn id="7" dur="500" fill="hold"/>
                                        <p:tgtEl>
                                          <p:spTgt spid="297990"/>
                                        </p:tgtEl>
                                        <p:attrNameLst>
                                          <p:attrName>ppt_x</p:attrName>
                                        </p:attrNameLst>
                                      </p:cBhvr>
                                      <p:tavLst>
                                        <p:tav tm="0">
                                          <p:val>
                                            <p:strVal val="#ppt_x"/>
                                          </p:val>
                                        </p:tav>
                                        <p:tav tm="100000">
                                          <p:val>
                                            <p:strVal val="#ppt_x"/>
                                          </p:val>
                                        </p:tav>
                                      </p:tavLst>
                                    </p:anim>
                                    <p:anim calcmode="lin" valueType="num">
                                      <p:cBhvr additive="base">
                                        <p:cTn id="8" dur="500" fill="hold"/>
                                        <p:tgtEl>
                                          <p:spTgt spid="297990"/>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97991"/>
                                        </p:tgtEl>
                                        <p:attrNameLst>
                                          <p:attrName>style.visibility</p:attrName>
                                        </p:attrNameLst>
                                      </p:cBhvr>
                                      <p:to>
                                        <p:strVal val="visible"/>
                                      </p:to>
                                    </p:set>
                                    <p:anim calcmode="lin" valueType="num">
                                      <p:cBhvr additive="base">
                                        <p:cTn id="12" dur="500" fill="hold"/>
                                        <p:tgtEl>
                                          <p:spTgt spid="297991"/>
                                        </p:tgtEl>
                                        <p:attrNameLst>
                                          <p:attrName>ppt_x</p:attrName>
                                        </p:attrNameLst>
                                      </p:cBhvr>
                                      <p:tavLst>
                                        <p:tav tm="0">
                                          <p:val>
                                            <p:strVal val="#ppt_x"/>
                                          </p:val>
                                        </p:tav>
                                        <p:tav tm="100000">
                                          <p:val>
                                            <p:strVal val="#ppt_x"/>
                                          </p:val>
                                        </p:tav>
                                      </p:tavLst>
                                    </p:anim>
                                    <p:anim calcmode="lin" valueType="num">
                                      <p:cBhvr additive="base">
                                        <p:cTn id="13" dur="500" fill="hold"/>
                                        <p:tgtEl>
                                          <p:spTgt spid="297991"/>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97987"/>
                                        </p:tgtEl>
                                        <p:attrNameLst>
                                          <p:attrName>style.visibility</p:attrName>
                                        </p:attrNameLst>
                                      </p:cBhvr>
                                      <p:to>
                                        <p:strVal val="visible"/>
                                      </p:to>
                                    </p:set>
                                    <p:anim calcmode="lin" valueType="num">
                                      <p:cBhvr additive="base">
                                        <p:cTn id="17" dur="500" fill="hold"/>
                                        <p:tgtEl>
                                          <p:spTgt spid="297987"/>
                                        </p:tgtEl>
                                        <p:attrNameLst>
                                          <p:attrName>ppt_x</p:attrName>
                                        </p:attrNameLst>
                                      </p:cBhvr>
                                      <p:tavLst>
                                        <p:tav tm="0">
                                          <p:val>
                                            <p:strVal val="#ppt_x"/>
                                          </p:val>
                                        </p:tav>
                                        <p:tav tm="100000">
                                          <p:val>
                                            <p:strVal val="#ppt_x"/>
                                          </p:val>
                                        </p:tav>
                                      </p:tavLst>
                                    </p:anim>
                                    <p:anim calcmode="lin" valueType="num">
                                      <p:cBhvr additive="base">
                                        <p:cTn id="18" dur="500" fill="hold"/>
                                        <p:tgtEl>
                                          <p:spTgt spid="297987"/>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297988">
                                            <p:txEl>
                                              <p:pRg st="0" end="0"/>
                                            </p:txEl>
                                          </p:spTgt>
                                        </p:tgtEl>
                                        <p:attrNameLst>
                                          <p:attrName>style.visibility</p:attrName>
                                        </p:attrNameLst>
                                      </p:cBhvr>
                                      <p:to>
                                        <p:strVal val="visible"/>
                                      </p:to>
                                    </p:set>
                                    <p:anim calcmode="lin" valueType="num">
                                      <p:cBhvr additive="base">
                                        <p:cTn id="22" dur="500" fill="hold"/>
                                        <p:tgtEl>
                                          <p:spTgt spid="297988">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97988">
                                            <p:txEl>
                                              <p:pRg st="0" end="0"/>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nodeType="afterEffect">
                                  <p:stCondLst>
                                    <p:cond delay="0"/>
                                  </p:stCondLst>
                                  <p:childTnLst>
                                    <p:set>
                                      <p:cBhvr>
                                        <p:cTn id="26" dur="1" fill="hold">
                                          <p:stCondLst>
                                            <p:cond delay="0"/>
                                          </p:stCondLst>
                                        </p:cTn>
                                        <p:tgtEl>
                                          <p:spTgt spid="297988">
                                            <p:txEl>
                                              <p:pRg st="1" end="1"/>
                                            </p:txEl>
                                          </p:spTgt>
                                        </p:tgtEl>
                                        <p:attrNameLst>
                                          <p:attrName>style.visibility</p:attrName>
                                        </p:attrNameLst>
                                      </p:cBhvr>
                                      <p:to>
                                        <p:strVal val="visible"/>
                                      </p:to>
                                    </p:set>
                                    <p:anim calcmode="lin" valueType="num">
                                      <p:cBhvr additive="base">
                                        <p:cTn id="27" dur="500" fill="hold"/>
                                        <p:tgtEl>
                                          <p:spTgt spid="297988">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97988">
                                            <p:txEl>
                                              <p:pRg st="1" end="1"/>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297988">
                                            <p:txEl>
                                              <p:pRg st="2" end="2"/>
                                            </p:txEl>
                                          </p:spTgt>
                                        </p:tgtEl>
                                        <p:attrNameLst>
                                          <p:attrName>style.visibility</p:attrName>
                                        </p:attrNameLst>
                                      </p:cBhvr>
                                      <p:to>
                                        <p:strVal val="visible"/>
                                      </p:to>
                                    </p:set>
                                    <p:anim calcmode="lin" valueType="num">
                                      <p:cBhvr additive="base">
                                        <p:cTn id="32" dur="500" fill="hold"/>
                                        <p:tgtEl>
                                          <p:spTgt spid="297988">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97988">
                                            <p:txEl>
                                              <p:pRg st="2" end="2"/>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297988">
                                            <p:txEl>
                                              <p:pRg st="3" end="3"/>
                                            </p:txEl>
                                          </p:spTgt>
                                        </p:tgtEl>
                                        <p:attrNameLst>
                                          <p:attrName>style.visibility</p:attrName>
                                        </p:attrNameLst>
                                      </p:cBhvr>
                                      <p:to>
                                        <p:strVal val="visible"/>
                                      </p:to>
                                    </p:set>
                                    <p:anim calcmode="lin" valueType="num">
                                      <p:cBhvr additive="base">
                                        <p:cTn id="37" dur="500" fill="hold"/>
                                        <p:tgtEl>
                                          <p:spTgt spid="297988">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9798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p:bldP spid="297990" grpId="0" bldLvl="0" animBg="1"/>
      <p:bldP spid="297991"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文本框 269313">
            <a:extLst>
              <a:ext uri="{FF2B5EF4-FFF2-40B4-BE49-F238E27FC236}">
                <a16:creationId xmlns:a16="http://schemas.microsoft.com/office/drawing/2014/main" id="{0A756CDC-A443-4BCF-83BB-D64A84F3822C}"/>
              </a:ext>
            </a:extLst>
          </p:cNvPr>
          <p:cNvSpPr txBox="1"/>
          <p:nvPr/>
        </p:nvSpPr>
        <p:spPr>
          <a:xfrm>
            <a:off x="1292374" y="1844824"/>
            <a:ext cx="4464050" cy="3898568"/>
          </a:xfrm>
          <a:prstGeom prst="rect">
            <a:avLst/>
          </a:prstGeom>
          <a:noFill/>
          <a:ln w="9525">
            <a:noFill/>
          </a:ln>
        </p:spPr>
        <p:txBody>
          <a:bodyPr wrap="square">
            <a:spAutoFit/>
          </a:bodyPr>
          <a:lstStyle/>
          <a:p>
            <a:pPr>
              <a:lnSpc>
                <a:spcPct val="150000"/>
              </a:lnSpc>
              <a:spcBef>
                <a:spcPct val="50000"/>
              </a:spcBef>
              <a:buFont typeface="Wingdings" panose="05000000000000000000" pitchFamily="2" charset="2"/>
              <a:buNone/>
            </a:pPr>
            <a:r>
              <a:rPr lang="zh-CN" altLang="en-US" b="0" noProof="1"/>
              <a:t>         </a:t>
            </a:r>
            <a:r>
              <a:rPr lang="zh-CN" altLang="en-US" sz="2400" noProof="1">
                <a:solidFill>
                  <a:srgbClr val="000099"/>
                </a:solidFill>
                <a:effectLst>
                  <a:outerShdw blurRad="38100" dist="38100" dir="2700000">
                    <a:srgbClr val="C0C0C0"/>
                  </a:outerShdw>
                </a:effectLst>
              </a:rPr>
              <a:t>网络操作系统（</a:t>
            </a:r>
            <a:r>
              <a:rPr lang="en-US" altLang="zh-CN" sz="2400" noProof="1">
                <a:solidFill>
                  <a:srgbClr val="000099"/>
                </a:solidFill>
                <a:effectLst>
                  <a:outerShdw blurRad="38100" dist="38100" dir="2700000">
                    <a:srgbClr val="C0C0C0"/>
                  </a:outerShdw>
                </a:effectLst>
              </a:rPr>
              <a:t>Network Operating System</a:t>
            </a:r>
            <a:r>
              <a:rPr lang="zh-CN" altLang="en-US" sz="2400" noProof="1">
                <a:solidFill>
                  <a:srgbClr val="000099"/>
                </a:solidFill>
                <a:effectLst>
                  <a:outerShdw blurRad="38100" dist="38100" dir="2700000">
                    <a:srgbClr val="C0C0C0"/>
                  </a:outerShdw>
                </a:effectLst>
              </a:rPr>
              <a:t>）是实现网络通信与网络资源管理的操作系统。将分布各地的计算机</a:t>
            </a:r>
            <a:r>
              <a:rPr lang="en-US" altLang="zh-CN" sz="2400" noProof="1">
                <a:solidFill>
                  <a:srgbClr val="000099"/>
                </a:solidFill>
                <a:effectLst>
                  <a:outerShdw blurRad="38100" dist="38100" dir="2700000">
                    <a:srgbClr val="C0C0C0"/>
                  </a:outerShdw>
                </a:effectLst>
              </a:rPr>
              <a:t>/</a:t>
            </a:r>
            <a:r>
              <a:rPr lang="zh-CN" altLang="en-US" sz="2400" noProof="1">
                <a:solidFill>
                  <a:srgbClr val="000099"/>
                </a:solidFill>
                <a:effectLst>
                  <a:outerShdw blurRad="38100" dist="38100" dir="2700000">
                    <a:srgbClr val="C0C0C0"/>
                  </a:outerShdw>
                </a:effectLst>
              </a:rPr>
              <a:t>终端设备通过数据通信系统联结在一起，构成一个系统，形成计算机网络。 </a:t>
            </a:r>
          </a:p>
        </p:txBody>
      </p:sp>
      <p:sp>
        <p:nvSpPr>
          <p:cNvPr id="269317" name="AutoShape 5">
            <a:extLst>
              <a:ext uri="{FF2B5EF4-FFF2-40B4-BE49-F238E27FC236}">
                <a16:creationId xmlns:a16="http://schemas.microsoft.com/office/drawing/2014/main" id="{7B6D18AE-1015-47D6-A4E6-55946D462509}"/>
              </a:ext>
            </a:extLst>
          </p:cNvPr>
          <p:cNvSpPr>
            <a:spLocks noChangeArrowheads="1"/>
          </p:cNvSpPr>
          <p:nvPr/>
        </p:nvSpPr>
        <p:spPr bwMode="auto">
          <a:xfrm>
            <a:off x="1127448" y="951433"/>
            <a:ext cx="4248150" cy="647700"/>
          </a:xfrm>
          <a:prstGeom prst="roundRect">
            <a:avLst>
              <a:gd name="adj" fmla="val 16667"/>
            </a:avLst>
          </a:prstGeom>
          <a:solidFill>
            <a:srgbClr val="FFFFFF">
              <a:alpha val="89803"/>
            </a:srgbClr>
          </a:solidFill>
          <a:ln w="28575">
            <a:solidFill>
              <a:schemeClr val="accent1"/>
            </a:solidFill>
            <a:round/>
            <a:headEnd/>
            <a:tailEnd/>
          </a:ln>
        </p:spPr>
        <p:txBody>
          <a:bodyPr wrap="none" anchor="ctr"/>
          <a:lstStyle/>
          <a:p>
            <a:endParaRPr lang="zh-CN" altLang="en-US" b="0"/>
          </a:p>
        </p:txBody>
      </p:sp>
      <p:sp>
        <p:nvSpPr>
          <p:cNvPr id="269318" name="矩形 269317">
            <a:extLst>
              <a:ext uri="{FF2B5EF4-FFF2-40B4-BE49-F238E27FC236}">
                <a16:creationId xmlns:a16="http://schemas.microsoft.com/office/drawing/2014/main" id="{77EC10E0-98F7-4FCC-B05D-EEBAECBB3D49}"/>
              </a:ext>
            </a:extLst>
          </p:cNvPr>
          <p:cNvSpPr/>
          <p:nvPr/>
        </p:nvSpPr>
        <p:spPr>
          <a:xfrm>
            <a:off x="1271910" y="972070"/>
            <a:ext cx="4319588" cy="522288"/>
          </a:xfrm>
          <a:prstGeom prst="rect">
            <a:avLst/>
          </a:prstGeom>
          <a:noFill/>
          <a:ln w="9525">
            <a:noFill/>
          </a:ln>
          <a:effectLst>
            <a:prstShdw prst="shdw17" dist="17961" dir="2699999">
              <a:schemeClr val="accent1">
                <a:gamma/>
                <a:shade val="60000"/>
                <a:invGamma/>
              </a:schemeClr>
            </a:prstShdw>
          </a:effectLst>
        </p:spPr>
        <p:txBody>
          <a:bodyPr>
            <a:spAutoFit/>
          </a:bodyPr>
          <a:lstStyle/>
          <a:p>
            <a:r>
              <a:rPr lang="zh-CN" altLang="en-US" sz="2800" noProof="1">
                <a:solidFill>
                  <a:srgbClr val="FF0000"/>
                </a:solidFill>
                <a:effectLst>
                  <a:outerShdw blurRad="38100" dist="38100" dir="2700000">
                    <a:srgbClr val="C0C0C0"/>
                  </a:outerShdw>
                </a:effectLst>
              </a:rPr>
              <a:t>九、 网络操作系统</a:t>
            </a:r>
          </a:p>
        </p:txBody>
      </p:sp>
      <p:sp>
        <p:nvSpPr>
          <p:cNvPr id="9" name="矩形 8">
            <a:extLst>
              <a:ext uri="{FF2B5EF4-FFF2-40B4-BE49-F238E27FC236}">
                <a16:creationId xmlns:a16="http://schemas.microsoft.com/office/drawing/2014/main" id="{38E679C4-F88A-49C8-A517-B6584E72B498}"/>
              </a:ext>
            </a:extLst>
          </p:cNvPr>
          <p:cNvSpPr>
            <a:spLocks noChangeArrowheads="1" noChangeShapeType="1" noTextEdit="1"/>
          </p:cNvSpPr>
          <p:nvPr/>
        </p:nvSpPr>
        <p:spPr bwMode="auto">
          <a:xfrm>
            <a:off x="316940" y="183603"/>
            <a:ext cx="3960813"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1.2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操作系统的形成</a:t>
            </a:r>
          </a:p>
        </p:txBody>
      </p:sp>
      <p:pic>
        <p:nvPicPr>
          <p:cNvPr id="10" name="图片 9" descr="wl">
            <a:extLst>
              <a:ext uri="{FF2B5EF4-FFF2-40B4-BE49-F238E27FC236}">
                <a16:creationId xmlns:a16="http://schemas.microsoft.com/office/drawing/2014/main" id="{98543DFE-8E3B-48A3-B0AE-9DB85216D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6424" y="1916832"/>
            <a:ext cx="6192838"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9317"/>
                                        </p:tgtEl>
                                        <p:attrNameLst>
                                          <p:attrName>style.visibility</p:attrName>
                                        </p:attrNameLst>
                                      </p:cBhvr>
                                      <p:to>
                                        <p:strVal val="visible"/>
                                      </p:to>
                                    </p:set>
                                    <p:anim calcmode="lin" valueType="num">
                                      <p:cBhvr additive="base">
                                        <p:cTn id="7" dur="500" fill="hold"/>
                                        <p:tgtEl>
                                          <p:spTgt spid="269317"/>
                                        </p:tgtEl>
                                        <p:attrNameLst>
                                          <p:attrName>ppt_x</p:attrName>
                                        </p:attrNameLst>
                                      </p:cBhvr>
                                      <p:tavLst>
                                        <p:tav tm="0">
                                          <p:val>
                                            <p:strVal val="#ppt_x"/>
                                          </p:val>
                                        </p:tav>
                                        <p:tav tm="100000">
                                          <p:val>
                                            <p:strVal val="#ppt_x"/>
                                          </p:val>
                                        </p:tav>
                                      </p:tavLst>
                                    </p:anim>
                                    <p:anim calcmode="lin" valueType="num">
                                      <p:cBhvr additive="base">
                                        <p:cTn id="8" dur="500" fill="hold"/>
                                        <p:tgtEl>
                                          <p:spTgt spid="269317"/>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69318"/>
                                        </p:tgtEl>
                                        <p:attrNameLst>
                                          <p:attrName>style.visibility</p:attrName>
                                        </p:attrNameLst>
                                      </p:cBhvr>
                                      <p:to>
                                        <p:strVal val="visible"/>
                                      </p:to>
                                    </p:set>
                                    <p:anim calcmode="lin" valueType="num">
                                      <p:cBhvr additive="base">
                                        <p:cTn id="12" dur="500" fill="hold"/>
                                        <p:tgtEl>
                                          <p:spTgt spid="269318"/>
                                        </p:tgtEl>
                                        <p:attrNameLst>
                                          <p:attrName>ppt_x</p:attrName>
                                        </p:attrNameLst>
                                      </p:cBhvr>
                                      <p:tavLst>
                                        <p:tav tm="0">
                                          <p:val>
                                            <p:strVal val="#ppt_x"/>
                                          </p:val>
                                        </p:tav>
                                        <p:tav tm="100000">
                                          <p:val>
                                            <p:strVal val="#ppt_x"/>
                                          </p:val>
                                        </p:tav>
                                      </p:tavLst>
                                    </p:anim>
                                    <p:anim calcmode="lin" valueType="num">
                                      <p:cBhvr additive="base">
                                        <p:cTn id="13" dur="500" fill="hold"/>
                                        <p:tgtEl>
                                          <p:spTgt spid="269318"/>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269314">
                                            <p:txEl>
                                              <p:pRg st="0" end="0"/>
                                            </p:txEl>
                                          </p:spTgt>
                                        </p:tgtEl>
                                        <p:attrNameLst>
                                          <p:attrName>style.visibility</p:attrName>
                                        </p:attrNameLst>
                                      </p:cBhvr>
                                      <p:to>
                                        <p:strVal val="visible"/>
                                      </p:to>
                                    </p:set>
                                    <p:anim calcmode="lin" valueType="num">
                                      <p:cBhvr additive="base">
                                        <p:cTn id="17" dur="500" fill="hold"/>
                                        <p:tgtEl>
                                          <p:spTgt spid="269314">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9314">
                                            <p:txEl>
                                              <p:pRg st="0" end="0"/>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7" grpId="0" bldLvl="0" animBg="1"/>
      <p:bldP spid="269318"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文本框 275457">
            <a:extLst>
              <a:ext uri="{FF2B5EF4-FFF2-40B4-BE49-F238E27FC236}">
                <a16:creationId xmlns:a16="http://schemas.microsoft.com/office/drawing/2014/main" id="{4E661D7C-4CFB-4A96-AD69-B023D31CBA34}"/>
              </a:ext>
            </a:extLst>
          </p:cNvPr>
          <p:cNvSpPr txBox="1"/>
          <p:nvPr/>
        </p:nvSpPr>
        <p:spPr>
          <a:xfrm>
            <a:off x="1127448" y="1844675"/>
            <a:ext cx="10513168" cy="1200329"/>
          </a:xfrm>
          <a:prstGeom prst="rect">
            <a:avLst/>
          </a:prstGeom>
          <a:noFill/>
          <a:ln w="9525">
            <a:noFill/>
          </a:ln>
        </p:spPr>
        <p:txBody>
          <a:bodyPr wrap="square">
            <a:spAutoFit/>
          </a:bodyPr>
          <a:lstStyle/>
          <a:p>
            <a:pPr>
              <a:spcBef>
                <a:spcPct val="20000"/>
              </a:spcBef>
              <a:buSzPct val="80000"/>
            </a:pPr>
            <a:r>
              <a:rPr lang="zh-CN" altLang="en-US" sz="2400" dirty="0">
                <a:solidFill>
                  <a:srgbClr val="800000"/>
                </a:solidFill>
                <a:effectLst>
                  <a:outerShdw blurRad="38100" dist="38100" dir="2700000" algn="tl">
                    <a:srgbClr val="C0C0C0"/>
                  </a:outerShdw>
                </a:effectLst>
              </a:rPr>
              <a:t>       分布式系统（</a:t>
            </a:r>
            <a:r>
              <a:rPr lang="en-US" altLang="zh-CN" sz="2400" dirty="0">
                <a:solidFill>
                  <a:srgbClr val="800000"/>
                </a:solidFill>
                <a:effectLst>
                  <a:outerShdw blurRad="38100" dist="38100" dir="2700000" algn="tl">
                    <a:srgbClr val="C0C0C0"/>
                  </a:outerShdw>
                </a:effectLst>
              </a:rPr>
              <a:t>Distributed Operating System</a:t>
            </a:r>
            <a:r>
              <a:rPr lang="zh-CN" altLang="en-US" sz="2400" dirty="0">
                <a:solidFill>
                  <a:srgbClr val="800000"/>
                </a:solidFill>
                <a:effectLst>
                  <a:outerShdw blurRad="38100" dist="38100" dir="2700000" algn="tl">
                    <a:srgbClr val="C0C0C0"/>
                  </a:outerShdw>
                </a:effectLst>
              </a:rPr>
              <a:t>）</a:t>
            </a:r>
            <a:r>
              <a:rPr lang="zh-CN" altLang="en-US" sz="2400" dirty="0">
                <a:solidFill>
                  <a:srgbClr val="000099"/>
                </a:solidFill>
                <a:effectLst>
                  <a:outerShdw blurRad="38100" dist="38100" dir="2700000" algn="tl">
                    <a:srgbClr val="C0C0C0"/>
                  </a:outerShdw>
                </a:effectLst>
              </a:rPr>
              <a:t>经网络连接而成的统一的计算机系统，从这一点上来说，与计算机网络是一样的，但分布式系统除了通信之外，仍具有与计算机网络不同的</a:t>
            </a:r>
            <a:r>
              <a:rPr lang="en-US" altLang="zh-CN" sz="2400" dirty="0">
                <a:solidFill>
                  <a:srgbClr val="000099"/>
                </a:solidFill>
                <a:effectLst>
                  <a:outerShdw blurRad="38100" dist="38100" dir="2700000" algn="tl">
                    <a:srgbClr val="C0C0C0"/>
                  </a:outerShdw>
                </a:effectLst>
              </a:rPr>
              <a:t>5</a:t>
            </a:r>
            <a:r>
              <a:rPr lang="zh-CN" altLang="en-US" sz="2400" dirty="0">
                <a:solidFill>
                  <a:srgbClr val="000099"/>
                </a:solidFill>
                <a:effectLst>
                  <a:outerShdw blurRad="38100" dist="38100" dir="2700000" algn="tl">
                    <a:srgbClr val="C0C0C0"/>
                  </a:outerShdw>
                </a:effectLst>
              </a:rPr>
              <a:t>个方面的特征： </a:t>
            </a:r>
          </a:p>
        </p:txBody>
      </p:sp>
      <p:sp>
        <p:nvSpPr>
          <p:cNvPr id="275459" name="文本框 275458">
            <a:extLst>
              <a:ext uri="{FF2B5EF4-FFF2-40B4-BE49-F238E27FC236}">
                <a16:creationId xmlns:a16="http://schemas.microsoft.com/office/drawing/2014/main" id="{7D334D99-578D-48C2-B329-E8B4968837DD}"/>
              </a:ext>
            </a:extLst>
          </p:cNvPr>
          <p:cNvSpPr txBox="1"/>
          <p:nvPr/>
        </p:nvSpPr>
        <p:spPr>
          <a:xfrm>
            <a:off x="1775520" y="3062103"/>
            <a:ext cx="9793088" cy="707886"/>
          </a:xfrm>
          <a:prstGeom prst="rect">
            <a:avLst/>
          </a:prstGeom>
          <a:noFill/>
          <a:ln w="9525">
            <a:noFill/>
          </a:ln>
        </p:spPr>
        <p:txBody>
          <a:bodyPr wrap="square">
            <a:spAutoFit/>
          </a:bodyPr>
          <a:lstStyle/>
          <a:p>
            <a:pPr>
              <a:spcBef>
                <a:spcPct val="50000"/>
              </a:spcBef>
              <a:buClr>
                <a:srgbClr val="0000FF"/>
              </a:buClr>
              <a:buSzPct val="70000"/>
              <a:buFont typeface="Wingdings" panose="05000000000000000000" pitchFamily="2" charset="2"/>
              <a:buChar char="n"/>
            </a:pPr>
            <a:r>
              <a:rPr lang="zh-CN" altLang="en-US" sz="2000" noProof="1">
                <a:solidFill>
                  <a:srgbClr val="000000"/>
                </a:solidFill>
                <a:effectLst>
                  <a:outerShdw blurRad="38100" dist="38100" dir="2700000">
                    <a:srgbClr val="C0C0C0"/>
                  </a:outerShdw>
                </a:effectLst>
              </a:rPr>
              <a:t>  </a:t>
            </a:r>
            <a:r>
              <a:rPr lang="zh-CN" altLang="en-US" sz="2000" noProof="1">
                <a:solidFill>
                  <a:srgbClr val="CC00FF"/>
                </a:solidFill>
                <a:effectLst>
                  <a:outerShdw blurRad="38100" dist="38100" dir="2700000">
                    <a:srgbClr val="C0C0C0"/>
                  </a:outerShdw>
                </a:effectLst>
              </a:rPr>
              <a:t>分布式处理：</a:t>
            </a:r>
            <a:r>
              <a:rPr lang="zh-CN" altLang="en-US" sz="2000" noProof="1">
                <a:solidFill>
                  <a:srgbClr val="000000"/>
                </a:solidFill>
                <a:effectLst>
                  <a:outerShdw blurRad="38100" dist="38100" dir="2700000">
                    <a:srgbClr val="C0C0C0"/>
                  </a:outerShdw>
                </a:effectLst>
              </a:rPr>
              <a:t>资源、功能、任务及控制都分散在各个处理机上，这是网络所没有的一个很重要的特征，这要求连网的计算机有一个统一的操作系统。 </a:t>
            </a:r>
          </a:p>
        </p:txBody>
      </p:sp>
      <p:sp>
        <p:nvSpPr>
          <p:cNvPr id="275460" name="文本框 275459">
            <a:extLst>
              <a:ext uri="{FF2B5EF4-FFF2-40B4-BE49-F238E27FC236}">
                <a16:creationId xmlns:a16="http://schemas.microsoft.com/office/drawing/2014/main" id="{A790BC3D-0ABB-479B-A78F-65B149802BB6}"/>
              </a:ext>
            </a:extLst>
          </p:cNvPr>
          <p:cNvSpPr txBox="1"/>
          <p:nvPr/>
        </p:nvSpPr>
        <p:spPr>
          <a:xfrm>
            <a:off x="1775520" y="3787088"/>
            <a:ext cx="9577064" cy="400110"/>
          </a:xfrm>
          <a:prstGeom prst="rect">
            <a:avLst/>
          </a:prstGeom>
          <a:noFill/>
          <a:ln w="9525">
            <a:noFill/>
          </a:ln>
        </p:spPr>
        <p:txBody>
          <a:bodyPr wrap="square">
            <a:spAutoFit/>
          </a:bodyPr>
          <a:lstStyle/>
          <a:p>
            <a:pPr>
              <a:spcBef>
                <a:spcPct val="50000"/>
              </a:spcBef>
              <a:buClr>
                <a:srgbClr val="0000FF"/>
              </a:buClr>
              <a:buSzPct val="70000"/>
              <a:buFont typeface="Wingdings" panose="05000000000000000000" pitchFamily="2" charset="2"/>
              <a:buChar char="n"/>
            </a:pPr>
            <a:r>
              <a:rPr lang="zh-CN" altLang="en-US" sz="2000" noProof="1">
                <a:solidFill>
                  <a:srgbClr val="000000"/>
                </a:solidFill>
                <a:effectLst>
                  <a:outerShdw blurRad="38100" dist="38100" dir="2700000">
                    <a:srgbClr val="C0C0C0"/>
                  </a:outerShdw>
                </a:effectLst>
              </a:rPr>
              <a:t> </a:t>
            </a:r>
            <a:r>
              <a:rPr lang="zh-CN" altLang="en-US" sz="2000" noProof="1">
                <a:solidFill>
                  <a:srgbClr val="CC00FF"/>
                </a:solidFill>
                <a:effectLst>
                  <a:outerShdw blurRad="38100" dist="38100" dir="2700000">
                    <a:srgbClr val="C0C0C0"/>
                  </a:outerShdw>
                </a:effectLst>
              </a:rPr>
              <a:t>并行性：</a:t>
            </a:r>
            <a:r>
              <a:rPr lang="zh-CN" altLang="en-US" sz="2000" noProof="1">
                <a:solidFill>
                  <a:srgbClr val="000000"/>
                </a:solidFill>
                <a:effectLst>
                  <a:outerShdw blurRad="38100" dist="38100" dir="2700000">
                    <a:srgbClr val="C0C0C0"/>
                  </a:outerShdw>
                </a:effectLst>
              </a:rPr>
              <a:t>可以并行处理多个子任务，达到共同完成任务，加快了整体任务的完成。 </a:t>
            </a:r>
          </a:p>
        </p:txBody>
      </p:sp>
      <p:sp>
        <p:nvSpPr>
          <p:cNvPr id="54276" name="文本框 275461">
            <a:extLst>
              <a:ext uri="{FF2B5EF4-FFF2-40B4-BE49-F238E27FC236}">
                <a16:creationId xmlns:a16="http://schemas.microsoft.com/office/drawing/2014/main" id="{CC5D8691-8D00-4979-BE03-4571A3A6618B}"/>
              </a:ext>
            </a:extLst>
          </p:cNvPr>
          <p:cNvSpPr txBox="1">
            <a:spLocks noChangeArrowheads="1"/>
          </p:cNvSpPr>
          <p:nvPr/>
        </p:nvSpPr>
        <p:spPr bwMode="auto">
          <a:xfrm>
            <a:off x="4059560" y="1562323"/>
            <a:ext cx="309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0"/>
          </a:p>
        </p:txBody>
      </p:sp>
      <p:sp>
        <p:nvSpPr>
          <p:cNvPr id="275463" name="AutoShape 5">
            <a:extLst>
              <a:ext uri="{FF2B5EF4-FFF2-40B4-BE49-F238E27FC236}">
                <a16:creationId xmlns:a16="http://schemas.microsoft.com/office/drawing/2014/main" id="{252DAC0E-E7F4-4D88-83AB-5747187B0D1B}"/>
              </a:ext>
            </a:extLst>
          </p:cNvPr>
          <p:cNvSpPr>
            <a:spLocks noChangeArrowheads="1"/>
          </p:cNvSpPr>
          <p:nvPr/>
        </p:nvSpPr>
        <p:spPr bwMode="auto">
          <a:xfrm>
            <a:off x="1117576" y="976747"/>
            <a:ext cx="4248150" cy="647700"/>
          </a:xfrm>
          <a:prstGeom prst="roundRect">
            <a:avLst>
              <a:gd name="adj" fmla="val 16667"/>
            </a:avLst>
          </a:prstGeom>
          <a:solidFill>
            <a:srgbClr val="FFFFFF">
              <a:alpha val="89803"/>
            </a:srgbClr>
          </a:solidFill>
          <a:ln w="28575">
            <a:solidFill>
              <a:schemeClr val="accent1"/>
            </a:solidFill>
            <a:round/>
            <a:headEnd/>
            <a:tailEnd/>
          </a:ln>
        </p:spPr>
        <p:txBody>
          <a:bodyPr wrap="none" anchor="ctr"/>
          <a:lstStyle/>
          <a:p>
            <a:endParaRPr lang="zh-CN" altLang="en-US" b="0"/>
          </a:p>
        </p:txBody>
      </p:sp>
      <p:sp>
        <p:nvSpPr>
          <p:cNvPr id="275464" name="矩形 275463">
            <a:extLst>
              <a:ext uri="{FF2B5EF4-FFF2-40B4-BE49-F238E27FC236}">
                <a16:creationId xmlns:a16="http://schemas.microsoft.com/office/drawing/2014/main" id="{6C100631-7063-4299-A797-1D54E7012C6A}"/>
              </a:ext>
            </a:extLst>
          </p:cNvPr>
          <p:cNvSpPr/>
          <p:nvPr/>
        </p:nvSpPr>
        <p:spPr>
          <a:xfrm>
            <a:off x="1235398" y="1013903"/>
            <a:ext cx="4032250" cy="522288"/>
          </a:xfrm>
          <a:prstGeom prst="rect">
            <a:avLst/>
          </a:prstGeom>
          <a:noFill/>
          <a:ln w="9525">
            <a:noFill/>
          </a:ln>
          <a:effectLst>
            <a:prstShdw prst="shdw17" dist="17961" dir="2699999">
              <a:schemeClr val="accent1">
                <a:gamma/>
                <a:shade val="60000"/>
                <a:invGamma/>
              </a:schemeClr>
            </a:prstShdw>
          </a:effectLst>
        </p:spPr>
        <p:txBody>
          <a:bodyPr>
            <a:spAutoFit/>
          </a:bodyPr>
          <a:lstStyle/>
          <a:p>
            <a:r>
              <a:rPr lang="zh-CN" altLang="en-US" sz="2800" noProof="1">
                <a:solidFill>
                  <a:srgbClr val="FF0000"/>
                </a:solidFill>
                <a:effectLst>
                  <a:outerShdw blurRad="38100" dist="38100" dir="2700000">
                    <a:srgbClr val="C0C0C0"/>
                  </a:outerShdw>
                </a:effectLst>
              </a:rPr>
              <a:t>十、 分布式操作系统</a:t>
            </a:r>
          </a:p>
        </p:txBody>
      </p:sp>
      <p:sp>
        <p:nvSpPr>
          <p:cNvPr id="11" name="文本框 10">
            <a:extLst>
              <a:ext uri="{FF2B5EF4-FFF2-40B4-BE49-F238E27FC236}">
                <a16:creationId xmlns:a16="http://schemas.microsoft.com/office/drawing/2014/main" id="{BE1FA70B-3C25-434A-A0DA-E49B62230D30}"/>
              </a:ext>
            </a:extLst>
          </p:cNvPr>
          <p:cNvSpPr txBox="1"/>
          <p:nvPr/>
        </p:nvSpPr>
        <p:spPr>
          <a:xfrm>
            <a:off x="1784310" y="4344542"/>
            <a:ext cx="9865096" cy="400110"/>
          </a:xfrm>
          <a:prstGeom prst="rect">
            <a:avLst/>
          </a:prstGeom>
          <a:noFill/>
          <a:ln w="9525">
            <a:noFill/>
          </a:ln>
        </p:spPr>
        <p:txBody>
          <a:bodyPr wrap="square">
            <a:spAutoFit/>
          </a:bodyPr>
          <a:lstStyle/>
          <a:p>
            <a:pPr>
              <a:spcBef>
                <a:spcPct val="50000"/>
              </a:spcBef>
              <a:buClr>
                <a:srgbClr val="0000FF"/>
              </a:buClr>
              <a:buSzPct val="70000"/>
              <a:buFont typeface="Wingdings" panose="05000000000000000000" pitchFamily="2" charset="2"/>
              <a:buChar char="n"/>
            </a:pPr>
            <a:r>
              <a:rPr lang="zh-CN" altLang="en-US" sz="2000" noProof="1">
                <a:solidFill>
                  <a:srgbClr val="CC00FF"/>
                </a:solidFill>
                <a:effectLst>
                  <a:outerShdw blurRad="38100" dist="38100" dir="2700000">
                    <a:srgbClr val="C0C0C0"/>
                  </a:outerShdw>
                </a:effectLst>
              </a:rPr>
              <a:t> 透明性：</a:t>
            </a:r>
            <a:r>
              <a:rPr lang="zh-CN" altLang="en-US" sz="2000" noProof="1">
                <a:solidFill>
                  <a:srgbClr val="000000"/>
                </a:solidFill>
                <a:effectLst>
                  <a:outerShdw blurRad="38100" dist="38100" dir="2700000">
                    <a:srgbClr val="C0C0C0"/>
                  </a:outerShdw>
                </a:effectLst>
              </a:rPr>
              <a:t>系统中各子任务执行位置、资源位置等对用户是透明的。</a:t>
            </a:r>
          </a:p>
        </p:txBody>
      </p:sp>
      <p:sp>
        <p:nvSpPr>
          <p:cNvPr id="12" name="文本框 11">
            <a:extLst>
              <a:ext uri="{FF2B5EF4-FFF2-40B4-BE49-F238E27FC236}">
                <a16:creationId xmlns:a16="http://schemas.microsoft.com/office/drawing/2014/main" id="{2C5E21CE-C8CA-4A52-96CB-4E7201041BF5}"/>
              </a:ext>
            </a:extLst>
          </p:cNvPr>
          <p:cNvSpPr txBox="1"/>
          <p:nvPr/>
        </p:nvSpPr>
        <p:spPr>
          <a:xfrm>
            <a:off x="1774941" y="4885092"/>
            <a:ext cx="9865096" cy="707886"/>
          </a:xfrm>
          <a:prstGeom prst="rect">
            <a:avLst/>
          </a:prstGeom>
          <a:noFill/>
          <a:ln w="9525">
            <a:noFill/>
          </a:ln>
        </p:spPr>
        <p:txBody>
          <a:bodyPr wrap="square">
            <a:spAutoFit/>
          </a:bodyPr>
          <a:lstStyle/>
          <a:p>
            <a:pPr>
              <a:spcBef>
                <a:spcPct val="50000"/>
              </a:spcBef>
              <a:buClr>
                <a:srgbClr val="0000FF"/>
              </a:buClr>
              <a:buSzPct val="70000"/>
              <a:buFont typeface="Wingdings" panose="05000000000000000000" pitchFamily="2" charset="2"/>
              <a:buChar char="n"/>
            </a:pPr>
            <a:r>
              <a:rPr lang="zh-CN" altLang="en-US" sz="2000" noProof="1">
                <a:effectLst>
                  <a:outerShdw blurRad="38100" dist="38100" dir="2700000">
                    <a:srgbClr val="C0C0C0"/>
                  </a:outerShdw>
                </a:effectLst>
              </a:rPr>
              <a:t> </a:t>
            </a:r>
            <a:r>
              <a:rPr lang="zh-CN" altLang="en-US" sz="2000" noProof="1">
                <a:solidFill>
                  <a:srgbClr val="CC00FF"/>
                </a:solidFill>
                <a:effectLst>
                  <a:outerShdw blurRad="38100" dist="38100" dir="2700000">
                    <a:srgbClr val="C0C0C0"/>
                  </a:outerShdw>
                </a:effectLst>
              </a:rPr>
              <a:t>共享性：</a:t>
            </a:r>
            <a:r>
              <a:rPr lang="zh-CN" altLang="en-US" sz="2000" noProof="1">
                <a:solidFill>
                  <a:srgbClr val="000000"/>
                </a:solidFill>
                <a:effectLst>
                  <a:outerShdw blurRad="38100" dist="38100" dir="2700000">
                    <a:srgbClr val="C0C0C0"/>
                  </a:outerShdw>
                </a:effectLst>
              </a:rPr>
              <a:t>分布在各个计算机上的软、硬资源可供整个系统所共享，并以透明的方式访问，这也是网络系统所没有的。网络系统的共享多半是指在服务器上的。 </a:t>
            </a:r>
          </a:p>
        </p:txBody>
      </p:sp>
      <p:sp>
        <p:nvSpPr>
          <p:cNvPr id="13" name="文本框 12">
            <a:extLst>
              <a:ext uri="{FF2B5EF4-FFF2-40B4-BE49-F238E27FC236}">
                <a16:creationId xmlns:a16="http://schemas.microsoft.com/office/drawing/2014/main" id="{F3A2A104-93CF-47B7-9F48-2A2265CC33D4}"/>
              </a:ext>
            </a:extLst>
          </p:cNvPr>
          <p:cNvSpPr txBox="1"/>
          <p:nvPr/>
        </p:nvSpPr>
        <p:spPr>
          <a:xfrm>
            <a:off x="1784310" y="5673343"/>
            <a:ext cx="9865096" cy="707886"/>
          </a:xfrm>
          <a:prstGeom prst="rect">
            <a:avLst/>
          </a:prstGeom>
          <a:noFill/>
          <a:ln w="9525">
            <a:noFill/>
          </a:ln>
        </p:spPr>
        <p:txBody>
          <a:bodyPr wrap="square">
            <a:spAutoFit/>
          </a:bodyPr>
          <a:lstStyle/>
          <a:p>
            <a:pPr>
              <a:spcBef>
                <a:spcPct val="50000"/>
              </a:spcBef>
              <a:buClr>
                <a:srgbClr val="0000FF"/>
              </a:buClr>
              <a:buSzPct val="70000"/>
              <a:buFont typeface="Wingdings" panose="05000000000000000000" pitchFamily="2" charset="2"/>
              <a:buChar char="n"/>
            </a:pPr>
            <a:r>
              <a:rPr lang="zh-CN" altLang="en-US" sz="2000" noProof="1">
                <a:effectLst>
                  <a:outerShdw blurRad="38100" dist="38100" dir="2700000">
                    <a:srgbClr val="C0C0C0"/>
                  </a:outerShdw>
                </a:effectLst>
              </a:rPr>
              <a:t> </a:t>
            </a:r>
            <a:r>
              <a:rPr lang="zh-CN" altLang="en-US" sz="2000" noProof="1">
                <a:solidFill>
                  <a:srgbClr val="CC00FF"/>
                </a:solidFill>
                <a:effectLst>
                  <a:outerShdw blurRad="38100" dist="38100" dir="2700000">
                    <a:srgbClr val="C0C0C0"/>
                  </a:outerShdw>
                </a:effectLst>
              </a:rPr>
              <a:t>健壮性：</a:t>
            </a:r>
            <a:r>
              <a:rPr lang="zh-CN" altLang="en-US" sz="2000" noProof="1">
                <a:solidFill>
                  <a:srgbClr val="000000"/>
                </a:solidFill>
                <a:effectLst>
                  <a:outerShdw blurRad="38100" dist="38100" dir="2700000">
                    <a:srgbClr val="C0C0C0"/>
                  </a:outerShdw>
                </a:effectLst>
              </a:rPr>
              <a:t>分布式系统处理和控制功能都是分布的，因此，从理论上来说，任何结点上的故障，对整体系统影响不大。 </a:t>
            </a:r>
          </a:p>
        </p:txBody>
      </p:sp>
      <p:sp>
        <p:nvSpPr>
          <p:cNvPr id="14" name="矩形 13">
            <a:extLst>
              <a:ext uri="{FF2B5EF4-FFF2-40B4-BE49-F238E27FC236}">
                <a16:creationId xmlns:a16="http://schemas.microsoft.com/office/drawing/2014/main" id="{B342DDEF-0428-43A6-8A71-8EA68D3F2A20}"/>
              </a:ext>
            </a:extLst>
          </p:cNvPr>
          <p:cNvSpPr>
            <a:spLocks noChangeArrowheads="1" noChangeShapeType="1" noTextEdit="1"/>
          </p:cNvSpPr>
          <p:nvPr/>
        </p:nvSpPr>
        <p:spPr bwMode="auto">
          <a:xfrm>
            <a:off x="316940" y="183603"/>
            <a:ext cx="3960813"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1.2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操作系统的形成</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5463"/>
                                        </p:tgtEl>
                                        <p:attrNameLst>
                                          <p:attrName>style.visibility</p:attrName>
                                        </p:attrNameLst>
                                      </p:cBhvr>
                                      <p:to>
                                        <p:strVal val="visible"/>
                                      </p:to>
                                    </p:set>
                                    <p:anim calcmode="lin" valueType="num">
                                      <p:cBhvr additive="base">
                                        <p:cTn id="7" dur="500" fill="hold"/>
                                        <p:tgtEl>
                                          <p:spTgt spid="275463"/>
                                        </p:tgtEl>
                                        <p:attrNameLst>
                                          <p:attrName>ppt_x</p:attrName>
                                        </p:attrNameLst>
                                      </p:cBhvr>
                                      <p:tavLst>
                                        <p:tav tm="0">
                                          <p:val>
                                            <p:strVal val="#ppt_x"/>
                                          </p:val>
                                        </p:tav>
                                        <p:tav tm="100000">
                                          <p:val>
                                            <p:strVal val="#ppt_x"/>
                                          </p:val>
                                        </p:tav>
                                      </p:tavLst>
                                    </p:anim>
                                    <p:anim calcmode="lin" valueType="num">
                                      <p:cBhvr additive="base">
                                        <p:cTn id="8" dur="500" fill="hold"/>
                                        <p:tgtEl>
                                          <p:spTgt spid="275463"/>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75464"/>
                                        </p:tgtEl>
                                        <p:attrNameLst>
                                          <p:attrName>style.visibility</p:attrName>
                                        </p:attrNameLst>
                                      </p:cBhvr>
                                      <p:to>
                                        <p:strVal val="visible"/>
                                      </p:to>
                                    </p:set>
                                    <p:anim calcmode="lin" valueType="num">
                                      <p:cBhvr additive="base">
                                        <p:cTn id="12" dur="500" fill="hold"/>
                                        <p:tgtEl>
                                          <p:spTgt spid="275464"/>
                                        </p:tgtEl>
                                        <p:attrNameLst>
                                          <p:attrName>ppt_x</p:attrName>
                                        </p:attrNameLst>
                                      </p:cBhvr>
                                      <p:tavLst>
                                        <p:tav tm="0">
                                          <p:val>
                                            <p:strVal val="#ppt_x"/>
                                          </p:val>
                                        </p:tav>
                                        <p:tav tm="100000">
                                          <p:val>
                                            <p:strVal val="#ppt_x"/>
                                          </p:val>
                                        </p:tav>
                                      </p:tavLst>
                                    </p:anim>
                                    <p:anim calcmode="lin" valueType="num">
                                      <p:cBhvr additive="base">
                                        <p:cTn id="13" dur="500" fill="hold"/>
                                        <p:tgtEl>
                                          <p:spTgt spid="275464"/>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275458">
                                            <p:txEl>
                                              <p:pRg st="0" end="0"/>
                                            </p:txEl>
                                          </p:spTgt>
                                        </p:tgtEl>
                                        <p:attrNameLst>
                                          <p:attrName>style.visibility</p:attrName>
                                        </p:attrNameLst>
                                      </p:cBhvr>
                                      <p:to>
                                        <p:strVal val="visible"/>
                                      </p:to>
                                    </p:set>
                                    <p:anim calcmode="lin" valueType="num">
                                      <p:cBhvr additive="base">
                                        <p:cTn id="17" dur="500" fill="hold"/>
                                        <p:tgtEl>
                                          <p:spTgt spid="275458">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75458">
                                            <p:txEl>
                                              <p:pRg st="0" end="0"/>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75459"/>
                                        </p:tgtEl>
                                        <p:attrNameLst>
                                          <p:attrName>style.visibility</p:attrName>
                                        </p:attrNameLst>
                                      </p:cBhvr>
                                      <p:to>
                                        <p:strVal val="visible"/>
                                      </p:to>
                                    </p:set>
                                    <p:anim calcmode="lin" valueType="num">
                                      <p:cBhvr additive="base">
                                        <p:cTn id="22" dur="500" fill="hold"/>
                                        <p:tgtEl>
                                          <p:spTgt spid="275459"/>
                                        </p:tgtEl>
                                        <p:attrNameLst>
                                          <p:attrName>ppt_x</p:attrName>
                                        </p:attrNameLst>
                                      </p:cBhvr>
                                      <p:tavLst>
                                        <p:tav tm="0">
                                          <p:val>
                                            <p:strVal val="#ppt_x"/>
                                          </p:val>
                                        </p:tav>
                                        <p:tav tm="100000">
                                          <p:val>
                                            <p:strVal val="#ppt_x"/>
                                          </p:val>
                                        </p:tav>
                                      </p:tavLst>
                                    </p:anim>
                                    <p:anim calcmode="lin" valueType="num">
                                      <p:cBhvr additive="base">
                                        <p:cTn id="23" dur="500" fill="hold"/>
                                        <p:tgtEl>
                                          <p:spTgt spid="275459"/>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75460"/>
                                        </p:tgtEl>
                                        <p:attrNameLst>
                                          <p:attrName>style.visibility</p:attrName>
                                        </p:attrNameLst>
                                      </p:cBhvr>
                                      <p:to>
                                        <p:strVal val="visible"/>
                                      </p:to>
                                    </p:set>
                                    <p:anim calcmode="lin" valueType="num">
                                      <p:cBhvr additive="base">
                                        <p:cTn id="27" dur="500" fill="hold"/>
                                        <p:tgtEl>
                                          <p:spTgt spid="275460"/>
                                        </p:tgtEl>
                                        <p:attrNameLst>
                                          <p:attrName>ppt_x</p:attrName>
                                        </p:attrNameLst>
                                      </p:cBhvr>
                                      <p:tavLst>
                                        <p:tav tm="0">
                                          <p:val>
                                            <p:strVal val="#ppt_x"/>
                                          </p:val>
                                        </p:tav>
                                        <p:tav tm="100000">
                                          <p:val>
                                            <p:strVal val="#ppt_x"/>
                                          </p:val>
                                        </p:tav>
                                      </p:tavLst>
                                    </p:anim>
                                    <p:anim calcmode="lin" valueType="num">
                                      <p:cBhvr additive="base">
                                        <p:cTn id="28" dur="500" fill="hold"/>
                                        <p:tgtEl>
                                          <p:spTgt spid="275460"/>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additive="base">
                                        <p:cTn id="42" dur="500" fill="hold"/>
                                        <p:tgtEl>
                                          <p:spTgt spid="13"/>
                                        </p:tgtEl>
                                        <p:attrNameLst>
                                          <p:attrName>ppt_x</p:attrName>
                                        </p:attrNameLst>
                                      </p:cBhvr>
                                      <p:tavLst>
                                        <p:tav tm="0">
                                          <p:val>
                                            <p:strVal val="#ppt_x"/>
                                          </p:val>
                                        </p:tav>
                                        <p:tav tm="100000">
                                          <p:val>
                                            <p:strVal val="#ppt_x"/>
                                          </p:val>
                                        </p:tav>
                                      </p:tavLst>
                                    </p:anim>
                                    <p:anim calcmode="lin" valueType="num">
                                      <p:cBhvr additive="base">
                                        <p:cTn id="4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p:bldP spid="275460" grpId="0"/>
      <p:bldP spid="275463" grpId="0" bldLvl="0" animBg="1"/>
      <p:bldP spid="275464" grpId="0" bldLvl="0" animBg="1"/>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5" name="任意多边形 199681">
            <a:extLst>
              <a:ext uri="{FF2B5EF4-FFF2-40B4-BE49-F238E27FC236}">
                <a16:creationId xmlns:a16="http://schemas.microsoft.com/office/drawing/2014/main" id="{21DB8925-9A66-4FFC-AA1C-C730C5181633}"/>
              </a:ext>
            </a:extLst>
          </p:cNvPr>
          <p:cNvSpPr>
            <a:spLocks noChangeArrowheads="1"/>
          </p:cNvSpPr>
          <p:nvPr/>
        </p:nvSpPr>
        <p:spPr bwMode="auto">
          <a:xfrm rot="5400000">
            <a:off x="-2472953" y="1223392"/>
            <a:ext cx="4824412" cy="4770438"/>
          </a:xfrm>
          <a:custGeom>
            <a:avLst/>
            <a:gdLst>
              <a:gd name="T0" fmla="*/ 323 w 21600"/>
              <a:gd name="T1" fmla="*/ 10641 h 21600"/>
              <a:gd name="T2" fmla="*/ 10800 w 21600"/>
              <a:gd name="T3" fmla="*/ 322 h 21600"/>
              <a:gd name="T4" fmla="*/ 21277 w 21600"/>
              <a:gd name="T5" fmla="*/ 10640 h 21600"/>
              <a:gd name="T6" fmla="*/ 21598 w 21600"/>
              <a:gd name="T7" fmla="*/ 10636 h 21600"/>
              <a:gd name="T8" fmla="*/ 10798 w 21600"/>
              <a:gd name="T9" fmla="*/ -164 h 21600"/>
              <a:gd name="T10" fmla="*/ -1 w 21600"/>
              <a:gd name="T11" fmla="*/ 10472 h 21600"/>
            </a:gdLst>
            <a:ahLst/>
            <a:cxnLst>
              <a:cxn ang="0">
                <a:pos x="T0" y="T1"/>
              </a:cxn>
              <a:cxn ang="0">
                <a:pos x="T2" y="T3"/>
              </a:cxn>
              <a:cxn ang="0">
                <a:pos x="T4" y="T5"/>
              </a:cxn>
              <a:cxn ang="0">
                <a:pos x="T6" y="T7"/>
              </a:cxn>
              <a:cxn ang="0">
                <a:pos x="T8" y="T9"/>
              </a:cxn>
              <a:cxn ang="0">
                <a:pos x="T10" y="T11"/>
              </a:cxn>
            </a:cxnLst>
            <a:rect l="0" t="0" r="r" b="b"/>
            <a:pathLst>
              <a:path w="21600" h="21600">
                <a:moveTo>
                  <a:pt x="323" y="10641"/>
                </a:moveTo>
                <a:cubicBezTo>
                  <a:pt x="409" y="4927"/>
                  <a:pt x="5067" y="322"/>
                  <a:pt x="10800" y="322"/>
                </a:cubicBezTo>
                <a:cubicBezTo>
                  <a:pt x="16534" y="322"/>
                  <a:pt x="21192" y="4927"/>
                  <a:pt x="21277" y="10640"/>
                </a:cubicBezTo>
                <a:lnTo>
                  <a:pt x="21598" y="10636"/>
                </a:lnTo>
                <a:cubicBezTo>
                  <a:pt x="21509" y="4583"/>
                  <a:pt x="16708" y="-164"/>
                  <a:pt x="10798" y="-164"/>
                </a:cubicBezTo>
                <a:cubicBezTo>
                  <a:pt x="4888" y="-164"/>
                  <a:pt x="87" y="4583"/>
                  <a:pt x="-1" y="10472"/>
                </a:cubicBezTo>
                <a:close/>
              </a:path>
            </a:pathLst>
          </a:custGeom>
          <a:solidFill>
            <a:srgbClr val="99FF66"/>
          </a:solidFill>
          <a:ln w="38100" cmpd="dbl">
            <a:solidFill>
              <a:srgbClr val="FF9900"/>
            </a:solidFill>
            <a:miter lim="800000"/>
            <a:headEnd/>
            <a:tailEnd/>
          </a:ln>
        </p:spPr>
        <p:txBody>
          <a:bodyPr/>
          <a:lstStyle/>
          <a:p>
            <a:endParaRPr lang="zh-CN" altLang="en-US" sz="100"/>
          </a:p>
        </p:txBody>
      </p:sp>
      <p:grpSp>
        <p:nvGrpSpPr>
          <p:cNvPr id="93186" name="组合 199682">
            <a:extLst>
              <a:ext uri="{FF2B5EF4-FFF2-40B4-BE49-F238E27FC236}">
                <a16:creationId xmlns:a16="http://schemas.microsoft.com/office/drawing/2014/main" id="{C973992D-AE19-4D97-B53E-219AEC1C61FA}"/>
              </a:ext>
            </a:extLst>
          </p:cNvPr>
          <p:cNvGrpSpPr>
            <a:grpSpLocks/>
          </p:cNvGrpSpPr>
          <p:nvPr/>
        </p:nvGrpSpPr>
        <p:grpSpPr bwMode="auto">
          <a:xfrm>
            <a:off x="1703512" y="4834909"/>
            <a:ext cx="3979862" cy="385762"/>
            <a:chOff x="1338" y="2387"/>
            <a:chExt cx="2790" cy="320"/>
          </a:xfrm>
        </p:grpSpPr>
        <p:sp>
          <p:nvSpPr>
            <p:cNvPr id="199684" name="圆角矩形 199683">
              <a:hlinkClick r:id="rId3" action="ppaction://hlinksldjump"/>
              <a:extLst>
                <a:ext uri="{FF2B5EF4-FFF2-40B4-BE49-F238E27FC236}">
                  <a16:creationId xmlns:a16="http://schemas.microsoft.com/office/drawing/2014/main" id="{D8149DCA-51C9-4B9D-8301-1D994A8FCB1A}"/>
                </a:ext>
              </a:extLst>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sz="2400" noProof="1">
                  <a:solidFill>
                    <a:srgbClr val="008000"/>
                  </a:solidFill>
                  <a:effectLst>
                    <a:outerShdw blurRad="38100" dist="38100" dir="2700000">
                      <a:srgbClr val="C0C0C0"/>
                    </a:outerShdw>
                  </a:effectLst>
                  <a:ea typeface="华文新魏" pitchFamily="2" charset="-122"/>
                </a:rPr>
                <a:t>三、操作系统的发展动力</a:t>
              </a:r>
              <a:r>
                <a:rPr lang="zh-CN" altLang="en-US" sz="2400" noProof="1">
                  <a:solidFill>
                    <a:schemeClr val="accent1"/>
                  </a:solidFill>
                  <a:effectLst>
                    <a:outerShdw blurRad="38100" dist="38100" dir="2700000">
                      <a:srgbClr val="C0C0C0"/>
                    </a:outerShdw>
                  </a:effectLst>
                  <a:ea typeface="华文新魏" pitchFamily="2" charset="-122"/>
                </a:rPr>
                <a:t> </a:t>
              </a:r>
            </a:p>
          </p:txBody>
        </p:sp>
        <p:grpSp>
          <p:nvGrpSpPr>
            <p:cNvPr id="93188" name="组合 199684">
              <a:extLst>
                <a:ext uri="{FF2B5EF4-FFF2-40B4-BE49-F238E27FC236}">
                  <a16:creationId xmlns:a16="http://schemas.microsoft.com/office/drawing/2014/main" id="{2273C651-7287-4FE1-AD93-CB2907628622}"/>
                </a:ext>
              </a:extLst>
            </p:cNvPr>
            <p:cNvGrpSpPr>
              <a:grpSpLocks/>
            </p:cNvGrpSpPr>
            <p:nvPr/>
          </p:nvGrpSpPr>
          <p:grpSpPr bwMode="auto">
            <a:xfrm>
              <a:off x="1338" y="2432"/>
              <a:ext cx="240" cy="240"/>
              <a:chOff x="2078" y="1680"/>
              <a:chExt cx="1615" cy="1615"/>
            </a:xfrm>
          </p:grpSpPr>
          <p:sp>
            <p:nvSpPr>
              <p:cNvPr id="93189" name="椭圆 199685">
                <a:extLst>
                  <a:ext uri="{FF2B5EF4-FFF2-40B4-BE49-F238E27FC236}">
                    <a16:creationId xmlns:a16="http://schemas.microsoft.com/office/drawing/2014/main" id="{77FEDE8D-886F-4E94-9C87-E94B9D79E2D9}"/>
                  </a:ext>
                </a:extLst>
              </p:cNvPr>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a:lstStyle/>
              <a:p>
                <a:endParaRPr lang="zh-CN" altLang="en-US" sz="100"/>
              </a:p>
            </p:txBody>
          </p:sp>
          <p:sp>
            <p:nvSpPr>
              <p:cNvPr id="93190" name="椭圆 199686">
                <a:extLst>
                  <a:ext uri="{FF2B5EF4-FFF2-40B4-BE49-F238E27FC236}">
                    <a16:creationId xmlns:a16="http://schemas.microsoft.com/office/drawing/2014/main" id="{B803E2CE-BD15-43D0-A59A-06E0C5568175}"/>
                  </a:ext>
                </a:extLst>
              </p:cNvPr>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93191" name="椭圆 199687">
                <a:extLst>
                  <a:ext uri="{FF2B5EF4-FFF2-40B4-BE49-F238E27FC236}">
                    <a16:creationId xmlns:a16="http://schemas.microsoft.com/office/drawing/2014/main" id="{E4AC9AB4-17C3-481F-ABDE-8A0BD4F4E1B3}"/>
                  </a:ext>
                </a:extLst>
              </p:cNvPr>
              <p:cNvSpPr>
                <a:spLocks noChangeArrowheads="1"/>
              </p:cNvSpPr>
              <p:nvPr/>
            </p:nvSpPr>
            <p:spPr bwMode="auto">
              <a:xfrm>
                <a:off x="2254" y="1856"/>
                <a:ext cx="1262" cy="1264"/>
              </a:xfrm>
              <a:prstGeom prst="ellipse">
                <a:avLst/>
              </a:prstGeom>
              <a:gradFill rotWithShape="1">
                <a:gsLst>
                  <a:gs pos="0">
                    <a:srgbClr val="FFFFFF"/>
                  </a:gs>
                  <a:gs pos="50000">
                    <a:schemeClr val="hlink"/>
                  </a:gs>
                  <a:gs pos="100000">
                    <a:srgbClr val="FFFFFF"/>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192" name="椭圆 199688">
                <a:extLst>
                  <a:ext uri="{FF2B5EF4-FFF2-40B4-BE49-F238E27FC236}">
                    <a16:creationId xmlns:a16="http://schemas.microsoft.com/office/drawing/2014/main" id="{54C64CAF-4BA6-470B-A5D2-A28ECD38B889}"/>
                  </a:ext>
                </a:extLst>
              </p:cNvPr>
              <p:cNvSpPr>
                <a:spLocks noChangeArrowheads="1"/>
              </p:cNvSpPr>
              <p:nvPr/>
            </p:nvSpPr>
            <p:spPr bwMode="auto">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193" name="椭圆 199689">
                <a:extLst>
                  <a:ext uri="{FF2B5EF4-FFF2-40B4-BE49-F238E27FC236}">
                    <a16:creationId xmlns:a16="http://schemas.microsoft.com/office/drawing/2014/main" id="{CDAAA562-A3F8-43F1-B692-7687F68AB39D}"/>
                  </a:ext>
                </a:extLst>
              </p:cNvPr>
              <p:cNvSpPr>
                <a:spLocks noChangeArrowheads="1"/>
              </p:cNvSpPr>
              <p:nvPr/>
            </p:nvSpPr>
            <p:spPr bwMode="auto">
              <a:xfrm>
                <a:off x="2337" y="1939"/>
                <a:ext cx="1096" cy="1098"/>
              </a:xfrm>
              <a:prstGeom prst="ellipse">
                <a:avLst/>
              </a:prstGeom>
              <a:gradFill rotWithShape="1">
                <a:gsLst>
                  <a:gs pos="0">
                    <a:srgbClr val="7A3243"/>
                  </a:gs>
                  <a:gs pos="50000">
                    <a:schemeClr val="hlink"/>
                  </a:gs>
                  <a:gs pos="100000">
                    <a:srgbClr val="7A3243"/>
                  </a:gs>
                </a:gsLst>
                <a:lin ang="189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194" name="椭圆 199690">
                <a:extLst>
                  <a:ext uri="{FF2B5EF4-FFF2-40B4-BE49-F238E27FC236}">
                    <a16:creationId xmlns:a16="http://schemas.microsoft.com/office/drawing/2014/main" id="{23B2122A-2294-453D-A92A-DFC02A1A0EAE}"/>
                  </a:ext>
                </a:extLst>
              </p:cNvPr>
              <p:cNvSpPr>
                <a:spLocks noChangeArrowheads="1"/>
              </p:cNvSpPr>
              <p:nvPr/>
            </p:nvSpPr>
            <p:spPr bwMode="auto">
              <a:xfrm>
                <a:off x="2337" y="1939"/>
                <a:ext cx="1096" cy="1098"/>
              </a:xfrm>
              <a:prstGeom prst="ellipse">
                <a:avLst/>
              </a:prstGeom>
              <a:gradFill rotWithShape="1">
                <a:gsLst>
                  <a:gs pos="0">
                    <a:schemeClr val="accent1"/>
                  </a:gs>
                  <a:gs pos="100000">
                    <a:srgbClr val="3E631A"/>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grpSp>
      </p:grpSp>
      <p:sp>
        <p:nvSpPr>
          <p:cNvPr id="93195" name="任意多边形 199691">
            <a:extLst>
              <a:ext uri="{FF2B5EF4-FFF2-40B4-BE49-F238E27FC236}">
                <a16:creationId xmlns:a16="http://schemas.microsoft.com/office/drawing/2014/main" id="{34BCB2DF-A67C-46E5-8E6D-168BD1E43C7C}"/>
              </a:ext>
            </a:extLst>
          </p:cNvPr>
          <p:cNvSpPr>
            <a:spLocks noChangeArrowheads="1"/>
          </p:cNvSpPr>
          <p:nvPr/>
        </p:nvSpPr>
        <p:spPr bwMode="auto">
          <a:xfrm rot="5400000" flipH="1">
            <a:off x="-2075284" y="1730598"/>
            <a:ext cx="4032250" cy="3929063"/>
          </a:xfrm>
          <a:custGeom>
            <a:avLst/>
            <a:gdLst>
              <a:gd name="T0" fmla="*/ 10744 w 21600"/>
              <a:gd name="T1" fmla="*/ 10800 h 21600"/>
              <a:gd name="T2" fmla="*/ 10800 w 21600"/>
              <a:gd name="T3" fmla="*/ 10744 h 21600"/>
              <a:gd name="T4" fmla="*/ 10856 w 21600"/>
              <a:gd name="T5" fmla="*/ 10800 h 21600"/>
              <a:gd name="T6" fmla="*/ 21600 w 21600"/>
              <a:gd name="T7" fmla="*/ 10800 h 21600"/>
              <a:gd name="T8" fmla="*/ 10800 w 21600"/>
              <a:gd name="T9" fmla="*/ 0 h 21600"/>
              <a:gd name="T10" fmla="*/ 0 w 21600"/>
              <a:gd name="T11" fmla="*/ 10800 h 21600"/>
            </a:gdLst>
            <a:ahLst/>
            <a:cxnLst>
              <a:cxn ang="0">
                <a:pos x="T0" y="T1"/>
              </a:cxn>
              <a:cxn ang="0">
                <a:pos x="T2" y="T3"/>
              </a:cxn>
              <a:cxn ang="0">
                <a:pos x="T4" y="T5"/>
              </a:cxn>
              <a:cxn ang="0">
                <a:pos x="T6" y="T7"/>
              </a:cxn>
              <a:cxn ang="0">
                <a:pos x="T8" y="T9"/>
              </a:cxn>
              <a:cxn ang="0">
                <a:pos x="T10" y="T11"/>
              </a:cxn>
            </a:cxnLst>
            <a:rect l="0" t="0" r="r" b="b"/>
            <a:pathLst>
              <a:path w="21600" h="21600">
                <a:moveTo>
                  <a:pt x="10744" y="10800"/>
                </a:moveTo>
                <a:cubicBezTo>
                  <a:pt x="10744" y="10769"/>
                  <a:pt x="10769" y="10744"/>
                  <a:pt x="10800" y="10744"/>
                </a:cubicBezTo>
                <a:cubicBezTo>
                  <a:pt x="10831" y="10744"/>
                  <a:pt x="10856" y="10769"/>
                  <a:pt x="10856" y="10800"/>
                </a:cubicBezTo>
                <a:lnTo>
                  <a:pt x="21600" y="10800"/>
                </a:lnTo>
                <a:cubicBezTo>
                  <a:pt x="21600" y="4835"/>
                  <a:pt x="16765" y="0"/>
                  <a:pt x="10800" y="0"/>
                </a:cubicBezTo>
                <a:cubicBezTo>
                  <a:pt x="4835" y="0"/>
                  <a:pt x="0" y="4835"/>
                  <a:pt x="0" y="10800"/>
                </a:cubicBezTo>
                <a:close/>
              </a:path>
            </a:pathLst>
          </a:custGeom>
          <a:gradFill rotWithShape="1">
            <a:gsLst>
              <a:gs pos="0">
                <a:srgbClr val="CCFF66">
                  <a:alpha val="56000"/>
                </a:srgbClr>
              </a:gs>
              <a:gs pos="50000">
                <a:srgbClr val="5E762F"/>
              </a:gs>
              <a:gs pos="100000">
                <a:srgbClr val="CCFF66">
                  <a:alpha val="56000"/>
                </a:srgbClr>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sz="100"/>
          </a:p>
        </p:txBody>
      </p:sp>
      <p:grpSp>
        <p:nvGrpSpPr>
          <p:cNvPr id="93196" name="组合 199692">
            <a:extLst>
              <a:ext uri="{FF2B5EF4-FFF2-40B4-BE49-F238E27FC236}">
                <a16:creationId xmlns:a16="http://schemas.microsoft.com/office/drawing/2014/main" id="{D9E6798F-1C38-421D-B2F7-F2F0EBBF337A}"/>
              </a:ext>
            </a:extLst>
          </p:cNvPr>
          <p:cNvGrpSpPr>
            <a:grpSpLocks/>
          </p:cNvGrpSpPr>
          <p:nvPr/>
        </p:nvGrpSpPr>
        <p:grpSpPr bwMode="auto">
          <a:xfrm>
            <a:off x="1775520" y="1961943"/>
            <a:ext cx="3979863" cy="385762"/>
            <a:chOff x="1338" y="2387"/>
            <a:chExt cx="2790" cy="320"/>
          </a:xfrm>
        </p:grpSpPr>
        <p:sp>
          <p:nvSpPr>
            <p:cNvPr id="199694" name="圆角矩形 199693">
              <a:hlinkClick r:id="rId4" action="ppaction://hlinksldjump"/>
              <a:extLst>
                <a:ext uri="{FF2B5EF4-FFF2-40B4-BE49-F238E27FC236}">
                  <a16:creationId xmlns:a16="http://schemas.microsoft.com/office/drawing/2014/main" id="{3F9291C5-C0EE-474C-A8E0-B5DEBAC063EC}"/>
                </a:ext>
              </a:extLst>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sz="2400" noProof="1">
                  <a:solidFill>
                    <a:srgbClr val="CC00CC"/>
                  </a:solidFill>
                  <a:effectLst>
                    <a:outerShdw blurRad="38100" dist="38100" dir="2700000">
                      <a:srgbClr val="C0C0C0"/>
                    </a:outerShdw>
                  </a:effectLst>
                  <a:ea typeface="华文新魏" pitchFamily="2" charset="-122"/>
                </a:rPr>
                <a:t>一、什么是操作系统</a:t>
              </a:r>
              <a:r>
                <a:rPr lang="zh-CN" altLang="en-US" sz="2400" noProof="1">
                  <a:solidFill>
                    <a:srgbClr val="000099"/>
                  </a:solidFill>
                  <a:effectLst>
                    <a:outerShdw blurRad="38100" dist="38100" dir="2700000">
                      <a:srgbClr val="C0C0C0"/>
                    </a:outerShdw>
                  </a:effectLst>
                  <a:ea typeface="华文新魏" pitchFamily="2" charset="-122"/>
                </a:rPr>
                <a:t> </a:t>
              </a:r>
            </a:p>
          </p:txBody>
        </p:sp>
        <p:grpSp>
          <p:nvGrpSpPr>
            <p:cNvPr id="93198" name="组合 199694">
              <a:extLst>
                <a:ext uri="{FF2B5EF4-FFF2-40B4-BE49-F238E27FC236}">
                  <a16:creationId xmlns:a16="http://schemas.microsoft.com/office/drawing/2014/main" id="{DDCB0C2B-4E5C-485D-9841-786160123C04}"/>
                </a:ext>
              </a:extLst>
            </p:cNvPr>
            <p:cNvGrpSpPr>
              <a:grpSpLocks/>
            </p:cNvGrpSpPr>
            <p:nvPr/>
          </p:nvGrpSpPr>
          <p:grpSpPr bwMode="auto">
            <a:xfrm>
              <a:off x="1338" y="2432"/>
              <a:ext cx="240" cy="240"/>
              <a:chOff x="2078" y="1680"/>
              <a:chExt cx="1615" cy="1615"/>
            </a:xfrm>
          </p:grpSpPr>
          <p:sp>
            <p:nvSpPr>
              <p:cNvPr id="93199" name="椭圆 199695">
                <a:extLst>
                  <a:ext uri="{FF2B5EF4-FFF2-40B4-BE49-F238E27FC236}">
                    <a16:creationId xmlns:a16="http://schemas.microsoft.com/office/drawing/2014/main" id="{D0CE3CED-BC26-41E9-91DF-7E781475C50B}"/>
                  </a:ext>
                </a:extLst>
              </p:cNvPr>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a:lstStyle/>
              <a:p>
                <a:endParaRPr lang="zh-CN" altLang="en-US" sz="100"/>
              </a:p>
            </p:txBody>
          </p:sp>
          <p:sp>
            <p:nvSpPr>
              <p:cNvPr id="93200" name="椭圆 199696">
                <a:extLst>
                  <a:ext uri="{FF2B5EF4-FFF2-40B4-BE49-F238E27FC236}">
                    <a16:creationId xmlns:a16="http://schemas.microsoft.com/office/drawing/2014/main" id="{915077CB-BBB6-475E-BCE2-BF70435546C1}"/>
                  </a:ext>
                </a:extLst>
              </p:cNvPr>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93201" name="椭圆 199697">
                <a:extLst>
                  <a:ext uri="{FF2B5EF4-FFF2-40B4-BE49-F238E27FC236}">
                    <a16:creationId xmlns:a16="http://schemas.microsoft.com/office/drawing/2014/main" id="{191F2F1F-DC90-4E6D-8B19-B41B0B91BD55}"/>
                  </a:ext>
                </a:extLst>
              </p:cNvPr>
              <p:cNvSpPr>
                <a:spLocks noChangeArrowheads="1"/>
              </p:cNvSpPr>
              <p:nvPr/>
            </p:nvSpPr>
            <p:spPr bwMode="auto">
              <a:xfrm>
                <a:off x="2254" y="1856"/>
                <a:ext cx="1262" cy="1264"/>
              </a:xfrm>
              <a:prstGeom prst="ellipse">
                <a:avLst/>
              </a:prstGeom>
              <a:gradFill rotWithShape="1">
                <a:gsLst>
                  <a:gs pos="0">
                    <a:srgbClr val="FFFFFF"/>
                  </a:gs>
                  <a:gs pos="50000">
                    <a:schemeClr val="hlink"/>
                  </a:gs>
                  <a:gs pos="100000">
                    <a:srgbClr val="FFFFFF"/>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202" name="椭圆 199698">
                <a:extLst>
                  <a:ext uri="{FF2B5EF4-FFF2-40B4-BE49-F238E27FC236}">
                    <a16:creationId xmlns:a16="http://schemas.microsoft.com/office/drawing/2014/main" id="{BD094C4E-FAED-4BF3-B016-B7886127B454}"/>
                  </a:ext>
                </a:extLst>
              </p:cNvPr>
              <p:cNvSpPr>
                <a:spLocks noChangeArrowheads="1"/>
              </p:cNvSpPr>
              <p:nvPr/>
            </p:nvSpPr>
            <p:spPr bwMode="auto">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203" name="椭圆 199699">
                <a:extLst>
                  <a:ext uri="{FF2B5EF4-FFF2-40B4-BE49-F238E27FC236}">
                    <a16:creationId xmlns:a16="http://schemas.microsoft.com/office/drawing/2014/main" id="{67A3F4E7-EC29-4E70-9A80-BF5BBA3964EF}"/>
                  </a:ext>
                </a:extLst>
              </p:cNvPr>
              <p:cNvSpPr>
                <a:spLocks noChangeArrowheads="1"/>
              </p:cNvSpPr>
              <p:nvPr/>
            </p:nvSpPr>
            <p:spPr bwMode="auto">
              <a:xfrm>
                <a:off x="2337" y="1939"/>
                <a:ext cx="1096" cy="1098"/>
              </a:xfrm>
              <a:prstGeom prst="ellipse">
                <a:avLst/>
              </a:prstGeom>
              <a:gradFill rotWithShape="1">
                <a:gsLst>
                  <a:gs pos="0">
                    <a:srgbClr val="7A3243"/>
                  </a:gs>
                  <a:gs pos="50000">
                    <a:schemeClr val="hlink"/>
                  </a:gs>
                  <a:gs pos="100000">
                    <a:srgbClr val="7A3243"/>
                  </a:gs>
                </a:gsLst>
                <a:lin ang="189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204" name="椭圆 199700">
                <a:extLst>
                  <a:ext uri="{FF2B5EF4-FFF2-40B4-BE49-F238E27FC236}">
                    <a16:creationId xmlns:a16="http://schemas.microsoft.com/office/drawing/2014/main" id="{C5E6C197-89A5-4CFF-B300-47B6243A7BDA}"/>
                  </a:ext>
                </a:extLst>
              </p:cNvPr>
              <p:cNvSpPr>
                <a:spLocks noChangeArrowheads="1"/>
              </p:cNvSpPr>
              <p:nvPr/>
            </p:nvSpPr>
            <p:spPr bwMode="auto">
              <a:xfrm>
                <a:off x="2337" y="1939"/>
                <a:ext cx="1096" cy="1098"/>
              </a:xfrm>
              <a:prstGeom prst="ellipse">
                <a:avLst/>
              </a:prstGeom>
              <a:gradFill rotWithShape="1">
                <a:gsLst>
                  <a:gs pos="0">
                    <a:srgbClr val="CC00CC"/>
                  </a:gs>
                  <a:gs pos="100000">
                    <a:srgbClr val="630063"/>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grpSp>
      </p:grpSp>
      <p:grpSp>
        <p:nvGrpSpPr>
          <p:cNvPr id="93205" name="组合 199701">
            <a:extLst>
              <a:ext uri="{FF2B5EF4-FFF2-40B4-BE49-F238E27FC236}">
                <a16:creationId xmlns:a16="http://schemas.microsoft.com/office/drawing/2014/main" id="{C2B00C47-056D-4961-BA4E-F2408142AE91}"/>
              </a:ext>
            </a:extLst>
          </p:cNvPr>
          <p:cNvGrpSpPr>
            <a:grpSpLocks/>
          </p:cNvGrpSpPr>
          <p:nvPr/>
        </p:nvGrpSpPr>
        <p:grpSpPr bwMode="auto">
          <a:xfrm>
            <a:off x="2135560" y="3356992"/>
            <a:ext cx="4051300" cy="390525"/>
            <a:chOff x="1092" y="3168"/>
            <a:chExt cx="3084" cy="320"/>
          </a:xfrm>
        </p:grpSpPr>
        <p:sp>
          <p:nvSpPr>
            <p:cNvPr id="199703" name="圆角矩形 199702">
              <a:hlinkClick r:id="rId5" action="ppaction://hlinksldjump"/>
              <a:extLst>
                <a:ext uri="{FF2B5EF4-FFF2-40B4-BE49-F238E27FC236}">
                  <a16:creationId xmlns:a16="http://schemas.microsoft.com/office/drawing/2014/main" id="{4BDC2E2C-8310-475A-B8D2-ECFBA0B6EC36}"/>
                </a:ext>
              </a:extLst>
            </p:cNvPr>
            <p:cNvSpPr/>
            <p:nvPr/>
          </p:nvSpPr>
          <p:spPr>
            <a:xfrm>
              <a:off x="1303" y="3168"/>
              <a:ext cx="2873"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eaLnBrk="0" hangingPunct="0"/>
              <a:r>
                <a:rPr lang="zh-CN" altLang="en-US" sz="2400" noProof="1">
                  <a:solidFill>
                    <a:srgbClr val="000099"/>
                  </a:solidFill>
                  <a:effectLst>
                    <a:outerShdw blurRad="38100" dist="38100" dir="2700000">
                      <a:srgbClr val="C0C0C0"/>
                    </a:outerShdw>
                  </a:effectLst>
                  <a:ea typeface="华文新魏" pitchFamily="2" charset="-122"/>
                </a:rPr>
                <a:t>二、操作系统的目标</a:t>
              </a:r>
              <a:r>
                <a:rPr lang="zh-CN" altLang="en-US" sz="2400" noProof="1">
                  <a:solidFill>
                    <a:srgbClr val="008000"/>
                  </a:solidFill>
                  <a:effectLst>
                    <a:outerShdw blurRad="38100" dist="38100" dir="2700000">
                      <a:srgbClr val="C0C0C0"/>
                    </a:outerShdw>
                  </a:effectLst>
                  <a:ea typeface="华文新魏" pitchFamily="2" charset="-122"/>
                </a:rPr>
                <a:t> </a:t>
              </a:r>
            </a:p>
          </p:txBody>
        </p:sp>
        <p:grpSp>
          <p:nvGrpSpPr>
            <p:cNvPr id="93207" name="组合 199703">
              <a:extLst>
                <a:ext uri="{FF2B5EF4-FFF2-40B4-BE49-F238E27FC236}">
                  <a16:creationId xmlns:a16="http://schemas.microsoft.com/office/drawing/2014/main" id="{D01CF902-232C-4F9D-84EF-141B3B6278FE}"/>
                </a:ext>
              </a:extLst>
            </p:cNvPr>
            <p:cNvGrpSpPr>
              <a:grpSpLocks/>
            </p:cNvGrpSpPr>
            <p:nvPr/>
          </p:nvGrpSpPr>
          <p:grpSpPr bwMode="auto">
            <a:xfrm>
              <a:off x="1092" y="3232"/>
              <a:ext cx="240" cy="240"/>
              <a:chOff x="2078" y="1680"/>
              <a:chExt cx="1615" cy="1615"/>
            </a:xfrm>
          </p:grpSpPr>
          <p:sp>
            <p:nvSpPr>
              <p:cNvPr id="93208" name="椭圆 199704">
                <a:extLst>
                  <a:ext uri="{FF2B5EF4-FFF2-40B4-BE49-F238E27FC236}">
                    <a16:creationId xmlns:a16="http://schemas.microsoft.com/office/drawing/2014/main" id="{D72BED4D-851D-45BF-B014-8668DAF5EA98}"/>
                  </a:ext>
                </a:extLst>
              </p:cNvPr>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a:lstStyle/>
              <a:p>
                <a:endParaRPr lang="zh-CN" altLang="en-US" sz="100"/>
              </a:p>
            </p:txBody>
          </p:sp>
          <p:sp>
            <p:nvSpPr>
              <p:cNvPr id="93209" name="椭圆 199705">
                <a:extLst>
                  <a:ext uri="{FF2B5EF4-FFF2-40B4-BE49-F238E27FC236}">
                    <a16:creationId xmlns:a16="http://schemas.microsoft.com/office/drawing/2014/main" id="{302B7452-0117-4294-B61B-F49A0941BA46}"/>
                  </a:ext>
                </a:extLst>
              </p:cNvPr>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93210" name="椭圆 199706">
                <a:extLst>
                  <a:ext uri="{FF2B5EF4-FFF2-40B4-BE49-F238E27FC236}">
                    <a16:creationId xmlns:a16="http://schemas.microsoft.com/office/drawing/2014/main" id="{35086632-0A18-44F3-A460-3447124170CD}"/>
                  </a:ext>
                </a:extLst>
              </p:cNvPr>
              <p:cNvSpPr>
                <a:spLocks noChangeArrowheads="1"/>
              </p:cNvSpPr>
              <p:nvPr/>
            </p:nvSpPr>
            <p:spPr bwMode="auto">
              <a:xfrm>
                <a:off x="2254" y="1856"/>
                <a:ext cx="1262" cy="1264"/>
              </a:xfrm>
              <a:prstGeom prst="ellipse">
                <a:avLst/>
              </a:prstGeom>
              <a:gradFill rotWithShape="1">
                <a:gsLst>
                  <a:gs pos="0">
                    <a:srgbClr val="FFFFFF"/>
                  </a:gs>
                  <a:gs pos="50000">
                    <a:schemeClr val="hlink"/>
                  </a:gs>
                  <a:gs pos="100000">
                    <a:srgbClr val="FFFFFF"/>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211" name="椭圆 199707">
                <a:extLst>
                  <a:ext uri="{FF2B5EF4-FFF2-40B4-BE49-F238E27FC236}">
                    <a16:creationId xmlns:a16="http://schemas.microsoft.com/office/drawing/2014/main" id="{C6B9230D-CBDD-4988-B0A2-D7F1D5A69CDE}"/>
                  </a:ext>
                </a:extLst>
              </p:cNvPr>
              <p:cNvSpPr>
                <a:spLocks noChangeArrowheads="1"/>
              </p:cNvSpPr>
              <p:nvPr/>
            </p:nvSpPr>
            <p:spPr bwMode="auto">
              <a:xfrm>
                <a:off x="2254" y="1856"/>
                <a:ext cx="1262" cy="1264"/>
              </a:xfrm>
              <a:prstGeom prst="ellipse">
                <a:avLst/>
              </a:prstGeom>
              <a:gradFill rotWithShape="1">
                <a:gsLst>
                  <a:gs pos="0">
                    <a:srgbClr val="000000"/>
                  </a:gs>
                  <a:gs pos="100000">
                    <a:srgbClr val="8D67E1"/>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212" name="椭圆 199708">
                <a:extLst>
                  <a:ext uri="{FF2B5EF4-FFF2-40B4-BE49-F238E27FC236}">
                    <a16:creationId xmlns:a16="http://schemas.microsoft.com/office/drawing/2014/main" id="{3AB3FD54-08DE-431A-860E-D1C4FEBEB6A5}"/>
                  </a:ext>
                </a:extLst>
              </p:cNvPr>
              <p:cNvSpPr>
                <a:spLocks noChangeArrowheads="1"/>
              </p:cNvSpPr>
              <p:nvPr/>
            </p:nvSpPr>
            <p:spPr bwMode="auto">
              <a:xfrm>
                <a:off x="2337" y="1939"/>
                <a:ext cx="1096" cy="1098"/>
              </a:xfrm>
              <a:prstGeom prst="ellipse">
                <a:avLst/>
              </a:prstGeom>
              <a:gradFill rotWithShape="1">
                <a:gsLst>
                  <a:gs pos="0">
                    <a:srgbClr val="7A3243"/>
                  </a:gs>
                  <a:gs pos="50000">
                    <a:schemeClr val="hlink"/>
                  </a:gs>
                  <a:gs pos="100000">
                    <a:srgbClr val="7A3243"/>
                  </a:gs>
                </a:gsLst>
                <a:lin ang="189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213" name="椭圆 199709">
                <a:extLst>
                  <a:ext uri="{FF2B5EF4-FFF2-40B4-BE49-F238E27FC236}">
                    <a16:creationId xmlns:a16="http://schemas.microsoft.com/office/drawing/2014/main" id="{7A176C5D-3858-434E-BD65-497CA36393B5}"/>
                  </a:ext>
                </a:extLst>
              </p:cNvPr>
              <p:cNvSpPr>
                <a:spLocks noChangeArrowheads="1"/>
              </p:cNvSpPr>
              <p:nvPr/>
            </p:nvSpPr>
            <p:spPr bwMode="auto">
              <a:xfrm>
                <a:off x="2337" y="1939"/>
                <a:ext cx="1096" cy="1098"/>
              </a:xfrm>
              <a:prstGeom prst="ellipse">
                <a:avLst/>
              </a:prstGeom>
              <a:gradFill rotWithShape="1">
                <a:gsLst>
                  <a:gs pos="0">
                    <a:srgbClr val="8D67E1"/>
                  </a:gs>
                  <a:gs pos="100000">
                    <a:srgbClr val="45326D"/>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grpSp>
      </p:grpSp>
      <p:sp>
        <p:nvSpPr>
          <p:cNvPr id="199712" name="矩形 199711">
            <a:extLst>
              <a:ext uri="{FF2B5EF4-FFF2-40B4-BE49-F238E27FC236}">
                <a16:creationId xmlns:a16="http://schemas.microsoft.com/office/drawing/2014/main" id="{5D8A6B5C-EA15-47D6-8035-D50EBAA5880D}"/>
              </a:ext>
            </a:extLst>
          </p:cNvPr>
          <p:cNvSpPr>
            <a:spLocks noChangeArrowheads="1" noChangeShapeType="1" noTextEdit="1"/>
          </p:cNvSpPr>
          <p:nvPr/>
        </p:nvSpPr>
        <p:spPr bwMode="auto">
          <a:xfrm>
            <a:off x="263352" y="158001"/>
            <a:ext cx="4608513"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1.1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操作系统的定义与目标</a:t>
            </a:r>
          </a:p>
        </p:txBody>
      </p:sp>
      <p:pic>
        <p:nvPicPr>
          <p:cNvPr id="32" name="图片 31" descr="czxtylj">
            <a:extLst>
              <a:ext uri="{FF2B5EF4-FFF2-40B4-BE49-F238E27FC236}">
                <a16:creationId xmlns:a16="http://schemas.microsoft.com/office/drawing/2014/main" id="{A7B79CBE-79EE-4437-A875-7F37F93635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2144" y="1844824"/>
            <a:ext cx="3888333" cy="388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6008408"/>
      </p:ext>
    </p:extLst>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文本框 302081">
            <a:extLst>
              <a:ext uri="{FF2B5EF4-FFF2-40B4-BE49-F238E27FC236}">
                <a16:creationId xmlns:a16="http://schemas.microsoft.com/office/drawing/2014/main" id="{2E5B58A4-F778-4021-8584-0B47292C3E46}"/>
              </a:ext>
            </a:extLst>
          </p:cNvPr>
          <p:cNvSpPr txBox="1"/>
          <p:nvPr/>
        </p:nvSpPr>
        <p:spPr>
          <a:xfrm>
            <a:off x="1199456" y="1885950"/>
            <a:ext cx="10153128" cy="1128579"/>
          </a:xfrm>
          <a:prstGeom prst="rect">
            <a:avLst/>
          </a:prstGeom>
          <a:noFill/>
          <a:ln w="9525">
            <a:noFill/>
          </a:ln>
        </p:spPr>
        <p:txBody>
          <a:bodyPr wrap="square">
            <a:spAutoFit/>
          </a:bodyPr>
          <a:lstStyle/>
          <a:p>
            <a:pPr>
              <a:lnSpc>
                <a:spcPct val="150000"/>
              </a:lnSpc>
              <a:spcBef>
                <a:spcPct val="50000"/>
              </a:spcBef>
            </a:pPr>
            <a:r>
              <a:rPr lang="zh-CN" altLang="en-US" sz="2400" b="0" noProof="1"/>
              <a:t>       </a:t>
            </a:r>
            <a:r>
              <a:rPr lang="zh-CN" altLang="en-US" sz="2400" noProof="1">
                <a:solidFill>
                  <a:srgbClr val="000099"/>
                </a:solidFill>
                <a:effectLst>
                  <a:outerShdw blurRad="38100" dist="38100" dir="2700000">
                    <a:srgbClr val="C0C0C0"/>
                  </a:outerShdw>
                </a:effectLst>
              </a:rPr>
              <a:t>多处理机操作系统（</a:t>
            </a:r>
            <a:r>
              <a:rPr lang="en-US" altLang="zh-CN" sz="2400" noProof="1">
                <a:solidFill>
                  <a:srgbClr val="000099"/>
                </a:solidFill>
                <a:effectLst>
                  <a:outerShdw blurRad="38100" dist="38100" dir="2700000">
                    <a:srgbClr val="C0C0C0"/>
                  </a:outerShdw>
                </a:effectLst>
              </a:rPr>
              <a:t>Multi-Processor Operating System</a:t>
            </a:r>
            <a:r>
              <a:rPr lang="zh-CN" altLang="en-US" sz="2400" noProof="1">
                <a:solidFill>
                  <a:srgbClr val="000099"/>
                </a:solidFill>
                <a:effectLst>
                  <a:outerShdw blurRad="38100" dist="38100" dir="2700000">
                    <a:srgbClr val="C0C0C0"/>
                  </a:outerShdw>
                </a:effectLst>
              </a:rPr>
              <a:t>）是指具有两个以上的处理机，并在其上建立的操作系统。</a:t>
            </a:r>
          </a:p>
        </p:txBody>
      </p:sp>
      <p:sp>
        <p:nvSpPr>
          <p:cNvPr id="58370" name="文本框 302082">
            <a:extLst>
              <a:ext uri="{FF2B5EF4-FFF2-40B4-BE49-F238E27FC236}">
                <a16:creationId xmlns:a16="http://schemas.microsoft.com/office/drawing/2014/main" id="{4DC5EC11-FCD0-4C0D-BC4D-0F16FD54BED4}"/>
              </a:ext>
            </a:extLst>
          </p:cNvPr>
          <p:cNvSpPr txBox="1">
            <a:spLocks noChangeArrowheads="1"/>
          </p:cNvSpPr>
          <p:nvPr/>
        </p:nvSpPr>
        <p:spPr bwMode="auto">
          <a:xfrm>
            <a:off x="4131568" y="1499725"/>
            <a:ext cx="309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0"/>
          </a:p>
        </p:txBody>
      </p:sp>
      <p:sp>
        <p:nvSpPr>
          <p:cNvPr id="302084" name="文本框 302083">
            <a:extLst>
              <a:ext uri="{FF2B5EF4-FFF2-40B4-BE49-F238E27FC236}">
                <a16:creationId xmlns:a16="http://schemas.microsoft.com/office/drawing/2014/main" id="{3816DFE8-BE0D-4FBC-8D6D-4627182994B3}"/>
              </a:ext>
            </a:extLst>
          </p:cNvPr>
          <p:cNvSpPr txBox="1"/>
          <p:nvPr/>
        </p:nvSpPr>
        <p:spPr>
          <a:xfrm>
            <a:off x="1919536" y="3140968"/>
            <a:ext cx="9505056" cy="3012171"/>
          </a:xfrm>
          <a:prstGeom prst="rect">
            <a:avLst/>
          </a:prstGeom>
          <a:noFill/>
          <a:ln w="9525">
            <a:noFill/>
          </a:ln>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150000"/>
              </a:lnSpc>
              <a:spcBef>
                <a:spcPct val="15000"/>
              </a:spcBef>
              <a:spcAft>
                <a:spcPct val="15000"/>
              </a:spcAft>
              <a:buSzPct val="80000"/>
            </a:pPr>
            <a:r>
              <a:rPr lang="zh-CN" altLang="en-US" sz="2400" dirty="0">
                <a:solidFill>
                  <a:srgbClr val="000000"/>
                </a:solidFill>
              </a:rPr>
              <a:t>使用多处理机或多处理机系统主要基于两种考虑；</a:t>
            </a:r>
          </a:p>
          <a:p>
            <a:pPr lvl="1">
              <a:lnSpc>
                <a:spcPct val="150000"/>
              </a:lnSpc>
              <a:spcBef>
                <a:spcPct val="15000"/>
              </a:spcBef>
              <a:spcAft>
                <a:spcPct val="15000"/>
              </a:spcAft>
              <a:buClr>
                <a:srgbClr val="3333FF"/>
              </a:buClr>
              <a:buFont typeface="Wingdings" panose="05000000000000000000" pitchFamily="2" charset="2"/>
              <a:buChar char="Ø"/>
            </a:pPr>
            <a:r>
              <a:rPr lang="zh-CN" altLang="en-US" sz="2400" dirty="0">
                <a:solidFill>
                  <a:srgbClr val="000000"/>
                </a:solidFill>
              </a:rPr>
              <a:t> 利用多台处理机进行多任务处理，协同求解一个而复杂的问题来提高速度。</a:t>
            </a:r>
          </a:p>
          <a:p>
            <a:pPr lvl="1">
              <a:lnSpc>
                <a:spcPct val="150000"/>
              </a:lnSpc>
              <a:spcBef>
                <a:spcPct val="15000"/>
              </a:spcBef>
              <a:spcAft>
                <a:spcPct val="15000"/>
              </a:spcAft>
              <a:buClr>
                <a:srgbClr val="3333FF"/>
              </a:buClr>
              <a:buFont typeface="Wingdings" panose="05000000000000000000" pitchFamily="2" charset="2"/>
              <a:buChar char="Ø"/>
            </a:pPr>
            <a:r>
              <a:rPr lang="zh-CN" altLang="en-US" sz="2400" dirty="0">
                <a:solidFill>
                  <a:srgbClr val="000000"/>
                </a:solidFill>
              </a:rPr>
              <a:t> 依靠冗余的处理机及其重组能力来提高系统的可靠性、适应性和可用性。 </a:t>
            </a:r>
          </a:p>
        </p:txBody>
      </p:sp>
      <p:sp>
        <p:nvSpPr>
          <p:cNvPr id="302085" name="AutoShape 5">
            <a:extLst>
              <a:ext uri="{FF2B5EF4-FFF2-40B4-BE49-F238E27FC236}">
                <a16:creationId xmlns:a16="http://schemas.microsoft.com/office/drawing/2014/main" id="{39902B78-8BCB-46F9-B55B-2A25DE46B0A9}"/>
              </a:ext>
            </a:extLst>
          </p:cNvPr>
          <p:cNvSpPr>
            <a:spLocks noChangeArrowheads="1"/>
          </p:cNvSpPr>
          <p:nvPr/>
        </p:nvSpPr>
        <p:spPr bwMode="auto">
          <a:xfrm>
            <a:off x="1199456" y="990138"/>
            <a:ext cx="4608512" cy="647700"/>
          </a:xfrm>
          <a:prstGeom prst="roundRect">
            <a:avLst>
              <a:gd name="adj" fmla="val 16667"/>
            </a:avLst>
          </a:prstGeom>
          <a:solidFill>
            <a:srgbClr val="FFFFFF">
              <a:alpha val="89803"/>
            </a:srgbClr>
          </a:solidFill>
          <a:ln w="28575">
            <a:solidFill>
              <a:schemeClr val="accent1"/>
            </a:solidFill>
            <a:round/>
            <a:headEnd/>
            <a:tailEnd/>
          </a:ln>
        </p:spPr>
        <p:txBody>
          <a:bodyPr wrap="none" anchor="ctr"/>
          <a:lstStyle/>
          <a:p>
            <a:endParaRPr lang="zh-CN" altLang="en-US" b="0"/>
          </a:p>
        </p:txBody>
      </p:sp>
      <p:sp>
        <p:nvSpPr>
          <p:cNvPr id="302086" name="矩形 302085">
            <a:extLst>
              <a:ext uri="{FF2B5EF4-FFF2-40B4-BE49-F238E27FC236}">
                <a16:creationId xmlns:a16="http://schemas.microsoft.com/office/drawing/2014/main" id="{41F9DBD5-D341-4897-86A2-3D424C5B6C1E}"/>
              </a:ext>
            </a:extLst>
          </p:cNvPr>
          <p:cNvSpPr/>
          <p:nvPr/>
        </p:nvSpPr>
        <p:spPr>
          <a:xfrm>
            <a:off x="1343918" y="1047288"/>
            <a:ext cx="4248026" cy="523220"/>
          </a:xfrm>
          <a:prstGeom prst="rect">
            <a:avLst/>
          </a:prstGeom>
          <a:noFill/>
          <a:ln w="9525">
            <a:noFill/>
          </a:ln>
          <a:effectLst>
            <a:prstShdw prst="shdw17" dist="17961" dir="2699999">
              <a:schemeClr val="accent1">
                <a:gamma/>
                <a:shade val="60000"/>
                <a:invGamma/>
              </a:schemeClr>
            </a:prstShdw>
          </a:effectLst>
        </p:spPr>
        <p:txBody>
          <a:bodyPr wrap="square">
            <a:spAutoFit/>
          </a:bodyPr>
          <a:lstStyle/>
          <a:p>
            <a:r>
              <a:rPr lang="zh-CN" altLang="en-US" sz="2800" noProof="1">
                <a:solidFill>
                  <a:srgbClr val="FF0000"/>
                </a:solidFill>
                <a:effectLst>
                  <a:outerShdw blurRad="38100" dist="38100" dir="2700000">
                    <a:srgbClr val="C0C0C0"/>
                  </a:outerShdw>
                </a:effectLst>
              </a:rPr>
              <a:t>十一、 多处理机操作系统</a:t>
            </a:r>
          </a:p>
        </p:txBody>
      </p:sp>
      <p:sp>
        <p:nvSpPr>
          <p:cNvPr id="10" name="矩形 9">
            <a:extLst>
              <a:ext uri="{FF2B5EF4-FFF2-40B4-BE49-F238E27FC236}">
                <a16:creationId xmlns:a16="http://schemas.microsoft.com/office/drawing/2014/main" id="{81E70407-F403-4FB7-BDF5-422EF2F7EC25}"/>
              </a:ext>
            </a:extLst>
          </p:cNvPr>
          <p:cNvSpPr>
            <a:spLocks noChangeArrowheads="1" noChangeShapeType="1" noTextEdit="1"/>
          </p:cNvSpPr>
          <p:nvPr/>
        </p:nvSpPr>
        <p:spPr bwMode="auto">
          <a:xfrm>
            <a:off x="316940" y="183603"/>
            <a:ext cx="3960813"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1.2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操作系统的形成</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2085"/>
                                        </p:tgtEl>
                                        <p:attrNameLst>
                                          <p:attrName>style.visibility</p:attrName>
                                        </p:attrNameLst>
                                      </p:cBhvr>
                                      <p:to>
                                        <p:strVal val="visible"/>
                                      </p:to>
                                    </p:set>
                                    <p:anim calcmode="lin" valueType="num">
                                      <p:cBhvr additive="base">
                                        <p:cTn id="7" dur="500" fill="hold"/>
                                        <p:tgtEl>
                                          <p:spTgt spid="302085"/>
                                        </p:tgtEl>
                                        <p:attrNameLst>
                                          <p:attrName>ppt_x</p:attrName>
                                        </p:attrNameLst>
                                      </p:cBhvr>
                                      <p:tavLst>
                                        <p:tav tm="0">
                                          <p:val>
                                            <p:strVal val="#ppt_x"/>
                                          </p:val>
                                        </p:tav>
                                        <p:tav tm="100000">
                                          <p:val>
                                            <p:strVal val="#ppt_x"/>
                                          </p:val>
                                        </p:tav>
                                      </p:tavLst>
                                    </p:anim>
                                    <p:anim calcmode="lin" valueType="num">
                                      <p:cBhvr additive="base">
                                        <p:cTn id="8" dur="500" fill="hold"/>
                                        <p:tgtEl>
                                          <p:spTgt spid="30208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02086"/>
                                        </p:tgtEl>
                                        <p:attrNameLst>
                                          <p:attrName>style.visibility</p:attrName>
                                        </p:attrNameLst>
                                      </p:cBhvr>
                                      <p:to>
                                        <p:strVal val="visible"/>
                                      </p:to>
                                    </p:set>
                                    <p:anim calcmode="lin" valueType="num">
                                      <p:cBhvr additive="base">
                                        <p:cTn id="12" dur="500" fill="hold"/>
                                        <p:tgtEl>
                                          <p:spTgt spid="302086"/>
                                        </p:tgtEl>
                                        <p:attrNameLst>
                                          <p:attrName>ppt_x</p:attrName>
                                        </p:attrNameLst>
                                      </p:cBhvr>
                                      <p:tavLst>
                                        <p:tav tm="0">
                                          <p:val>
                                            <p:strVal val="#ppt_x"/>
                                          </p:val>
                                        </p:tav>
                                        <p:tav tm="100000">
                                          <p:val>
                                            <p:strVal val="#ppt_x"/>
                                          </p:val>
                                        </p:tav>
                                      </p:tavLst>
                                    </p:anim>
                                    <p:anim calcmode="lin" valueType="num">
                                      <p:cBhvr additive="base">
                                        <p:cTn id="13" dur="500" fill="hold"/>
                                        <p:tgtEl>
                                          <p:spTgt spid="302086"/>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302082"/>
                                        </p:tgtEl>
                                        <p:attrNameLst>
                                          <p:attrName>style.visibility</p:attrName>
                                        </p:attrNameLst>
                                      </p:cBhvr>
                                      <p:to>
                                        <p:strVal val="visible"/>
                                      </p:to>
                                    </p:set>
                                    <p:anim calcmode="lin" valueType="num">
                                      <p:cBhvr additive="base">
                                        <p:cTn id="17" dur="500" fill="hold"/>
                                        <p:tgtEl>
                                          <p:spTgt spid="302082"/>
                                        </p:tgtEl>
                                        <p:attrNameLst>
                                          <p:attrName>ppt_x</p:attrName>
                                        </p:attrNameLst>
                                      </p:cBhvr>
                                      <p:tavLst>
                                        <p:tav tm="0">
                                          <p:val>
                                            <p:strVal val="1+#ppt_w/2"/>
                                          </p:val>
                                        </p:tav>
                                        <p:tav tm="100000">
                                          <p:val>
                                            <p:strVal val="#ppt_x"/>
                                          </p:val>
                                        </p:tav>
                                      </p:tavLst>
                                    </p:anim>
                                    <p:anim calcmode="lin" valueType="num">
                                      <p:cBhvr additive="base">
                                        <p:cTn id="18" dur="500" fill="hold"/>
                                        <p:tgtEl>
                                          <p:spTgt spid="302082"/>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02084"/>
                                        </p:tgtEl>
                                        <p:attrNameLst>
                                          <p:attrName>style.visibility</p:attrName>
                                        </p:attrNameLst>
                                      </p:cBhvr>
                                      <p:to>
                                        <p:strVal val="visible"/>
                                      </p:to>
                                    </p:set>
                                    <p:anim calcmode="lin" valueType="num">
                                      <p:cBhvr additive="base">
                                        <p:cTn id="22" dur="500" fill="hold"/>
                                        <p:tgtEl>
                                          <p:spTgt spid="302084"/>
                                        </p:tgtEl>
                                        <p:attrNameLst>
                                          <p:attrName>ppt_x</p:attrName>
                                        </p:attrNameLst>
                                      </p:cBhvr>
                                      <p:tavLst>
                                        <p:tav tm="0">
                                          <p:val>
                                            <p:strVal val="#ppt_x"/>
                                          </p:val>
                                        </p:tav>
                                        <p:tav tm="100000">
                                          <p:val>
                                            <p:strVal val="#ppt_x"/>
                                          </p:val>
                                        </p:tav>
                                      </p:tavLst>
                                    </p:anim>
                                    <p:anim calcmode="lin" valueType="num">
                                      <p:cBhvr additive="base">
                                        <p:cTn id="23" dur="500" fill="hold"/>
                                        <p:tgtEl>
                                          <p:spTgt spid="3020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2" grpId="0"/>
      <p:bldP spid="302084" grpId="0"/>
      <p:bldP spid="302085" grpId="0" bldLvl="0" animBg="1"/>
      <p:bldP spid="302086"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文本框 306177">
            <a:extLst>
              <a:ext uri="{FF2B5EF4-FFF2-40B4-BE49-F238E27FC236}">
                <a16:creationId xmlns:a16="http://schemas.microsoft.com/office/drawing/2014/main" id="{99E05B9C-5148-45EC-AE02-D1F5DDAA85C3}"/>
              </a:ext>
            </a:extLst>
          </p:cNvPr>
          <p:cNvSpPr txBox="1"/>
          <p:nvPr/>
        </p:nvSpPr>
        <p:spPr>
          <a:xfrm>
            <a:off x="1127448" y="1823045"/>
            <a:ext cx="10441160" cy="1128579"/>
          </a:xfrm>
          <a:prstGeom prst="rect">
            <a:avLst/>
          </a:prstGeom>
          <a:noFill/>
          <a:ln w="9525">
            <a:noFill/>
          </a:ln>
        </p:spPr>
        <p:txBody>
          <a:bodyPr wrap="square">
            <a:spAutoFit/>
          </a:bodyPr>
          <a:lstStyle/>
          <a:p>
            <a:pPr>
              <a:lnSpc>
                <a:spcPct val="150000"/>
              </a:lnSpc>
              <a:spcBef>
                <a:spcPct val="50000"/>
              </a:spcBef>
            </a:pPr>
            <a:r>
              <a:rPr lang="zh-CN" altLang="en-US" sz="2400" b="0" noProof="1"/>
              <a:t>       </a:t>
            </a:r>
            <a:r>
              <a:rPr lang="zh-CN" altLang="en-US" sz="2400" noProof="1">
                <a:solidFill>
                  <a:srgbClr val="000099"/>
                </a:solidFill>
                <a:effectLst>
                  <a:outerShdw blurRad="38100" dist="38100" dir="2700000">
                    <a:srgbClr val="C0C0C0"/>
                  </a:outerShdw>
                </a:effectLst>
              </a:rPr>
              <a:t>集群式操作系统（</a:t>
            </a:r>
            <a:r>
              <a:rPr lang="en-US" altLang="zh-CN" sz="2400" noProof="1">
                <a:solidFill>
                  <a:srgbClr val="000099"/>
                </a:solidFill>
                <a:effectLst>
                  <a:outerShdw blurRad="38100" dist="38100" dir="2700000">
                    <a:srgbClr val="C0C0C0"/>
                  </a:outerShdw>
                </a:effectLst>
              </a:rPr>
              <a:t>Cluster</a:t>
            </a:r>
            <a:r>
              <a:rPr lang="en-US" altLang="zh-CN" noProof="1">
                <a:effectLst>
                  <a:outerShdw blurRad="38100" dist="38100" dir="2700000">
                    <a:srgbClr val="C0C0C0"/>
                  </a:outerShdw>
                </a:effectLst>
              </a:rPr>
              <a:t> </a:t>
            </a:r>
            <a:r>
              <a:rPr lang="en-US" altLang="zh-CN" sz="2400" noProof="1">
                <a:solidFill>
                  <a:srgbClr val="000099"/>
                </a:solidFill>
                <a:effectLst>
                  <a:outerShdw blurRad="38100" dist="38100" dir="2700000">
                    <a:srgbClr val="C0C0C0"/>
                  </a:outerShdw>
                </a:effectLst>
              </a:rPr>
              <a:t> Operating System</a:t>
            </a:r>
            <a:r>
              <a:rPr lang="zh-CN" altLang="en-US" sz="2400" noProof="1">
                <a:solidFill>
                  <a:srgbClr val="000099"/>
                </a:solidFill>
                <a:effectLst>
                  <a:outerShdw blurRad="38100" dist="38100" dir="2700000">
                    <a:srgbClr val="C0C0C0"/>
                  </a:outerShdw>
                </a:effectLst>
              </a:rPr>
              <a:t>）是指集成了分布式系统和多处理器系统两者的优点，并在其上建立的操作系统。</a:t>
            </a:r>
          </a:p>
        </p:txBody>
      </p:sp>
      <p:sp>
        <p:nvSpPr>
          <p:cNvPr id="62466" name="文本框 306178">
            <a:extLst>
              <a:ext uri="{FF2B5EF4-FFF2-40B4-BE49-F238E27FC236}">
                <a16:creationId xmlns:a16="http://schemas.microsoft.com/office/drawing/2014/main" id="{FCA36C0D-1F3F-47D7-906F-BAE966DB0715}"/>
              </a:ext>
            </a:extLst>
          </p:cNvPr>
          <p:cNvSpPr txBox="1">
            <a:spLocks noChangeArrowheads="1"/>
          </p:cNvSpPr>
          <p:nvPr/>
        </p:nvSpPr>
        <p:spPr bwMode="auto">
          <a:xfrm>
            <a:off x="4059560" y="1516658"/>
            <a:ext cx="309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0"/>
          </a:p>
        </p:txBody>
      </p:sp>
      <p:sp>
        <p:nvSpPr>
          <p:cNvPr id="306180" name="文本框 306179">
            <a:extLst>
              <a:ext uri="{FF2B5EF4-FFF2-40B4-BE49-F238E27FC236}">
                <a16:creationId xmlns:a16="http://schemas.microsoft.com/office/drawing/2014/main" id="{43D97076-853C-43B1-845D-882B16C64D4C}"/>
              </a:ext>
            </a:extLst>
          </p:cNvPr>
          <p:cNvSpPr txBox="1"/>
          <p:nvPr/>
        </p:nvSpPr>
        <p:spPr>
          <a:xfrm>
            <a:off x="1631504" y="3014529"/>
            <a:ext cx="9937104" cy="3012171"/>
          </a:xfrm>
          <a:prstGeom prst="rect">
            <a:avLst/>
          </a:prstGeom>
          <a:noFill/>
          <a:ln w="9525">
            <a:noFill/>
          </a:ln>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150000"/>
              </a:lnSpc>
              <a:spcBef>
                <a:spcPct val="15000"/>
              </a:spcBef>
              <a:spcAft>
                <a:spcPct val="15000"/>
              </a:spcAft>
              <a:buSzPct val="80000"/>
            </a:pPr>
            <a:r>
              <a:rPr lang="zh-CN" altLang="en-US" sz="2400" dirty="0">
                <a:solidFill>
                  <a:srgbClr val="800000"/>
                </a:solidFill>
                <a:effectLst>
                  <a:outerShdw blurRad="38100" dist="38100" dir="2700000" algn="tl">
                    <a:srgbClr val="C0C0C0"/>
                  </a:outerShdw>
                </a:effectLst>
              </a:rPr>
              <a:t> 具有以下特点：</a:t>
            </a:r>
            <a:r>
              <a:rPr lang="zh-CN" altLang="en-US" sz="2400" b="0" dirty="0"/>
              <a:t> </a:t>
            </a:r>
          </a:p>
          <a:p>
            <a:pPr lvl="1">
              <a:lnSpc>
                <a:spcPct val="150000"/>
              </a:lnSpc>
              <a:spcBef>
                <a:spcPct val="15000"/>
              </a:spcBef>
              <a:spcAft>
                <a:spcPct val="15000"/>
              </a:spcAft>
              <a:buClr>
                <a:srgbClr val="0000CC"/>
              </a:buClr>
              <a:buFont typeface="Wingdings" panose="05000000000000000000" pitchFamily="2" charset="2"/>
              <a:buChar char="Ø"/>
            </a:pPr>
            <a:r>
              <a:rPr lang="zh-CN" altLang="en-US" sz="2400" dirty="0">
                <a:solidFill>
                  <a:srgbClr val="000000"/>
                </a:solidFill>
              </a:rPr>
              <a:t>    具有很好的性价比。这个包括了成百上千万个节点的系统与传统的巨型计算机之间很容易产生激烈的竟争。</a:t>
            </a:r>
          </a:p>
          <a:p>
            <a:pPr lvl="1">
              <a:lnSpc>
                <a:spcPct val="150000"/>
              </a:lnSpc>
              <a:spcBef>
                <a:spcPct val="15000"/>
              </a:spcBef>
              <a:spcAft>
                <a:spcPct val="15000"/>
              </a:spcAft>
              <a:buClr>
                <a:srgbClr val="3333FF"/>
              </a:buClr>
              <a:buFont typeface="Wingdings" panose="05000000000000000000" pitchFamily="2" charset="2"/>
              <a:buChar char="Ø"/>
            </a:pPr>
            <a:r>
              <a:rPr lang="zh-CN" altLang="en-US" sz="2400" dirty="0">
                <a:solidFill>
                  <a:srgbClr val="000000"/>
                </a:solidFill>
              </a:rPr>
              <a:t>    提供了良好容错功能，如果某个节点出现故障，那么监视节点就会获取故障节点的资源，并恢复操作。</a:t>
            </a:r>
          </a:p>
        </p:txBody>
      </p:sp>
      <p:sp>
        <p:nvSpPr>
          <p:cNvPr id="306181" name="AutoShape 5">
            <a:extLst>
              <a:ext uri="{FF2B5EF4-FFF2-40B4-BE49-F238E27FC236}">
                <a16:creationId xmlns:a16="http://schemas.microsoft.com/office/drawing/2014/main" id="{D1B0D2C9-5662-4AB0-87FD-BC339113EF68}"/>
              </a:ext>
            </a:extLst>
          </p:cNvPr>
          <p:cNvSpPr>
            <a:spLocks noChangeArrowheads="1"/>
          </p:cNvSpPr>
          <p:nvPr/>
        </p:nvSpPr>
        <p:spPr bwMode="auto">
          <a:xfrm>
            <a:off x="1127448" y="1007071"/>
            <a:ext cx="4248150" cy="647700"/>
          </a:xfrm>
          <a:prstGeom prst="roundRect">
            <a:avLst>
              <a:gd name="adj" fmla="val 16667"/>
            </a:avLst>
          </a:prstGeom>
          <a:solidFill>
            <a:srgbClr val="FFFFFF">
              <a:alpha val="89803"/>
            </a:srgbClr>
          </a:solidFill>
          <a:ln w="28575">
            <a:solidFill>
              <a:schemeClr val="accent1"/>
            </a:solidFill>
            <a:round/>
            <a:headEnd/>
            <a:tailEnd/>
          </a:ln>
        </p:spPr>
        <p:txBody>
          <a:bodyPr wrap="none" anchor="ctr"/>
          <a:lstStyle/>
          <a:p>
            <a:endParaRPr lang="zh-CN" altLang="en-US" b="0"/>
          </a:p>
        </p:txBody>
      </p:sp>
      <p:sp>
        <p:nvSpPr>
          <p:cNvPr id="306182" name="矩形 306181">
            <a:extLst>
              <a:ext uri="{FF2B5EF4-FFF2-40B4-BE49-F238E27FC236}">
                <a16:creationId xmlns:a16="http://schemas.microsoft.com/office/drawing/2014/main" id="{22059E39-11A4-48C6-9266-08FFEDBE4054}"/>
              </a:ext>
            </a:extLst>
          </p:cNvPr>
          <p:cNvSpPr/>
          <p:nvPr/>
        </p:nvSpPr>
        <p:spPr>
          <a:xfrm>
            <a:off x="1271910" y="1064221"/>
            <a:ext cx="4032250" cy="522287"/>
          </a:xfrm>
          <a:prstGeom prst="rect">
            <a:avLst/>
          </a:prstGeom>
          <a:noFill/>
          <a:ln w="9525">
            <a:noFill/>
          </a:ln>
          <a:effectLst>
            <a:prstShdw prst="shdw17" dist="17961" dir="2699999">
              <a:schemeClr val="accent1">
                <a:gamma/>
                <a:shade val="60000"/>
                <a:invGamma/>
              </a:schemeClr>
            </a:prstShdw>
          </a:effectLst>
        </p:spPr>
        <p:txBody>
          <a:bodyPr>
            <a:spAutoFit/>
          </a:bodyPr>
          <a:lstStyle/>
          <a:p>
            <a:r>
              <a:rPr lang="zh-CN" altLang="en-US" sz="2800" noProof="1">
                <a:solidFill>
                  <a:srgbClr val="FF0000"/>
                </a:solidFill>
                <a:effectLst>
                  <a:outerShdw blurRad="38100" dist="38100" dir="2700000">
                    <a:srgbClr val="C0C0C0"/>
                  </a:outerShdw>
                </a:effectLst>
              </a:rPr>
              <a:t>十二、 集群式系统</a:t>
            </a:r>
          </a:p>
        </p:txBody>
      </p:sp>
      <p:sp>
        <p:nvSpPr>
          <p:cNvPr id="10" name="矩形 9">
            <a:extLst>
              <a:ext uri="{FF2B5EF4-FFF2-40B4-BE49-F238E27FC236}">
                <a16:creationId xmlns:a16="http://schemas.microsoft.com/office/drawing/2014/main" id="{F0D96978-4AF6-4916-9E3F-FCF3213A1303}"/>
              </a:ext>
            </a:extLst>
          </p:cNvPr>
          <p:cNvSpPr>
            <a:spLocks noChangeArrowheads="1" noChangeShapeType="1" noTextEdit="1"/>
          </p:cNvSpPr>
          <p:nvPr/>
        </p:nvSpPr>
        <p:spPr bwMode="auto">
          <a:xfrm>
            <a:off x="316940" y="183603"/>
            <a:ext cx="3960813"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1.2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操作系统的形成</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6181"/>
                                        </p:tgtEl>
                                        <p:attrNameLst>
                                          <p:attrName>style.visibility</p:attrName>
                                        </p:attrNameLst>
                                      </p:cBhvr>
                                      <p:to>
                                        <p:strVal val="visible"/>
                                      </p:to>
                                    </p:set>
                                    <p:anim calcmode="lin" valueType="num">
                                      <p:cBhvr additive="base">
                                        <p:cTn id="7" dur="500" fill="hold"/>
                                        <p:tgtEl>
                                          <p:spTgt spid="306181"/>
                                        </p:tgtEl>
                                        <p:attrNameLst>
                                          <p:attrName>ppt_x</p:attrName>
                                        </p:attrNameLst>
                                      </p:cBhvr>
                                      <p:tavLst>
                                        <p:tav tm="0">
                                          <p:val>
                                            <p:strVal val="#ppt_x"/>
                                          </p:val>
                                        </p:tav>
                                        <p:tav tm="100000">
                                          <p:val>
                                            <p:strVal val="#ppt_x"/>
                                          </p:val>
                                        </p:tav>
                                      </p:tavLst>
                                    </p:anim>
                                    <p:anim calcmode="lin" valueType="num">
                                      <p:cBhvr additive="base">
                                        <p:cTn id="8" dur="500" fill="hold"/>
                                        <p:tgtEl>
                                          <p:spTgt spid="306181"/>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06182"/>
                                        </p:tgtEl>
                                        <p:attrNameLst>
                                          <p:attrName>style.visibility</p:attrName>
                                        </p:attrNameLst>
                                      </p:cBhvr>
                                      <p:to>
                                        <p:strVal val="visible"/>
                                      </p:to>
                                    </p:set>
                                    <p:anim calcmode="lin" valueType="num">
                                      <p:cBhvr additive="base">
                                        <p:cTn id="12" dur="500" fill="hold"/>
                                        <p:tgtEl>
                                          <p:spTgt spid="306182"/>
                                        </p:tgtEl>
                                        <p:attrNameLst>
                                          <p:attrName>ppt_x</p:attrName>
                                        </p:attrNameLst>
                                      </p:cBhvr>
                                      <p:tavLst>
                                        <p:tav tm="0">
                                          <p:val>
                                            <p:strVal val="#ppt_x"/>
                                          </p:val>
                                        </p:tav>
                                        <p:tav tm="100000">
                                          <p:val>
                                            <p:strVal val="#ppt_x"/>
                                          </p:val>
                                        </p:tav>
                                      </p:tavLst>
                                    </p:anim>
                                    <p:anim calcmode="lin" valueType="num">
                                      <p:cBhvr additive="base">
                                        <p:cTn id="13" dur="500" fill="hold"/>
                                        <p:tgtEl>
                                          <p:spTgt spid="306182"/>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306178"/>
                                        </p:tgtEl>
                                        <p:attrNameLst>
                                          <p:attrName>style.visibility</p:attrName>
                                        </p:attrNameLst>
                                      </p:cBhvr>
                                      <p:to>
                                        <p:strVal val="visible"/>
                                      </p:to>
                                    </p:set>
                                    <p:anim calcmode="lin" valueType="num">
                                      <p:cBhvr additive="base">
                                        <p:cTn id="17" dur="500" fill="hold"/>
                                        <p:tgtEl>
                                          <p:spTgt spid="306178"/>
                                        </p:tgtEl>
                                        <p:attrNameLst>
                                          <p:attrName>ppt_x</p:attrName>
                                        </p:attrNameLst>
                                      </p:cBhvr>
                                      <p:tavLst>
                                        <p:tav tm="0">
                                          <p:val>
                                            <p:strVal val="1+#ppt_w/2"/>
                                          </p:val>
                                        </p:tav>
                                        <p:tav tm="100000">
                                          <p:val>
                                            <p:strVal val="#ppt_x"/>
                                          </p:val>
                                        </p:tav>
                                      </p:tavLst>
                                    </p:anim>
                                    <p:anim calcmode="lin" valueType="num">
                                      <p:cBhvr additive="base">
                                        <p:cTn id="18" dur="500" fill="hold"/>
                                        <p:tgtEl>
                                          <p:spTgt spid="306178"/>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06180"/>
                                        </p:tgtEl>
                                        <p:attrNameLst>
                                          <p:attrName>style.visibility</p:attrName>
                                        </p:attrNameLst>
                                      </p:cBhvr>
                                      <p:to>
                                        <p:strVal val="visible"/>
                                      </p:to>
                                    </p:set>
                                    <p:anim calcmode="lin" valueType="num">
                                      <p:cBhvr additive="base">
                                        <p:cTn id="22" dur="500" fill="hold"/>
                                        <p:tgtEl>
                                          <p:spTgt spid="306180"/>
                                        </p:tgtEl>
                                        <p:attrNameLst>
                                          <p:attrName>ppt_x</p:attrName>
                                        </p:attrNameLst>
                                      </p:cBhvr>
                                      <p:tavLst>
                                        <p:tav tm="0">
                                          <p:val>
                                            <p:strVal val="#ppt_x"/>
                                          </p:val>
                                        </p:tav>
                                        <p:tav tm="100000">
                                          <p:val>
                                            <p:strVal val="#ppt_x"/>
                                          </p:val>
                                        </p:tav>
                                      </p:tavLst>
                                    </p:anim>
                                    <p:anim calcmode="lin" valueType="num">
                                      <p:cBhvr additive="base">
                                        <p:cTn id="23" dur="500" fill="hold"/>
                                        <p:tgtEl>
                                          <p:spTgt spid="3061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8" grpId="0"/>
      <p:bldP spid="306180" grpId="0"/>
      <p:bldP spid="306181" grpId="0" bldLvl="0" animBg="1"/>
      <p:bldP spid="306182"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文本框 283649">
            <a:extLst>
              <a:ext uri="{FF2B5EF4-FFF2-40B4-BE49-F238E27FC236}">
                <a16:creationId xmlns:a16="http://schemas.microsoft.com/office/drawing/2014/main" id="{FE5C4C1E-696F-4865-B47B-9A20876A4567}"/>
              </a:ext>
            </a:extLst>
          </p:cNvPr>
          <p:cNvSpPr txBox="1"/>
          <p:nvPr/>
        </p:nvSpPr>
        <p:spPr>
          <a:xfrm>
            <a:off x="1199456" y="1628800"/>
            <a:ext cx="10297144" cy="4784964"/>
          </a:xfrm>
          <a:prstGeom prst="rect">
            <a:avLst/>
          </a:prstGeom>
          <a:noFill/>
          <a:ln w="9525">
            <a:noFill/>
          </a:ln>
        </p:spPr>
        <p:txBody>
          <a:bodyPr wrap="square">
            <a:spAutoFit/>
          </a:bodyPr>
          <a:lstStyle/>
          <a:p>
            <a:pPr>
              <a:lnSpc>
                <a:spcPct val="150000"/>
              </a:lnSpc>
              <a:spcBef>
                <a:spcPct val="35000"/>
              </a:spcBef>
              <a:spcAft>
                <a:spcPct val="10000"/>
              </a:spcAft>
            </a:pPr>
            <a:r>
              <a:rPr lang="zh-CN" altLang="en-US" sz="2400" noProof="1">
                <a:solidFill>
                  <a:srgbClr val="000099"/>
                </a:solidFill>
                <a:effectLst>
                  <a:outerShdw blurRad="38100" dist="38100" dir="2700000">
                    <a:srgbClr val="C0C0C0"/>
                  </a:outerShdw>
                </a:effectLst>
              </a:rPr>
              <a:t>       嵌入式操作系统（</a:t>
            </a:r>
            <a:r>
              <a:rPr lang="en-US" altLang="zh-CN" sz="2400" noProof="1">
                <a:solidFill>
                  <a:srgbClr val="000099"/>
                </a:solidFill>
                <a:effectLst>
                  <a:outerShdw blurRad="38100" dist="38100" dir="2700000">
                    <a:srgbClr val="C0C0C0"/>
                  </a:outerShdw>
                </a:effectLst>
              </a:rPr>
              <a:t>Embedded Operating System</a:t>
            </a:r>
            <a:r>
              <a:rPr lang="zh-CN" altLang="en-US" sz="2400" noProof="1">
                <a:solidFill>
                  <a:srgbClr val="000099"/>
                </a:solidFill>
                <a:effectLst>
                  <a:outerShdw blurRad="38100" dist="38100" dir="2700000">
                    <a:srgbClr val="C0C0C0"/>
                  </a:outerShdw>
                </a:effectLst>
              </a:rPr>
              <a:t>）根据</a:t>
            </a:r>
            <a:r>
              <a:rPr lang="en-US" altLang="zh-CN" sz="2400" noProof="1">
                <a:solidFill>
                  <a:srgbClr val="000099"/>
                </a:solidFill>
                <a:effectLst>
                  <a:outerShdw blurRad="38100" dist="38100" dir="2700000">
                    <a:srgbClr val="C0C0C0"/>
                  </a:outerShdw>
                </a:effectLst>
              </a:rPr>
              <a:t>IEEE</a:t>
            </a:r>
            <a:r>
              <a:rPr lang="zh-CN" altLang="en-US" sz="2400" noProof="1">
                <a:solidFill>
                  <a:srgbClr val="000099"/>
                </a:solidFill>
                <a:effectLst>
                  <a:outerShdw blurRad="38100" dist="38100" dir="2700000">
                    <a:srgbClr val="C0C0C0"/>
                  </a:outerShdw>
                </a:effectLst>
              </a:rPr>
              <a:t>（国际电气和电子工程师协会）的定义：是“用于控制、监视或者辅助操作机器和设备的装置” ，是从应用上考虑的。</a:t>
            </a:r>
          </a:p>
          <a:p>
            <a:pPr>
              <a:lnSpc>
                <a:spcPct val="150000"/>
              </a:lnSpc>
              <a:spcBef>
                <a:spcPct val="35000"/>
              </a:spcBef>
              <a:spcAft>
                <a:spcPct val="10000"/>
              </a:spcAft>
            </a:pPr>
            <a:r>
              <a:rPr lang="zh-CN" altLang="en-US" sz="2400" noProof="1">
                <a:solidFill>
                  <a:srgbClr val="000099"/>
                </a:solidFill>
                <a:effectLst>
                  <a:outerShdw blurRad="38100" dist="38100" dir="2700000">
                    <a:srgbClr val="C0C0C0"/>
                  </a:outerShdw>
                </a:effectLst>
              </a:rPr>
              <a:t>       嵌入式系统是软件和硬件的综合体，可以涵盖机电等附属装置。它更一般性的定义：</a:t>
            </a:r>
            <a:r>
              <a:rPr lang="zh-CN" altLang="en-US" sz="2400" noProof="1">
                <a:solidFill>
                  <a:srgbClr val="CC00FF"/>
                </a:solidFill>
                <a:effectLst>
                  <a:outerShdw blurRad="38100" dist="38100" dir="2700000">
                    <a:srgbClr val="C0C0C0"/>
                  </a:outerShdw>
                </a:effectLst>
              </a:rPr>
              <a:t>以应用为中心、以计算机技术为基础、软件硬件可裁剪、功能、可靠性、成本、体积、功耗严格要求的专用计算机系统。</a:t>
            </a:r>
          </a:p>
          <a:p>
            <a:pPr>
              <a:lnSpc>
                <a:spcPct val="150000"/>
              </a:lnSpc>
              <a:spcBef>
                <a:spcPct val="35000"/>
              </a:spcBef>
              <a:spcAft>
                <a:spcPct val="10000"/>
              </a:spcAft>
            </a:pPr>
            <a:r>
              <a:rPr lang="zh-CN" altLang="en-US" sz="2400" noProof="1">
                <a:solidFill>
                  <a:srgbClr val="000099"/>
                </a:solidFill>
                <a:effectLst>
                  <a:outerShdw blurRad="38100" dist="38100" dir="2700000">
                    <a:srgbClr val="C0C0C0"/>
                  </a:outerShdw>
                </a:effectLst>
              </a:rPr>
              <a:t>       由此，嵌入式操作系统大多用于机电设备、仪器等专用控制方面，因此大多采用微内核结构。</a:t>
            </a:r>
          </a:p>
        </p:txBody>
      </p:sp>
      <p:sp>
        <p:nvSpPr>
          <p:cNvPr id="283653" name="AutoShape 5">
            <a:extLst>
              <a:ext uri="{FF2B5EF4-FFF2-40B4-BE49-F238E27FC236}">
                <a16:creationId xmlns:a16="http://schemas.microsoft.com/office/drawing/2014/main" id="{8EA4C7E2-2ECD-4AD5-90DF-49978E1FE16B}"/>
              </a:ext>
            </a:extLst>
          </p:cNvPr>
          <p:cNvSpPr>
            <a:spLocks noChangeArrowheads="1"/>
          </p:cNvSpPr>
          <p:nvPr/>
        </p:nvSpPr>
        <p:spPr bwMode="auto">
          <a:xfrm>
            <a:off x="1127448" y="944588"/>
            <a:ext cx="4248150" cy="647700"/>
          </a:xfrm>
          <a:prstGeom prst="roundRect">
            <a:avLst>
              <a:gd name="adj" fmla="val 16667"/>
            </a:avLst>
          </a:prstGeom>
          <a:solidFill>
            <a:srgbClr val="FFFFFF">
              <a:alpha val="89803"/>
            </a:srgbClr>
          </a:solidFill>
          <a:ln w="28575">
            <a:solidFill>
              <a:schemeClr val="accent1"/>
            </a:solidFill>
            <a:round/>
            <a:headEnd/>
            <a:tailEnd/>
          </a:ln>
        </p:spPr>
        <p:txBody>
          <a:bodyPr wrap="none" anchor="ctr"/>
          <a:lstStyle/>
          <a:p>
            <a:endParaRPr lang="zh-CN" altLang="en-US" b="0"/>
          </a:p>
        </p:txBody>
      </p:sp>
      <p:sp>
        <p:nvSpPr>
          <p:cNvPr id="283654" name="矩形 283653">
            <a:extLst>
              <a:ext uri="{FF2B5EF4-FFF2-40B4-BE49-F238E27FC236}">
                <a16:creationId xmlns:a16="http://schemas.microsoft.com/office/drawing/2014/main" id="{22A77ADE-7472-4CE3-B68C-3D8751934C63}"/>
              </a:ext>
            </a:extLst>
          </p:cNvPr>
          <p:cNvSpPr/>
          <p:nvPr/>
        </p:nvSpPr>
        <p:spPr>
          <a:xfrm>
            <a:off x="1271910" y="965225"/>
            <a:ext cx="4032250" cy="522288"/>
          </a:xfrm>
          <a:prstGeom prst="rect">
            <a:avLst/>
          </a:prstGeom>
          <a:noFill/>
          <a:ln w="9525">
            <a:noFill/>
          </a:ln>
          <a:effectLst>
            <a:prstShdw prst="shdw17" dist="17961" dir="2699999">
              <a:schemeClr val="accent1">
                <a:gamma/>
                <a:shade val="60000"/>
                <a:invGamma/>
              </a:schemeClr>
            </a:prstShdw>
          </a:effectLst>
        </p:spPr>
        <p:txBody>
          <a:bodyPr>
            <a:spAutoFit/>
          </a:bodyPr>
          <a:lstStyle/>
          <a:p>
            <a:r>
              <a:rPr lang="zh-CN" altLang="en-US" sz="2800" noProof="1">
                <a:solidFill>
                  <a:srgbClr val="FF0000"/>
                </a:solidFill>
                <a:effectLst>
                  <a:outerShdw blurRad="38100" dist="38100" dir="2700000">
                    <a:srgbClr val="C0C0C0"/>
                  </a:outerShdw>
                </a:effectLst>
              </a:rPr>
              <a:t>十三、 嵌入式操作系统</a:t>
            </a:r>
          </a:p>
        </p:txBody>
      </p:sp>
      <p:sp>
        <p:nvSpPr>
          <p:cNvPr id="9" name="矩形 8">
            <a:extLst>
              <a:ext uri="{FF2B5EF4-FFF2-40B4-BE49-F238E27FC236}">
                <a16:creationId xmlns:a16="http://schemas.microsoft.com/office/drawing/2014/main" id="{302BDB37-AE3B-4FF7-8A04-A04EC6C7DB3B}"/>
              </a:ext>
            </a:extLst>
          </p:cNvPr>
          <p:cNvSpPr>
            <a:spLocks noChangeArrowheads="1" noChangeShapeType="1" noTextEdit="1"/>
          </p:cNvSpPr>
          <p:nvPr/>
        </p:nvSpPr>
        <p:spPr bwMode="auto">
          <a:xfrm>
            <a:off x="316940" y="183603"/>
            <a:ext cx="3960813"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1.2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操作系统的形成</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83653"/>
                                        </p:tgtEl>
                                        <p:attrNameLst>
                                          <p:attrName>style.visibility</p:attrName>
                                        </p:attrNameLst>
                                      </p:cBhvr>
                                      <p:to>
                                        <p:strVal val="visible"/>
                                      </p:to>
                                    </p:set>
                                    <p:anim calcmode="lin" valueType="num">
                                      <p:cBhvr additive="base">
                                        <p:cTn id="7" dur="500" fill="hold"/>
                                        <p:tgtEl>
                                          <p:spTgt spid="283653"/>
                                        </p:tgtEl>
                                        <p:attrNameLst>
                                          <p:attrName>ppt_x</p:attrName>
                                        </p:attrNameLst>
                                      </p:cBhvr>
                                      <p:tavLst>
                                        <p:tav tm="0">
                                          <p:val>
                                            <p:strVal val="#ppt_x"/>
                                          </p:val>
                                        </p:tav>
                                        <p:tav tm="100000">
                                          <p:val>
                                            <p:strVal val="#ppt_x"/>
                                          </p:val>
                                        </p:tav>
                                      </p:tavLst>
                                    </p:anim>
                                    <p:anim calcmode="lin" valueType="num">
                                      <p:cBhvr additive="base">
                                        <p:cTn id="8" dur="500" fill="hold"/>
                                        <p:tgtEl>
                                          <p:spTgt spid="283653"/>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83654"/>
                                        </p:tgtEl>
                                        <p:attrNameLst>
                                          <p:attrName>style.visibility</p:attrName>
                                        </p:attrNameLst>
                                      </p:cBhvr>
                                      <p:to>
                                        <p:strVal val="visible"/>
                                      </p:to>
                                    </p:set>
                                    <p:anim calcmode="lin" valueType="num">
                                      <p:cBhvr additive="base">
                                        <p:cTn id="12" dur="500" fill="hold"/>
                                        <p:tgtEl>
                                          <p:spTgt spid="283654"/>
                                        </p:tgtEl>
                                        <p:attrNameLst>
                                          <p:attrName>ppt_x</p:attrName>
                                        </p:attrNameLst>
                                      </p:cBhvr>
                                      <p:tavLst>
                                        <p:tav tm="0">
                                          <p:val>
                                            <p:strVal val="#ppt_x"/>
                                          </p:val>
                                        </p:tav>
                                        <p:tav tm="100000">
                                          <p:val>
                                            <p:strVal val="#ppt_x"/>
                                          </p:val>
                                        </p:tav>
                                      </p:tavLst>
                                    </p:anim>
                                    <p:anim calcmode="lin" valueType="num">
                                      <p:cBhvr additive="base">
                                        <p:cTn id="13" dur="500" fill="hold"/>
                                        <p:tgtEl>
                                          <p:spTgt spid="283654"/>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283650">
                                            <p:txEl>
                                              <p:pRg st="0" end="0"/>
                                            </p:txEl>
                                          </p:spTgt>
                                        </p:tgtEl>
                                        <p:attrNameLst>
                                          <p:attrName>style.visibility</p:attrName>
                                        </p:attrNameLst>
                                      </p:cBhvr>
                                      <p:to>
                                        <p:strVal val="visible"/>
                                      </p:to>
                                    </p:set>
                                    <p:anim calcmode="lin" valueType="num">
                                      <p:cBhvr additive="base">
                                        <p:cTn id="17" dur="500" fill="hold"/>
                                        <p:tgtEl>
                                          <p:spTgt spid="283650">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83650">
                                            <p:txEl>
                                              <p:pRg st="0" end="0"/>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283650">
                                            <p:txEl>
                                              <p:pRg st="1" end="1"/>
                                            </p:txEl>
                                          </p:spTgt>
                                        </p:tgtEl>
                                        <p:attrNameLst>
                                          <p:attrName>style.visibility</p:attrName>
                                        </p:attrNameLst>
                                      </p:cBhvr>
                                      <p:to>
                                        <p:strVal val="visible"/>
                                      </p:to>
                                    </p:set>
                                    <p:anim calcmode="lin" valueType="num">
                                      <p:cBhvr additive="base">
                                        <p:cTn id="22" dur="500" fill="hold"/>
                                        <p:tgtEl>
                                          <p:spTgt spid="283650">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83650">
                                            <p:txEl>
                                              <p:pRg st="1" end="1"/>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nodeType="afterEffect">
                                  <p:stCondLst>
                                    <p:cond delay="0"/>
                                  </p:stCondLst>
                                  <p:childTnLst>
                                    <p:set>
                                      <p:cBhvr>
                                        <p:cTn id="26" dur="1" fill="hold">
                                          <p:stCondLst>
                                            <p:cond delay="0"/>
                                          </p:stCondLst>
                                        </p:cTn>
                                        <p:tgtEl>
                                          <p:spTgt spid="283650">
                                            <p:txEl>
                                              <p:pRg st="2" end="2"/>
                                            </p:txEl>
                                          </p:spTgt>
                                        </p:tgtEl>
                                        <p:attrNameLst>
                                          <p:attrName>style.visibility</p:attrName>
                                        </p:attrNameLst>
                                      </p:cBhvr>
                                      <p:to>
                                        <p:strVal val="visible"/>
                                      </p:to>
                                    </p:set>
                                    <p:anim calcmode="lin" valueType="num">
                                      <p:cBhvr additive="base">
                                        <p:cTn id="27" dur="500" fill="hold"/>
                                        <p:tgtEl>
                                          <p:spTgt spid="283650">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8365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3" grpId="0" bldLvl="0" animBg="1"/>
      <p:bldP spid="283654"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文本框 289793">
            <a:extLst>
              <a:ext uri="{FF2B5EF4-FFF2-40B4-BE49-F238E27FC236}">
                <a16:creationId xmlns:a16="http://schemas.microsoft.com/office/drawing/2014/main" id="{2EC3A367-24AA-4D5B-9A17-6675DA7CDCB1}"/>
              </a:ext>
            </a:extLst>
          </p:cNvPr>
          <p:cNvSpPr txBox="1">
            <a:spLocks noChangeArrowheads="1"/>
          </p:cNvSpPr>
          <p:nvPr/>
        </p:nvSpPr>
        <p:spPr bwMode="auto">
          <a:xfrm>
            <a:off x="4635500" y="1562100"/>
            <a:ext cx="309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0"/>
          </a:p>
        </p:txBody>
      </p:sp>
      <p:sp>
        <p:nvSpPr>
          <p:cNvPr id="289795" name="文本框 289794">
            <a:extLst>
              <a:ext uri="{FF2B5EF4-FFF2-40B4-BE49-F238E27FC236}">
                <a16:creationId xmlns:a16="http://schemas.microsoft.com/office/drawing/2014/main" id="{F4E9AB66-0636-4DE6-8396-A3895A79FA9A}"/>
              </a:ext>
            </a:extLst>
          </p:cNvPr>
          <p:cNvSpPr txBox="1"/>
          <p:nvPr/>
        </p:nvSpPr>
        <p:spPr>
          <a:xfrm>
            <a:off x="4265262" y="6086823"/>
            <a:ext cx="5254625" cy="460375"/>
          </a:xfrm>
          <a:prstGeom prst="rect">
            <a:avLst/>
          </a:prstGeom>
          <a:noFill/>
          <a:ln w="9525">
            <a:noFill/>
          </a:ln>
        </p:spPr>
        <p:txBody>
          <a:bodyPr>
            <a:spAutoFit/>
          </a:bodyPr>
          <a:lstStyle/>
          <a:p>
            <a:pPr algn="ctr">
              <a:spcBef>
                <a:spcPct val="20000"/>
              </a:spcBef>
              <a:buSzPct val="80000"/>
            </a:pPr>
            <a:r>
              <a:rPr lang="zh-CN" altLang="en-US" sz="2400" noProof="1">
                <a:solidFill>
                  <a:srgbClr val="0F06BA"/>
                </a:solidFill>
                <a:effectLst>
                  <a:outerShdw blurRad="38100" dist="38100" dir="2700000">
                    <a:srgbClr val="C0C0C0"/>
                  </a:outerShdw>
                </a:effectLst>
              </a:rPr>
              <a:t>嵌入式系统应用</a:t>
            </a:r>
          </a:p>
        </p:txBody>
      </p:sp>
      <p:pic>
        <p:nvPicPr>
          <p:cNvPr id="289796" name="图片 289795" descr="toyrobot">
            <a:extLst>
              <a:ext uri="{FF2B5EF4-FFF2-40B4-BE49-F238E27FC236}">
                <a16:creationId xmlns:a16="http://schemas.microsoft.com/office/drawing/2014/main" id="{44063D4A-5E25-4C72-93EA-C212761F65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1744" y="1805336"/>
            <a:ext cx="5688012"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9797" name="对象 289796">
            <a:extLst>
              <a:ext uri="{FF2B5EF4-FFF2-40B4-BE49-F238E27FC236}">
                <a16:creationId xmlns:a16="http://schemas.microsoft.com/office/drawing/2014/main" id="{70A8F8F4-FC2C-411D-8F3E-BAF262C0EEAA}"/>
              </a:ext>
            </a:extLst>
          </p:cNvPr>
          <p:cNvGraphicFramePr>
            <a:graphicFrameLocks/>
          </p:cNvGraphicFramePr>
          <p:nvPr>
            <p:extLst>
              <p:ext uri="{D42A27DB-BD31-4B8C-83A1-F6EECF244321}">
                <p14:modId xmlns:p14="http://schemas.microsoft.com/office/powerpoint/2010/main" val="468044615"/>
              </p:ext>
            </p:extLst>
          </p:nvPr>
        </p:nvGraphicFramePr>
        <p:xfrm>
          <a:off x="3683000" y="1805336"/>
          <a:ext cx="5905500" cy="4176712"/>
        </p:xfrm>
        <a:graphic>
          <a:graphicData uri="http://schemas.openxmlformats.org/presentationml/2006/ole">
            <mc:AlternateContent xmlns:mc="http://schemas.openxmlformats.org/markup-compatibility/2006">
              <mc:Choice xmlns:v="urn:schemas-microsoft-com:vml" Requires="v">
                <p:oleObj spid="_x0000_s70716" r:id="rId6" imgW="2371429" imgH="1781424" progId="">
                  <p:embed/>
                </p:oleObj>
              </mc:Choice>
              <mc:Fallback>
                <p:oleObj r:id="rId6" imgW="2371429" imgH="1781424" progId="">
                  <p:embed/>
                  <p:pic>
                    <p:nvPicPr>
                      <p:cNvPr id="0" name="对象 28979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3000" y="1805336"/>
                        <a:ext cx="5905500"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289798" name="图片 289797" descr="E:/New Idea/单片机公共实验室/嵌入式Internet技术及其开发.files/emware1.jpg">
            <a:extLst>
              <a:ext uri="{FF2B5EF4-FFF2-40B4-BE49-F238E27FC236}">
                <a16:creationId xmlns:a16="http://schemas.microsoft.com/office/drawing/2014/main" id="{3142B76C-AA4B-478D-9EF5-4DC4E2F1F9AC}"/>
              </a:ext>
            </a:extLst>
          </p:cNvPr>
          <p:cNvPicPr>
            <a:picLocks noChangeAspect="1" noChangeArrowheads="1"/>
          </p:cNvPicPr>
          <p:nvPr/>
        </p:nvPicPr>
        <p:blipFill>
          <a:blip r:embed="rId8" r:link="rId9">
            <a:extLst>
              <a:ext uri="{28A0092B-C50C-407E-A947-70E740481C1C}">
                <a14:useLocalDpi xmlns:a14="http://schemas.microsoft.com/office/drawing/2010/main" val="0"/>
              </a:ext>
            </a:extLst>
          </a:blip>
          <a:srcRect/>
          <a:stretch>
            <a:fillRect/>
          </a:stretch>
        </p:blipFill>
        <p:spPr bwMode="auto">
          <a:xfrm>
            <a:off x="3683000" y="1697063"/>
            <a:ext cx="5976938" cy="4295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a:extLst>
              <a:ext uri="{FF2B5EF4-FFF2-40B4-BE49-F238E27FC236}">
                <a16:creationId xmlns:a16="http://schemas.microsoft.com/office/drawing/2014/main" id="{77C7F924-1DAB-4250-A377-679E722A348F}"/>
              </a:ext>
            </a:extLst>
          </p:cNvPr>
          <p:cNvSpPr>
            <a:spLocks noChangeArrowheads="1" noChangeShapeType="1" noTextEdit="1"/>
          </p:cNvSpPr>
          <p:nvPr/>
        </p:nvSpPr>
        <p:spPr bwMode="auto">
          <a:xfrm>
            <a:off x="316940" y="183603"/>
            <a:ext cx="3960813"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1.2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操作系统的形成</a:t>
            </a:r>
          </a:p>
        </p:txBody>
      </p:sp>
      <p:sp>
        <p:nvSpPr>
          <p:cNvPr id="11" name="AutoShape 5">
            <a:extLst>
              <a:ext uri="{FF2B5EF4-FFF2-40B4-BE49-F238E27FC236}">
                <a16:creationId xmlns:a16="http://schemas.microsoft.com/office/drawing/2014/main" id="{4977E6F0-90B4-46AD-904D-1A146E2C703C}"/>
              </a:ext>
            </a:extLst>
          </p:cNvPr>
          <p:cNvSpPr>
            <a:spLocks noChangeArrowheads="1"/>
          </p:cNvSpPr>
          <p:nvPr/>
        </p:nvSpPr>
        <p:spPr bwMode="auto">
          <a:xfrm>
            <a:off x="1127448" y="944588"/>
            <a:ext cx="4248150" cy="647700"/>
          </a:xfrm>
          <a:prstGeom prst="roundRect">
            <a:avLst>
              <a:gd name="adj" fmla="val 16667"/>
            </a:avLst>
          </a:prstGeom>
          <a:solidFill>
            <a:srgbClr val="FFFFFF">
              <a:alpha val="89803"/>
            </a:srgbClr>
          </a:solidFill>
          <a:ln w="28575">
            <a:solidFill>
              <a:schemeClr val="accent1"/>
            </a:solidFill>
            <a:round/>
            <a:headEnd/>
            <a:tailEnd/>
          </a:ln>
        </p:spPr>
        <p:txBody>
          <a:bodyPr wrap="none" anchor="ctr"/>
          <a:lstStyle/>
          <a:p>
            <a:endParaRPr lang="zh-CN" altLang="en-US" b="0"/>
          </a:p>
        </p:txBody>
      </p:sp>
      <p:sp>
        <p:nvSpPr>
          <p:cNvPr id="12" name="矩形 11">
            <a:extLst>
              <a:ext uri="{FF2B5EF4-FFF2-40B4-BE49-F238E27FC236}">
                <a16:creationId xmlns:a16="http://schemas.microsoft.com/office/drawing/2014/main" id="{B1D4D075-4E10-4EA7-A09A-A0474A1F4EDA}"/>
              </a:ext>
            </a:extLst>
          </p:cNvPr>
          <p:cNvSpPr/>
          <p:nvPr/>
        </p:nvSpPr>
        <p:spPr>
          <a:xfrm>
            <a:off x="1271910" y="965225"/>
            <a:ext cx="4032250" cy="522288"/>
          </a:xfrm>
          <a:prstGeom prst="rect">
            <a:avLst/>
          </a:prstGeom>
          <a:noFill/>
          <a:ln w="9525">
            <a:noFill/>
          </a:ln>
          <a:effectLst>
            <a:prstShdw prst="shdw17" dist="17961" dir="2699999">
              <a:schemeClr val="accent1">
                <a:gamma/>
                <a:shade val="60000"/>
                <a:invGamma/>
              </a:schemeClr>
            </a:prstShdw>
          </a:effectLst>
        </p:spPr>
        <p:txBody>
          <a:bodyPr>
            <a:spAutoFit/>
          </a:bodyPr>
          <a:lstStyle/>
          <a:p>
            <a:r>
              <a:rPr lang="zh-CN" altLang="en-US" sz="2800" noProof="1">
                <a:solidFill>
                  <a:srgbClr val="FF0000"/>
                </a:solidFill>
                <a:effectLst>
                  <a:outerShdw blurRad="38100" dist="38100" dir="2700000">
                    <a:srgbClr val="C0C0C0"/>
                  </a:outerShdw>
                </a:effectLst>
              </a:rPr>
              <a:t>十三、 嵌入式操作系统</a:t>
            </a:r>
          </a:p>
        </p:txBody>
      </p:sp>
    </p:spTree>
    <p:custDataLst>
      <p:tags r:id="rId2"/>
    </p:custDataLst>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89795"/>
                                        </p:tgtEl>
                                        <p:attrNameLst>
                                          <p:attrName>style.visibility</p:attrName>
                                        </p:attrNameLst>
                                      </p:cBhvr>
                                      <p:to>
                                        <p:strVal val="visible"/>
                                      </p:to>
                                    </p:set>
                                    <p:anim calcmode="lin" valueType="num">
                                      <p:cBhvr additive="base">
                                        <p:cTn id="7" dur="500" fill="hold"/>
                                        <p:tgtEl>
                                          <p:spTgt spid="289795"/>
                                        </p:tgtEl>
                                        <p:attrNameLst>
                                          <p:attrName>ppt_x</p:attrName>
                                        </p:attrNameLst>
                                      </p:cBhvr>
                                      <p:tavLst>
                                        <p:tav tm="0">
                                          <p:val>
                                            <p:strVal val="#ppt_x"/>
                                          </p:val>
                                        </p:tav>
                                        <p:tav tm="100000">
                                          <p:val>
                                            <p:strVal val="#ppt_x"/>
                                          </p:val>
                                        </p:tav>
                                      </p:tavLst>
                                    </p:anim>
                                    <p:anim calcmode="lin" valueType="num">
                                      <p:cBhvr additive="base">
                                        <p:cTn id="8" dur="500" fill="hold"/>
                                        <p:tgtEl>
                                          <p:spTgt spid="28979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nodeType="after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89796"/>
                                        </p:tgtEl>
                                        <p:attrNameLst>
                                          <p:attrName>style.visibility</p:attrName>
                                        </p:attrNameLst>
                                      </p:cBhvr>
                                      <p:to>
                                        <p:strVal val="visible"/>
                                      </p:to>
                                    </p:set>
                                    <p:anim calcmode="lin" valueType="num">
                                      <p:cBhvr additive="base">
                                        <p:cTn id="13" dur="500" fill="hold"/>
                                        <p:tgtEl>
                                          <p:spTgt spid="289796"/>
                                        </p:tgtEl>
                                        <p:attrNameLst>
                                          <p:attrName>ppt_x</p:attrName>
                                        </p:attrNameLst>
                                      </p:cBhvr>
                                      <p:tavLst>
                                        <p:tav tm="0">
                                          <p:val>
                                            <p:strVal val="#ppt_x"/>
                                          </p:val>
                                        </p:tav>
                                        <p:tav tm="100000">
                                          <p:val>
                                            <p:strVal val="#ppt_x"/>
                                          </p:val>
                                        </p:tav>
                                      </p:tavLst>
                                    </p:anim>
                                    <p:anim calcmode="lin" valueType="num">
                                      <p:cBhvr additive="base">
                                        <p:cTn id="14" dur="500" fill="hold"/>
                                        <p:tgtEl>
                                          <p:spTgt spid="28979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nodeType="after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89797"/>
                                        </p:tgtEl>
                                        <p:attrNameLst>
                                          <p:attrName>style.visibility</p:attrName>
                                        </p:attrNameLst>
                                      </p:cBhvr>
                                      <p:to>
                                        <p:strVal val="visible"/>
                                      </p:to>
                                    </p:set>
                                    <p:anim calcmode="lin" valueType="num">
                                      <p:cBhvr additive="base">
                                        <p:cTn id="19" dur="500" fill="hold"/>
                                        <p:tgtEl>
                                          <p:spTgt spid="289797"/>
                                        </p:tgtEl>
                                        <p:attrNameLst>
                                          <p:attrName>ppt_x</p:attrName>
                                        </p:attrNameLst>
                                      </p:cBhvr>
                                      <p:tavLst>
                                        <p:tav tm="0">
                                          <p:val>
                                            <p:strVal val="#ppt_x"/>
                                          </p:val>
                                        </p:tav>
                                        <p:tav tm="100000">
                                          <p:val>
                                            <p:strVal val="#ppt_x"/>
                                          </p:val>
                                        </p:tav>
                                      </p:tavLst>
                                    </p:anim>
                                    <p:anim calcmode="lin" valueType="num">
                                      <p:cBhvr additive="base">
                                        <p:cTn id="20" dur="500" fill="hold"/>
                                        <p:tgtEl>
                                          <p:spTgt spid="28979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9798"/>
                                        </p:tgtEl>
                                        <p:attrNameLst>
                                          <p:attrName>style.visibility</p:attrName>
                                        </p:attrNameLst>
                                      </p:cBhvr>
                                      <p:to>
                                        <p:strVal val="visible"/>
                                      </p:to>
                                    </p:set>
                                    <p:anim calcmode="lin" valueType="num">
                                      <p:cBhvr additive="base">
                                        <p:cTn id="25" dur="500" fill="hold"/>
                                        <p:tgtEl>
                                          <p:spTgt spid="289798"/>
                                        </p:tgtEl>
                                        <p:attrNameLst>
                                          <p:attrName>ppt_x</p:attrName>
                                        </p:attrNameLst>
                                      </p:cBhvr>
                                      <p:tavLst>
                                        <p:tav tm="0">
                                          <p:val>
                                            <p:strVal val="#ppt_x"/>
                                          </p:val>
                                        </p:tav>
                                        <p:tav tm="100000">
                                          <p:val>
                                            <p:strVal val="#ppt_x"/>
                                          </p:val>
                                        </p:tav>
                                      </p:tavLst>
                                    </p:anim>
                                    <p:anim calcmode="lin" valueType="num">
                                      <p:cBhvr additive="base">
                                        <p:cTn id="26" dur="500" fill="hold"/>
                                        <p:tgtEl>
                                          <p:spTgt spid="2897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AutoShape 2">
            <a:extLst>
              <a:ext uri="{FF2B5EF4-FFF2-40B4-BE49-F238E27FC236}">
                <a16:creationId xmlns:a16="http://schemas.microsoft.com/office/drawing/2014/main" id="{E5FB7657-A8C4-4BC9-AC71-5FA93F1B14FD}"/>
              </a:ext>
            </a:extLst>
          </p:cNvPr>
          <p:cNvSpPr>
            <a:spLocks noChangeArrowheads="1"/>
          </p:cNvSpPr>
          <p:nvPr/>
        </p:nvSpPr>
        <p:spPr bwMode="auto">
          <a:xfrm>
            <a:off x="3736975" y="5408613"/>
            <a:ext cx="4610100" cy="534987"/>
          </a:xfrm>
          <a:prstGeom prst="roundRect">
            <a:avLst>
              <a:gd name="adj" fmla="val 0"/>
            </a:avLst>
          </a:prstGeom>
          <a:solidFill>
            <a:schemeClr val="accent2"/>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endParaRPr lang="zh-CN" altLang="en-US" b="0"/>
          </a:p>
        </p:txBody>
      </p:sp>
      <p:cxnSp>
        <p:nvCxnSpPr>
          <p:cNvPr id="240643" name="AutoShape 3">
            <a:extLst>
              <a:ext uri="{FF2B5EF4-FFF2-40B4-BE49-F238E27FC236}">
                <a16:creationId xmlns:a16="http://schemas.microsoft.com/office/drawing/2014/main" id="{15D00E89-DD52-4379-92EF-78859DF31F3B}"/>
              </a:ext>
            </a:extLst>
          </p:cNvPr>
          <p:cNvCxnSpPr>
            <a:cxnSpLocks noChangeShapeType="1"/>
            <a:endCxn id="240642" idx="1"/>
          </p:cNvCxnSpPr>
          <p:nvPr/>
        </p:nvCxnSpPr>
        <p:spPr bwMode="auto">
          <a:xfrm>
            <a:off x="1448595" y="4271971"/>
            <a:ext cx="2288380" cy="1404136"/>
          </a:xfrm>
          <a:prstGeom prst="bentConnector3">
            <a:avLst>
              <a:gd name="adj1" fmla="val -14747"/>
            </a:avLst>
          </a:prstGeom>
          <a:noFill/>
          <a:ln w="28575" cap="rnd">
            <a:solidFill>
              <a:srgbClr val="336699"/>
            </a:solidFill>
            <a:prstDash val="sysDot"/>
            <a:miter lim="800000"/>
            <a:headEnd/>
            <a:tailEnd/>
          </a:ln>
          <a:extLst>
            <a:ext uri="{909E8E84-426E-40DD-AFC4-6F175D3DCCD1}">
              <a14:hiddenFill xmlns:a14="http://schemas.microsoft.com/office/drawing/2010/main">
                <a:noFill/>
              </a14:hiddenFill>
            </a:ext>
          </a:extLst>
        </p:spPr>
      </p:cxnSp>
      <p:cxnSp>
        <p:nvCxnSpPr>
          <p:cNvPr id="240644" name="AutoShape 4">
            <a:extLst>
              <a:ext uri="{FF2B5EF4-FFF2-40B4-BE49-F238E27FC236}">
                <a16:creationId xmlns:a16="http://schemas.microsoft.com/office/drawing/2014/main" id="{7F89C94A-538C-4931-8F99-63175304CF80}"/>
              </a:ext>
            </a:extLst>
          </p:cNvPr>
          <p:cNvCxnSpPr>
            <a:cxnSpLocks noChangeShapeType="1"/>
            <a:endCxn id="240642" idx="3"/>
          </p:cNvCxnSpPr>
          <p:nvPr/>
        </p:nvCxnSpPr>
        <p:spPr bwMode="auto">
          <a:xfrm rot="10800000" flipV="1">
            <a:off x="8347075" y="4294725"/>
            <a:ext cx="2309020" cy="1381382"/>
          </a:xfrm>
          <a:prstGeom prst="bentConnector3">
            <a:avLst>
              <a:gd name="adj1" fmla="val -12702"/>
            </a:avLst>
          </a:prstGeom>
          <a:noFill/>
          <a:ln w="28575" cap="rnd">
            <a:solidFill>
              <a:srgbClr val="336699"/>
            </a:solidFill>
            <a:prstDash val="sysDot"/>
            <a:miter lim="800000"/>
            <a:headEnd/>
            <a:tailEnd/>
          </a:ln>
          <a:extLst>
            <a:ext uri="{909E8E84-426E-40DD-AFC4-6F175D3DCCD1}">
              <a14:hiddenFill xmlns:a14="http://schemas.microsoft.com/office/drawing/2010/main">
                <a:noFill/>
              </a14:hiddenFill>
            </a:ext>
          </a:extLst>
        </p:spPr>
      </p:cxnSp>
      <p:sp>
        <p:nvSpPr>
          <p:cNvPr id="240645" name="Text Box 5">
            <a:extLst>
              <a:ext uri="{FF2B5EF4-FFF2-40B4-BE49-F238E27FC236}">
                <a16:creationId xmlns:a16="http://schemas.microsoft.com/office/drawing/2014/main" id="{75AD4EEB-12B1-4CAC-BA1E-3A9B1F6B6927}"/>
              </a:ext>
            </a:extLst>
          </p:cNvPr>
          <p:cNvSpPr txBox="1"/>
          <p:nvPr/>
        </p:nvSpPr>
        <p:spPr>
          <a:xfrm>
            <a:off x="4295775" y="5445125"/>
            <a:ext cx="3467100" cy="460375"/>
          </a:xfrm>
          <a:prstGeom prst="rect">
            <a:avLst/>
          </a:prstGeom>
          <a:noFill/>
          <a:ln w="9525">
            <a:noFill/>
          </a:ln>
        </p:spPr>
        <p:txBody>
          <a:bodyPr>
            <a:spAutoFit/>
          </a:bodyPr>
          <a:lstStyle/>
          <a:p>
            <a:pPr algn="ctr">
              <a:spcBef>
                <a:spcPct val="50000"/>
              </a:spcBef>
            </a:pPr>
            <a:r>
              <a:rPr lang="zh-CN" altLang="en-US" sz="2400" noProof="1">
                <a:ln>
                  <a:solidFill>
                    <a:srgbClr val="FF0000"/>
                  </a:solidFill>
                </a:ln>
                <a:solidFill>
                  <a:srgbClr val="FF0000"/>
                </a:solidFill>
                <a:effectLst>
                  <a:outerShdw blurRad="38100" dist="38100" dir="2700000">
                    <a:srgbClr val="C0C0C0"/>
                  </a:outerShdw>
                </a:effectLst>
              </a:rPr>
              <a:t>本节小结</a:t>
            </a:r>
          </a:p>
        </p:txBody>
      </p:sp>
      <p:sp>
        <p:nvSpPr>
          <p:cNvPr id="240646" name="AutoShape 6">
            <a:extLst>
              <a:ext uri="{FF2B5EF4-FFF2-40B4-BE49-F238E27FC236}">
                <a16:creationId xmlns:a16="http://schemas.microsoft.com/office/drawing/2014/main" id="{2D344A5B-F566-4089-B39E-7FE90CD94862}"/>
              </a:ext>
            </a:extLst>
          </p:cNvPr>
          <p:cNvSpPr>
            <a:spLocks noChangeArrowheads="1"/>
          </p:cNvSpPr>
          <p:nvPr/>
        </p:nvSpPr>
        <p:spPr bwMode="auto">
          <a:xfrm>
            <a:off x="1448595" y="3756034"/>
            <a:ext cx="2265362" cy="1370012"/>
          </a:xfrm>
          <a:prstGeom prst="can">
            <a:avLst>
              <a:gd name="adj" fmla="val 32083"/>
            </a:avLst>
          </a:prstGeom>
          <a:gradFill rotWithShape="1">
            <a:gsLst>
              <a:gs pos="0">
                <a:srgbClr val="C0CDB3"/>
              </a:gs>
              <a:gs pos="50000">
                <a:srgbClr val="FFFFFF"/>
              </a:gs>
              <a:gs pos="100000">
                <a:srgbClr val="C0CDB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240647" name="Oval 7">
            <a:extLst>
              <a:ext uri="{FF2B5EF4-FFF2-40B4-BE49-F238E27FC236}">
                <a16:creationId xmlns:a16="http://schemas.microsoft.com/office/drawing/2014/main" id="{5D9A587D-D861-4B0A-BF59-581A3FAFBE2B}"/>
              </a:ext>
            </a:extLst>
          </p:cNvPr>
          <p:cNvSpPr>
            <a:spLocks noChangeArrowheads="1"/>
          </p:cNvSpPr>
          <p:nvPr/>
        </p:nvSpPr>
        <p:spPr bwMode="auto">
          <a:xfrm>
            <a:off x="1448595" y="3779846"/>
            <a:ext cx="2265362" cy="412750"/>
          </a:xfrm>
          <a:prstGeom prst="ellipse">
            <a:avLst/>
          </a:prstGeom>
          <a:gradFill rotWithShape="1">
            <a:gsLst>
              <a:gs pos="0">
                <a:srgbClr val="E6E6E6"/>
              </a:gs>
              <a:gs pos="14999">
                <a:srgbClr val="7D8496"/>
              </a:gs>
              <a:gs pos="53000">
                <a:srgbClr val="E6E6E6"/>
              </a:gs>
              <a:gs pos="67999">
                <a:srgbClr val="7D8496"/>
              </a:gs>
              <a:gs pos="92999">
                <a:srgbClr val="E6E6E6"/>
              </a:gs>
              <a:gs pos="100000">
                <a:srgbClr val="FFFFFF"/>
              </a:gs>
            </a:gsLst>
            <a:lin ang="5400000" scaled="1"/>
          </a:gradFill>
          <a:ln w="28575">
            <a:solidFill>
              <a:srgbClr val="B2B2B2"/>
            </a:solidFill>
            <a:round/>
            <a:headEnd/>
            <a:tailEnd/>
          </a:ln>
        </p:spPr>
        <p:txBody>
          <a:bodyPr wrap="none" anchor="ctr"/>
          <a:lstStyle/>
          <a:p>
            <a:endParaRPr lang="zh-CN" altLang="en-US" b="0"/>
          </a:p>
        </p:txBody>
      </p:sp>
      <p:sp>
        <p:nvSpPr>
          <p:cNvPr id="240648" name="Oval 8">
            <a:extLst>
              <a:ext uri="{FF2B5EF4-FFF2-40B4-BE49-F238E27FC236}">
                <a16:creationId xmlns:a16="http://schemas.microsoft.com/office/drawing/2014/main" id="{428D20E9-E961-4B1B-890D-773AA33F51BD}"/>
              </a:ext>
            </a:extLst>
          </p:cNvPr>
          <p:cNvSpPr>
            <a:spLocks noChangeArrowheads="1"/>
          </p:cNvSpPr>
          <p:nvPr/>
        </p:nvSpPr>
        <p:spPr bwMode="auto">
          <a:xfrm>
            <a:off x="1542257" y="3784609"/>
            <a:ext cx="2009775" cy="403225"/>
          </a:xfrm>
          <a:prstGeom prst="ellipse">
            <a:avLst/>
          </a:prstGeom>
          <a:solidFill>
            <a:srgbClr val="E1C797"/>
          </a:solidFill>
          <a:ln w="28575">
            <a:solidFill>
              <a:srgbClr val="FEFEFE"/>
            </a:solidFill>
            <a:round/>
            <a:headEnd/>
            <a:tailEnd/>
          </a:ln>
        </p:spPr>
        <p:txBody>
          <a:bodyPr wrap="none" anchor="ctr"/>
          <a:lstStyle/>
          <a:p>
            <a:endParaRPr lang="zh-CN" altLang="en-US" b="0"/>
          </a:p>
        </p:txBody>
      </p:sp>
      <p:sp>
        <p:nvSpPr>
          <p:cNvPr id="240649" name="Rectangle 9">
            <a:extLst>
              <a:ext uri="{FF2B5EF4-FFF2-40B4-BE49-F238E27FC236}">
                <a16:creationId xmlns:a16="http://schemas.microsoft.com/office/drawing/2014/main" id="{5DC25665-399C-4C33-BC22-7025D54F7EEF}"/>
              </a:ext>
            </a:extLst>
          </p:cNvPr>
          <p:cNvSpPr>
            <a:spLocks noChangeArrowheads="1"/>
          </p:cNvSpPr>
          <p:nvPr/>
        </p:nvSpPr>
        <p:spPr bwMode="auto">
          <a:xfrm>
            <a:off x="1551782" y="1458921"/>
            <a:ext cx="1978025" cy="2525713"/>
          </a:xfrm>
          <a:prstGeom prst="rect">
            <a:avLst/>
          </a:prstGeom>
          <a:gradFill rotWithShape="1">
            <a:gsLst>
              <a:gs pos="0">
                <a:srgbClr val="FFFFFF">
                  <a:alpha val="0"/>
                </a:srgbClr>
              </a:gs>
              <a:gs pos="100000">
                <a:srgbClr val="E1C797"/>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en-US" b="0"/>
          </a:p>
        </p:txBody>
      </p:sp>
      <p:sp>
        <p:nvSpPr>
          <p:cNvPr id="240650" name="Rectangle 10">
            <a:extLst>
              <a:ext uri="{FF2B5EF4-FFF2-40B4-BE49-F238E27FC236}">
                <a16:creationId xmlns:a16="http://schemas.microsoft.com/office/drawing/2014/main" id="{245E76C2-75A3-4C37-A5ED-07FC790AA5B5}"/>
              </a:ext>
            </a:extLst>
          </p:cNvPr>
          <p:cNvSpPr/>
          <p:nvPr/>
        </p:nvSpPr>
        <p:spPr>
          <a:xfrm>
            <a:off x="1620045" y="1973271"/>
            <a:ext cx="1944687" cy="2554545"/>
          </a:xfrm>
          <a:prstGeom prst="rect">
            <a:avLst/>
          </a:prstGeom>
          <a:noFill/>
          <a:ln w="9525">
            <a:noFill/>
          </a:ln>
        </p:spPr>
        <p:txBody>
          <a:bodyPr>
            <a:spAutoFit/>
          </a:bodyPr>
          <a:lstStyle/>
          <a:p>
            <a:pPr marL="116205" indent="-116205">
              <a:lnSpc>
                <a:spcPct val="80000"/>
              </a:lnSpc>
              <a:buFontTx/>
              <a:buAutoNum type="arabicPeriod"/>
            </a:pPr>
            <a:r>
              <a:rPr lang="zh-CN" altLang="en-US" sz="2000" noProof="1">
                <a:solidFill>
                  <a:srgbClr val="002060"/>
                </a:solidFill>
                <a:effectLst>
                  <a:outerShdw blurRad="38100" dist="38100" dir="2700000">
                    <a:srgbClr val="C0C0C0"/>
                  </a:outerShdw>
                </a:effectLst>
              </a:rPr>
              <a:t>脱机输入输出技术。</a:t>
            </a:r>
          </a:p>
          <a:p>
            <a:pPr marL="116205" indent="-116205">
              <a:lnSpc>
                <a:spcPct val="80000"/>
              </a:lnSpc>
              <a:buFontTx/>
              <a:buAutoNum type="arabicPeriod"/>
            </a:pPr>
            <a:endParaRPr lang="zh-CN" altLang="en-US" sz="2000" noProof="1">
              <a:solidFill>
                <a:srgbClr val="002060"/>
              </a:solidFill>
              <a:effectLst>
                <a:outerShdw blurRad="38100" dist="38100" dir="2700000">
                  <a:srgbClr val="C0C0C0"/>
                </a:outerShdw>
              </a:effectLst>
            </a:endParaRPr>
          </a:p>
          <a:p>
            <a:pPr marL="116205" indent="-116205">
              <a:lnSpc>
                <a:spcPct val="80000"/>
              </a:lnSpc>
              <a:buFontTx/>
              <a:buAutoNum type="arabicPeriod"/>
            </a:pPr>
            <a:r>
              <a:rPr lang="zh-CN" altLang="en-US" sz="2000" noProof="1">
                <a:solidFill>
                  <a:srgbClr val="002060"/>
                </a:solidFill>
                <a:effectLst>
                  <a:outerShdw blurRad="38100" dist="38100" dir="2700000">
                    <a:srgbClr val="C0C0C0"/>
                  </a:outerShdw>
                </a:effectLst>
              </a:rPr>
              <a:t>批处理技术。</a:t>
            </a:r>
          </a:p>
          <a:p>
            <a:pPr marL="116205" indent="-116205">
              <a:lnSpc>
                <a:spcPct val="80000"/>
              </a:lnSpc>
              <a:buFontTx/>
              <a:buAutoNum type="arabicPeriod"/>
            </a:pPr>
            <a:endParaRPr lang="zh-CN" altLang="en-US" sz="2000" noProof="1">
              <a:solidFill>
                <a:srgbClr val="002060"/>
              </a:solidFill>
              <a:effectLst>
                <a:outerShdw blurRad="38100" dist="38100" dir="2700000">
                  <a:srgbClr val="C0C0C0"/>
                </a:outerShdw>
              </a:effectLst>
            </a:endParaRPr>
          </a:p>
          <a:p>
            <a:pPr marL="116205" indent="-116205">
              <a:lnSpc>
                <a:spcPct val="80000"/>
              </a:lnSpc>
              <a:buFontTx/>
              <a:buAutoNum type="arabicPeriod"/>
            </a:pPr>
            <a:r>
              <a:rPr lang="zh-CN" altLang="en-US" sz="2000" noProof="1">
                <a:solidFill>
                  <a:srgbClr val="002060"/>
                </a:solidFill>
                <a:effectLst>
                  <a:outerShdw blurRad="38100" dist="38100" dir="2700000">
                    <a:srgbClr val="C0C0C0"/>
                  </a:outerShdw>
                </a:effectLst>
              </a:rPr>
              <a:t>多道程序技术。</a:t>
            </a:r>
            <a:endParaRPr lang="en-US" altLang="zh-CN" sz="2000" noProof="1">
              <a:solidFill>
                <a:srgbClr val="002060"/>
              </a:solidFill>
              <a:effectLst>
                <a:outerShdw blurRad="38100" dist="38100" dir="2700000">
                  <a:srgbClr val="C0C0C0"/>
                </a:outerShdw>
              </a:effectLst>
            </a:endParaRPr>
          </a:p>
          <a:p>
            <a:pPr marL="116205" indent="-116205">
              <a:lnSpc>
                <a:spcPct val="80000"/>
              </a:lnSpc>
              <a:buFontTx/>
              <a:buAutoNum type="arabicPeriod"/>
            </a:pPr>
            <a:endParaRPr lang="en-US" altLang="zh-CN" sz="2000" noProof="1">
              <a:solidFill>
                <a:srgbClr val="002060"/>
              </a:solidFill>
              <a:effectLst>
                <a:outerShdw blurRad="38100" dist="38100" dir="2700000">
                  <a:srgbClr val="C0C0C0"/>
                </a:outerShdw>
              </a:effectLst>
            </a:endParaRPr>
          </a:p>
          <a:p>
            <a:pPr marL="116205" indent="-116205">
              <a:lnSpc>
                <a:spcPct val="80000"/>
              </a:lnSpc>
              <a:buFontTx/>
              <a:buAutoNum type="arabicPeriod"/>
            </a:pPr>
            <a:r>
              <a:rPr lang="zh-CN" altLang="en-US" sz="2000" noProof="1">
                <a:solidFill>
                  <a:srgbClr val="002060"/>
                </a:solidFill>
                <a:effectLst>
                  <a:outerShdw blurRad="38100" dist="38100" dir="2700000">
                    <a:srgbClr val="C0C0C0"/>
                  </a:outerShdw>
                </a:effectLst>
              </a:rPr>
              <a:t>虚拟技术。</a:t>
            </a:r>
          </a:p>
          <a:p>
            <a:pPr marL="116205" indent="-116205">
              <a:lnSpc>
                <a:spcPct val="80000"/>
              </a:lnSpc>
              <a:buFontTx/>
              <a:buAutoNum type="arabicPeriod"/>
            </a:pPr>
            <a:endParaRPr lang="zh-CN" altLang="en-US" sz="2000" noProof="1">
              <a:solidFill>
                <a:srgbClr val="002060"/>
              </a:solidFill>
              <a:effectLst>
                <a:outerShdw blurRad="38100" dist="38100" dir="2700000">
                  <a:srgbClr val="C0C0C0"/>
                </a:outerShdw>
              </a:effectLst>
            </a:endParaRPr>
          </a:p>
          <a:p>
            <a:pPr marL="116205" indent="-116205">
              <a:lnSpc>
                <a:spcPct val="80000"/>
              </a:lnSpc>
            </a:pPr>
            <a:endParaRPr lang="zh-CN" altLang="en-US" sz="2000" noProof="1">
              <a:solidFill>
                <a:srgbClr val="002060"/>
              </a:solidFill>
              <a:effectLst>
                <a:outerShdw blurRad="38100" dist="38100" dir="2700000">
                  <a:srgbClr val="C0C0C0"/>
                </a:outerShdw>
              </a:effectLst>
            </a:endParaRPr>
          </a:p>
        </p:txBody>
      </p:sp>
      <p:sp>
        <p:nvSpPr>
          <p:cNvPr id="240651" name="AutoShape 11">
            <a:extLst>
              <a:ext uri="{FF2B5EF4-FFF2-40B4-BE49-F238E27FC236}">
                <a16:creationId xmlns:a16="http://schemas.microsoft.com/office/drawing/2014/main" id="{3CC54420-F6D6-4EBD-8138-DF61EEC6D2B9}"/>
              </a:ext>
            </a:extLst>
          </p:cNvPr>
          <p:cNvSpPr>
            <a:spLocks noChangeArrowheads="1"/>
          </p:cNvSpPr>
          <p:nvPr/>
        </p:nvSpPr>
        <p:spPr bwMode="auto">
          <a:xfrm>
            <a:off x="4927600" y="3811588"/>
            <a:ext cx="2303463" cy="1370012"/>
          </a:xfrm>
          <a:prstGeom prst="can">
            <a:avLst>
              <a:gd name="adj" fmla="val 32083"/>
            </a:avLst>
          </a:prstGeom>
          <a:gradFill rotWithShape="1">
            <a:gsLst>
              <a:gs pos="0">
                <a:srgbClr val="C0C0C0"/>
              </a:gs>
              <a:gs pos="50000">
                <a:srgbClr val="FFFFFF"/>
              </a:gs>
              <a:gs pos="100000">
                <a:srgbClr val="C0C0C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grpSp>
        <p:nvGrpSpPr>
          <p:cNvPr id="240652" name="Group 12">
            <a:extLst>
              <a:ext uri="{FF2B5EF4-FFF2-40B4-BE49-F238E27FC236}">
                <a16:creationId xmlns:a16="http://schemas.microsoft.com/office/drawing/2014/main" id="{ADC0D32F-7F08-4EB5-B258-317E6A97A106}"/>
              </a:ext>
            </a:extLst>
          </p:cNvPr>
          <p:cNvGrpSpPr>
            <a:grpSpLocks/>
          </p:cNvGrpSpPr>
          <p:nvPr/>
        </p:nvGrpSpPr>
        <p:grpSpPr bwMode="auto">
          <a:xfrm>
            <a:off x="4927600" y="3835400"/>
            <a:ext cx="2303463" cy="412750"/>
            <a:chOff x="2029" y="2178"/>
            <a:chExt cx="1600" cy="474"/>
          </a:xfrm>
        </p:grpSpPr>
        <p:sp>
          <p:nvSpPr>
            <p:cNvPr id="72716" name="Oval 13">
              <a:extLst>
                <a:ext uri="{FF2B5EF4-FFF2-40B4-BE49-F238E27FC236}">
                  <a16:creationId xmlns:a16="http://schemas.microsoft.com/office/drawing/2014/main" id="{E22B0888-2213-4974-B085-6B21F8D274F6}"/>
                </a:ext>
              </a:extLst>
            </p:cNvPr>
            <p:cNvSpPr>
              <a:spLocks noChangeArrowheads="1"/>
            </p:cNvSpPr>
            <p:nvPr/>
          </p:nvSpPr>
          <p:spPr bwMode="auto">
            <a:xfrm>
              <a:off x="2029" y="2178"/>
              <a:ext cx="1600" cy="474"/>
            </a:xfrm>
            <a:prstGeom prst="ellipse">
              <a:avLst/>
            </a:prstGeom>
            <a:gradFill rotWithShape="1">
              <a:gsLst>
                <a:gs pos="0">
                  <a:srgbClr val="E6E6E6"/>
                </a:gs>
                <a:gs pos="14999">
                  <a:srgbClr val="7D8496"/>
                </a:gs>
                <a:gs pos="53000">
                  <a:srgbClr val="E6E6E6"/>
                </a:gs>
                <a:gs pos="67999">
                  <a:srgbClr val="7D8496"/>
                </a:gs>
                <a:gs pos="92999">
                  <a:srgbClr val="E6E6E6"/>
                </a:gs>
                <a:gs pos="100000">
                  <a:srgbClr val="FFFFFF"/>
                </a:gs>
              </a:gsLst>
              <a:lin ang="5400000" scaled="1"/>
            </a:gradFill>
            <a:ln w="28575">
              <a:solidFill>
                <a:srgbClr val="B2B2B2"/>
              </a:solidFill>
              <a:round/>
              <a:headEnd/>
              <a:tailEnd/>
            </a:ln>
          </p:spPr>
          <p:txBody>
            <a:bodyPr wrap="none" anchor="ctr"/>
            <a:lstStyle/>
            <a:p>
              <a:endParaRPr lang="zh-CN" altLang="en-US" b="0"/>
            </a:p>
          </p:txBody>
        </p:sp>
        <p:sp>
          <p:nvSpPr>
            <p:cNvPr id="72717" name="Oval 14">
              <a:extLst>
                <a:ext uri="{FF2B5EF4-FFF2-40B4-BE49-F238E27FC236}">
                  <a16:creationId xmlns:a16="http://schemas.microsoft.com/office/drawing/2014/main" id="{9CA8A18A-BC3F-46A9-ACA3-3C2D7DF817D1}"/>
                </a:ext>
              </a:extLst>
            </p:cNvPr>
            <p:cNvSpPr>
              <a:spLocks noChangeArrowheads="1"/>
            </p:cNvSpPr>
            <p:nvPr/>
          </p:nvSpPr>
          <p:spPr bwMode="auto">
            <a:xfrm>
              <a:off x="2117" y="2183"/>
              <a:ext cx="1419" cy="464"/>
            </a:xfrm>
            <a:prstGeom prst="ellipse">
              <a:avLst/>
            </a:prstGeom>
            <a:solidFill>
              <a:srgbClr val="C9DE9A"/>
            </a:solidFill>
            <a:ln w="28575">
              <a:solidFill>
                <a:srgbClr val="FEFEFE"/>
              </a:solidFill>
              <a:round/>
              <a:headEnd/>
              <a:tailEnd/>
            </a:ln>
          </p:spPr>
          <p:txBody>
            <a:bodyPr wrap="none" anchor="ctr"/>
            <a:lstStyle/>
            <a:p>
              <a:endParaRPr lang="zh-CN" altLang="en-US" b="0"/>
            </a:p>
          </p:txBody>
        </p:sp>
      </p:grpSp>
      <p:sp>
        <p:nvSpPr>
          <p:cNvPr id="240655" name="Rectangle 15">
            <a:extLst>
              <a:ext uri="{FF2B5EF4-FFF2-40B4-BE49-F238E27FC236}">
                <a16:creationId xmlns:a16="http://schemas.microsoft.com/office/drawing/2014/main" id="{BCB1E20D-2A4E-4695-938A-31870078E0A7}"/>
              </a:ext>
            </a:extLst>
          </p:cNvPr>
          <p:cNvSpPr>
            <a:spLocks noChangeArrowheads="1"/>
          </p:cNvSpPr>
          <p:nvPr/>
        </p:nvSpPr>
        <p:spPr bwMode="auto">
          <a:xfrm>
            <a:off x="5049838" y="1514475"/>
            <a:ext cx="2012950" cy="2525713"/>
          </a:xfrm>
          <a:prstGeom prst="rect">
            <a:avLst/>
          </a:prstGeom>
          <a:gradFill rotWithShape="1">
            <a:gsLst>
              <a:gs pos="0">
                <a:srgbClr val="FFFFFF">
                  <a:alpha val="0"/>
                </a:srgbClr>
              </a:gs>
              <a:gs pos="100000">
                <a:srgbClr val="C9DE9A"/>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en-US" b="0"/>
          </a:p>
        </p:txBody>
      </p:sp>
      <p:sp>
        <p:nvSpPr>
          <p:cNvPr id="240656" name="Rectangle 16">
            <a:extLst>
              <a:ext uri="{FF2B5EF4-FFF2-40B4-BE49-F238E27FC236}">
                <a16:creationId xmlns:a16="http://schemas.microsoft.com/office/drawing/2014/main" id="{0DD53E9C-8900-4DDA-82F0-6D228F61A018}"/>
              </a:ext>
            </a:extLst>
          </p:cNvPr>
          <p:cNvSpPr/>
          <p:nvPr/>
        </p:nvSpPr>
        <p:spPr>
          <a:xfrm>
            <a:off x="5087938" y="1957388"/>
            <a:ext cx="1993900" cy="2552700"/>
          </a:xfrm>
          <a:prstGeom prst="rect">
            <a:avLst/>
          </a:prstGeom>
          <a:noFill/>
          <a:ln w="9525">
            <a:noFill/>
          </a:ln>
        </p:spPr>
        <p:txBody>
          <a:bodyPr>
            <a:spAutoFit/>
          </a:bodyPr>
          <a:lstStyle/>
          <a:p>
            <a:pPr marL="342900" indent="-342900">
              <a:lnSpc>
                <a:spcPct val="80000"/>
              </a:lnSpc>
              <a:buFontTx/>
              <a:buAutoNum type="arabicPeriod"/>
            </a:pPr>
            <a:r>
              <a:rPr lang="zh-CN" altLang="en-US" sz="2000" noProof="1">
                <a:solidFill>
                  <a:srgbClr val="002060"/>
                </a:solidFill>
                <a:effectLst>
                  <a:outerShdw blurRad="38100" dist="38100" dir="2700000">
                    <a:srgbClr val="C0C0C0"/>
                  </a:outerShdw>
                </a:effectLst>
              </a:rPr>
              <a:t>操作系统的发展历程。</a:t>
            </a:r>
          </a:p>
          <a:p>
            <a:pPr marL="342900" indent="-342900">
              <a:lnSpc>
                <a:spcPct val="80000"/>
              </a:lnSpc>
              <a:buFontTx/>
              <a:buAutoNum type="arabicPeriod"/>
            </a:pPr>
            <a:endParaRPr lang="zh-CN" altLang="en-US" sz="2000" noProof="1">
              <a:solidFill>
                <a:srgbClr val="002060"/>
              </a:solidFill>
              <a:effectLst>
                <a:outerShdw blurRad="38100" dist="38100" dir="2700000">
                  <a:srgbClr val="C0C0C0"/>
                </a:outerShdw>
              </a:effectLst>
            </a:endParaRPr>
          </a:p>
          <a:p>
            <a:pPr marL="342900" indent="-342900">
              <a:lnSpc>
                <a:spcPct val="80000"/>
              </a:lnSpc>
              <a:buFontTx/>
              <a:buAutoNum type="arabicPeriod"/>
            </a:pPr>
            <a:r>
              <a:rPr lang="zh-CN" altLang="en-US" sz="2000" noProof="1">
                <a:solidFill>
                  <a:srgbClr val="002060"/>
                </a:solidFill>
                <a:effectLst>
                  <a:outerShdw blurRad="38100" dist="38100" dir="2700000">
                    <a:srgbClr val="C0C0C0"/>
                  </a:outerShdw>
                </a:effectLst>
              </a:rPr>
              <a:t>各种操作系统的形成。</a:t>
            </a:r>
          </a:p>
          <a:p>
            <a:pPr marL="342900" indent="-342900">
              <a:lnSpc>
                <a:spcPct val="80000"/>
              </a:lnSpc>
              <a:buFontTx/>
              <a:buAutoNum type="arabicPeriod"/>
            </a:pPr>
            <a:endParaRPr lang="zh-CN" altLang="en-US" sz="2000" noProof="1">
              <a:solidFill>
                <a:srgbClr val="002060"/>
              </a:solidFill>
              <a:effectLst>
                <a:outerShdw blurRad="38100" dist="38100" dir="2700000">
                  <a:srgbClr val="C0C0C0"/>
                </a:outerShdw>
              </a:effectLst>
            </a:endParaRPr>
          </a:p>
          <a:p>
            <a:pPr marL="342900" indent="-342900">
              <a:lnSpc>
                <a:spcPct val="80000"/>
              </a:lnSpc>
              <a:buFontTx/>
              <a:buAutoNum type="arabicPeriod"/>
            </a:pPr>
            <a:r>
              <a:rPr lang="zh-CN" altLang="en-US" sz="2000" noProof="1">
                <a:solidFill>
                  <a:srgbClr val="002060"/>
                </a:solidFill>
                <a:effectLst>
                  <a:outerShdw blurRad="38100" dist="38100" dir="2700000">
                    <a:srgbClr val="C0C0C0"/>
                  </a:outerShdw>
                </a:effectLst>
              </a:rPr>
              <a:t>当前较为流行的操作系统。</a:t>
            </a:r>
          </a:p>
          <a:p>
            <a:pPr marL="342900" indent="-342900">
              <a:lnSpc>
                <a:spcPct val="80000"/>
              </a:lnSpc>
            </a:pPr>
            <a:endParaRPr lang="zh-CN" altLang="en-US" sz="2000" noProof="1">
              <a:solidFill>
                <a:srgbClr val="002060"/>
              </a:solidFill>
              <a:effectLst>
                <a:outerShdw blurRad="38100" dist="38100" dir="2700000">
                  <a:srgbClr val="C0C0C0"/>
                </a:outerShdw>
              </a:effectLst>
            </a:endParaRPr>
          </a:p>
        </p:txBody>
      </p:sp>
      <p:sp>
        <p:nvSpPr>
          <p:cNvPr id="240657" name="AutoShape 17">
            <a:extLst>
              <a:ext uri="{FF2B5EF4-FFF2-40B4-BE49-F238E27FC236}">
                <a16:creationId xmlns:a16="http://schemas.microsoft.com/office/drawing/2014/main" id="{BADA600F-92B6-464F-BA7F-E1F8EAFFBE2E}"/>
              </a:ext>
            </a:extLst>
          </p:cNvPr>
          <p:cNvSpPr>
            <a:spLocks noChangeArrowheads="1"/>
          </p:cNvSpPr>
          <p:nvPr/>
        </p:nvSpPr>
        <p:spPr bwMode="auto">
          <a:xfrm>
            <a:off x="8422482" y="3796251"/>
            <a:ext cx="2197100" cy="1387475"/>
          </a:xfrm>
          <a:prstGeom prst="can">
            <a:avLst>
              <a:gd name="adj" fmla="val 32083"/>
            </a:avLst>
          </a:prstGeom>
          <a:gradFill rotWithShape="1">
            <a:gsLst>
              <a:gs pos="0">
                <a:srgbClr val="C0CDB3"/>
              </a:gs>
              <a:gs pos="50000">
                <a:srgbClr val="FFFFFF"/>
              </a:gs>
              <a:gs pos="100000">
                <a:srgbClr val="C0CDB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240658" name="Oval 18">
            <a:extLst>
              <a:ext uri="{FF2B5EF4-FFF2-40B4-BE49-F238E27FC236}">
                <a16:creationId xmlns:a16="http://schemas.microsoft.com/office/drawing/2014/main" id="{9AB19780-1460-454A-AC61-197448F2C902}"/>
              </a:ext>
            </a:extLst>
          </p:cNvPr>
          <p:cNvSpPr>
            <a:spLocks noChangeArrowheads="1"/>
          </p:cNvSpPr>
          <p:nvPr/>
        </p:nvSpPr>
        <p:spPr bwMode="auto">
          <a:xfrm>
            <a:off x="8422482" y="3832764"/>
            <a:ext cx="2197100" cy="417512"/>
          </a:xfrm>
          <a:prstGeom prst="ellipse">
            <a:avLst/>
          </a:prstGeom>
          <a:gradFill rotWithShape="1">
            <a:gsLst>
              <a:gs pos="0">
                <a:srgbClr val="E6E6E6"/>
              </a:gs>
              <a:gs pos="14999">
                <a:srgbClr val="7D8496"/>
              </a:gs>
              <a:gs pos="53000">
                <a:srgbClr val="E6E6E6"/>
              </a:gs>
              <a:gs pos="67999">
                <a:srgbClr val="7D8496"/>
              </a:gs>
              <a:gs pos="92999">
                <a:srgbClr val="E6E6E6"/>
              </a:gs>
              <a:gs pos="100000">
                <a:srgbClr val="FFFFFF"/>
              </a:gs>
            </a:gsLst>
            <a:lin ang="5400000" scaled="1"/>
          </a:gradFill>
          <a:ln w="28575">
            <a:solidFill>
              <a:srgbClr val="B2B2B2"/>
            </a:solidFill>
            <a:round/>
            <a:headEnd/>
            <a:tailEnd/>
          </a:ln>
        </p:spPr>
        <p:txBody>
          <a:bodyPr wrap="none" anchor="ctr"/>
          <a:lstStyle/>
          <a:p>
            <a:endParaRPr lang="zh-CN" altLang="en-US" b="0"/>
          </a:p>
        </p:txBody>
      </p:sp>
      <p:grpSp>
        <p:nvGrpSpPr>
          <p:cNvPr id="240659" name="Group 19">
            <a:extLst>
              <a:ext uri="{FF2B5EF4-FFF2-40B4-BE49-F238E27FC236}">
                <a16:creationId xmlns:a16="http://schemas.microsoft.com/office/drawing/2014/main" id="{5653EF55-80C5-47F4-A2BF-C1D078B0FC37}"/>
              </a:ext>
            </a:extLst>
          </p:cNvPr>
          <p:cNvGrpSpPr>
            <a:grpSpLocks/>
          </p:cNvGrpSpPr>
          <p:nvPr/>
        </p:nvGrpSpPr>
        <p:grpSpPr bwMode="auto">
          <a:xfrm>
            <a:off x="8574882" y="1451514"/>
            <a:ext cx="1952625" cy="2765425"/>
            <a:chOff x="3017" y="856"/>
            <a:chExt cx="1052" cy="1906"/>
          </a:xfrm>
        </p:grpSpPr>
        <p:sp>
          <p:nvSpPr>
            <p:cNvPr id="72723" name="Oval 20">
              <a:extLst>
                <a:ext uri="{FF2B5EF4-FFF2-40B4-BE49-F238E27FC236}">
                  <a16:creationId xmlns:a16="http://schemas.microsoft.com/office/drawing/2014/main" id="{F7DD0037-0FDF-433B-BFA0-4D2E6732495A}"/>
                </a:ext>
              </a:extLst>
            </p:cNvPr>
            <p:cNvSpPr>
              <a:spLocks noChangeArrowheads="1"/>
            </p:cNvSpPr>
            <p:nvPr/>
          </p:nvSpPr>
          <p:spPr bwMode="auto">
            <a:xfrm>
              <a:off x="3017" y="2480"/>
              <a:ext cx="1052" cy="282"/>
            </a:xfrm>
            <a:prstGeom prst="ellipse">
              <a:avLst/>
            </a:prstGeom>
            <a:solidFill>
              <a:srgbClr val="E1C797"/>
            </a:solidFill>
            <a:ln w="28575">
              <a:solidFill>
                <a:srgbClr val="FEFEFE"/>
              </a:solidFill>
              <a:round/>
              <a:headEnd/>
              <a:tailEnd/>
            </a:ln>
          </p:spPr>
          <p:txBody>
            <a:bodyPr wrap="none" anchor="ctr"/>
            <a:lstStyle/>
            <a:p>
              <a:endParaRPr lang="zh-CN" altLang="en-US" b="0"/>
            </a:p>
          </p:txBody>
        </p:sp>
        <p:sp>
          <p:nvSpPr>
            <p:cNvPr id="72724" name="Rectangle 21">
              <a:extLst>
                <a:ext uri="{FF2B5EF4-FFF2-40B4-BE49-F238E27FC236}">
                  <a16:creationId xmlns:a16="http://schemas.microsoft.com/office/drawing/2014/main" id="{873F7EA6-19E9-4D21-847B-073B70C8230D}"/>
                </a:ext>
              </a:extLst>
            </p:cNvPr>
            <p:cNvSpPr>
              <a:spLocks noChangeArrowheads="1"/>
            </p:cNvSpPr>
            <p:nvPr/>
          </p:nvSpPr>
          <p:spPr bwMode="auto">
            <a:xfrm>
              <a:off x="3024" y="856"/>
              <a:ext cx="1036" cy="1764"/>
            </a:xfrm>
            <a:prstGeom prst="rect">
              <a:avLst/>
            </a:prstGeom>
            <a:gradFill rotWithShape="1">
              <a:gsLst>
                <a:gs pos="0">
                  <a:srgbClr val="FFFFFF"/>
                </a:gs>
                <a:gs pos="100000">
                  <a:srgbClr val="E1C797"/>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en-US" b="0"/>
            </a:p>
          </p:txBody>
        </p:sp>
      </p:grpSp>
      <p:sp>
        <p:nvSpPr>
          <p:cNvPr id="240662" name="Rectangle 22">
            <a:extLst>
              <a:ext uri="{FF2B5EF4-FFF2-40B4-BE49-F238E27FC236}">
                <a16:creationId xmlns:a16="http://schemas.microsoft.com/office/drawing/2014/main" id="{532BEC9B-EBFE-43C1-9B12-7F4B0FFDC599}"/>
              </a:ext>
            </a:extLst>
          </p:cNvPr>
          <p:cNvSpPr/>
          <p:nvPr/>
        </p:nvSpPr>
        <p:spPr>
          <a:xfrm>
            <a:off x="8582819" y="1844824"/>
            <a:ext cx="1905000" cy="2552700"/>
          </a:xfrm>
          <a:prstGeom prst="rect">
            <a:avLst/>
          </a:prstGeom>
          <a:noFill/>
          <a:ln w="9525">
            <a:noFill/>
          </a:ln>
        </p:spPr>
        <p:txBody>
          <a:bodyPr>
            <a:spAutoFit/>
          </a:bodyPr>
          <a:lstStyle/>
          <a:p>
            <a:pPr marL="342900" indent="-342900">
              <a:lnSpc>
                <a:spcPct val="80000"/>
              </a:lnSpc>
              <a:buFontTx/>
              <a:buAutoNum type="arabicPeriod"/>
            </a:pPr>
            <a:r>
              <a:rPr lang="zh-CN" altLang="en-US" sz="2000" noProof="1">
                <a:solidFill>
                  <a:srgbClr val="1C1C1C"/>
                </a:solidFill>
                <a:effectLst>
                  <a:outerShdw blurRad="38100" dist="38100" dir="2700000">
                    <a:srgbClr val="C0C0C0"/>
                  </a:outerShdw>
                </a:effectLst>
              </a:rPr>
              <a:t>与计算机体系结构的关系。</a:t>
            </a:r>
          </a:p>
          <a:p>
            <a:pPr marL="342900" indent="-342900">
              <a:lnSpc>
                <a:spcPct val="80000"/>
              </a:lnSpc>
              <a:buFontTx/>
              <a:buAutoNum type="arabicPeriod"/>
            </a:pPr>
            <a:endParaRPr lang="zh-CN" altLang="en-US" sz="2000" noProof="1">
              <a:solidFill>
                <a:srgbClr val="1C1C1C"/>
              </a:solidFill>
              <a:effectLst>
                <a:outerShdw blurRad="38100" dist="38100" dir="2700000">
                  <a:srgbClr val="C0C0C0"/>
                </a:outerShdw>
              </a:effectLst>
            </a:endParaRPr>
          </a:p>
          <a:p>
            <a:pPr marL="342900" indent="-342900">
              <a:lnSpc>
                <a:spcPct val="80000"/>
              </a:lnSpc>
              <a:buFontTx/>
              <a:buAutoNum type="arabicPeriod"/>
            </a:pPr>
            <a:r>
              <a:rPr lang="zh-CN" altLang="en-US" sz="2000" noProof="1">
                <a:solidFill>
                  <a:srgbClr val="1C1C1C"/>
                </a:solidFill>
                <a:effectLst>
                  <a:outerShdw blurRad="38100" dist="38100" dir="2700000">
                    <a:srgbClr val="C0C0C0"/>
                  </a:outerShdw>
                </a:effectLst>
              </a:rPr>
              <a:t>操作系统发展趋势</a:t>
            </a:r>
          </a:p>
          <a:p>
            <a:pPr marL="342900" indent="-342900">
              <a:lnSpc>
                <a:spcPct val="80000"/>
              </a:lnSpc>
              <a:buFontTx/>
              <a:buAutoNum type="arabicPeriod"/>
            </a:pPr>
            <a:endParaRPr lang="zh-CN" altLang="en-US" sz="2000" noProof="1">
              <a:solidFill>
                <a:srgbClr val="1C1C1C"/>
              </a:solidFill>
              <a:effectLst>
                <a:outerShdw blurRad="38100" dist="38100" dir="2700000">
                  <a:srgbClr val="C0C0C0"/>
                </a:outerShdw>
              </a:effectLst>
            </a:endParaRPr>
          </a:p>
          <a:p>
            <a:pPr marL="342900" indent="-342900">
              <a:lnSpc>
                <a:spcPct val="80000"/>
              </a:lnSpc>
              <a:buFontTx/>
              <a:buAutoNum type="arabicPeriod"/>
            </a:pPr>
            <a:r>
              <a:rPr lang="zh-CN" altLang="en-US" sz="2000" noProof="1">
                <a:solidFill>
                  <a:srgbClr val="1C1C1C"/>
                </a:solidFill>
                <a:effectLst>
                  <a:outerShdw blurRad="38100" dist="38100" dir="2700000">
                    <a:srgbClr val="C0C0C0"/>
                  </a:outerShdw>
                </a:effectLst>
              </a:rPr>
              <a:t>未来操作系统的特点。</a:t>
            </a:r>
          </a:p>
          <a:p>
            <a:pPr marL="342900" indent="-342900">
              <a:lnSpc>
                <a:spcPct val="80000"/>
              </a:lnSpc>
              <a:buFontTx/>
              <a:buAutoNum type="arabicPeriod"/>
            </a:pPr>
            <a:endParaRPr lang="zh-CN" altLang="en-US" sz="2000" noProof="1">
              <a:solidFill>
                <a:srgbClr val="1C1C1C"/>
              </a:solidFill>
              <a:effectLst>
                <a:outerShdw blurRad="38100" dist="38100" dir="2700000">
                  <a:srgbClr val="C0C0C0"/>
                </a:outerShdw>
              </a:effectLst>
            </a:endParaRPr>
          </a:p>
        </p:txBody>
      </p:sp>
      <p:sp>
        <p:nvSpPr>
          <p:cNvPr id="240663" name="Text Box 29">
            <a:extLst>
              <a:ext uri="{FF2B5EF4-FFF2-40B4-BE49-F238E27FC236}">
                <a16:creationId xmlns:a16="http://schemas.microsoft.com/office/drawing/2014/main" id="{4147A96C-3E74-4FA7-A8FA-5C1DD7D4D97D}"/>
              </a:ext>
            </a:extLst>
          </p:cNvPr>
          <p:cNvSpPr txBox="1"/>
          <p:nvPr/>
        </p:nvSpPr>
        <p:spPr>
          <a:xfrm>
            <a:off x="1404145" y="4437112"/>
            <a:ext cx="2232025" cy="398462"/>
          </a:xfrm>
          <a:prstGeom prst="rect">
            <a:avLst/>
          </a:prstGeom>
          <a:noFill/>
          <a:ln w="9525">
            <a:noFill/>
          </a:ln>
        </p:spPr>
        <p:txBody>
          <a:bodyPr>
            <a:spAutoFit/>
          </a:bodyPr>
          <a:lstStyle/>
          <a:p>
            <a:pPr algn="ctr">
              <a:spcBef>
                <a:spcPct val="50000"/>
              </a:spcBef>
              <a:buFont typeface="Wingdings" panose="05000000000000000000" pitchFamily="2" charset="2"/>
              <a:buNone/>
            </a:pPr>
            <a:r>
              <a:rPr lang="zh-CN" altLang="en-US" sz="2000" noProof="1">
                <a:solidFill>
                  <a:srgbClr val="000099"/>
                </a:solidFill>
                <a:effectLst>
                  <a:outerShdw blurRad="38100" dist="38100" dir="2700000">
                    <a:srgbClr val="C0C0C0"/>
                  </a:outerShdw>
                </a:effectLst>
              </a:rPr>
              <a:t>操作系统主要技术</a:t>
            </a:r>
          </a:p>
        </p:txBody>
      </p:sp>
      <p:sp>
        <p:nvSpPr>
          <p:cNvPr id="240664" name="Text Box 30">
            <a:extLst>
              <a:ext uri="{FF2B5EF4-FFF2-40B4-BE49-F238E27FC236}">
                <a16:creationId xmlns:a16="http://schemas.microsoft.com/office/drawing/2014/main" id="{1B089978-25C2-46FA-9890-E26493F7709E}"/>
              </a:ext>
            </a:extLst>
          </p:cNvPr>
          <p:cNvSpPr txBox="1"/>
          <p:nvPr/>
        </p:nvSpPr>
        <p:spPr>
          <a:xfrm>
            <a:off x="4727575" y="4516438"/>
            <a:ext cx="2736850" cy="398462"/>
          </a:xfrm>
          <a:prstGeom prst="rect">
            <a:avLst/>
          </a:prstGeom>
          <a:noFill/>
          <a:ln w="9525">
            <a:noFill/>
          </a:ln>
        </p:spPr>
        <p:txBody>
          <a:bodyPr>
            <a:spAutoFit/>
          </a:bodyPr>
          <a:lstStyle/>
          <a:p>
            <a:pPr algn="ctr">
              <a:spcBef>
                <a:spcPct val="50000"/>
              </a:spcBef>
              <a:buFont typeface="Wingdings" panose="05000000000000000000" pitchFamily="2" charset="2"/>
              <a:buNone/>
            </a:pPr>
            <a:r>
              <a:rPr lang="zh-CN" altLang="en-US" sz="2000" noProof="1">
                <a:solidFill>
                  <a:srgbClr val="000099"/>
                </a:solidFill>
                <a:effectLst>
                  <a:outerShdw blurRad="38100" dist="38100" dir="2700000">
                    <a:srgbClr val="C0C0C0"/>
                  </a:outerShdw>
                </a:effectLst>
              </a:rPr>
              <a:t>操作系统的形成</a:t>
            </a:r>
          </a:p>
        </p:txBody>
      </p:sp>
      <p:sp>
        <p:nvSpPr>
          <p:cNvPr id="240665" name="Text Box 31">
            <a:extLst>
              <a:ext uri="{FF2B5EF4-FFF2-40B4-BE49-F238E27FC236}">
                <a16:creationId xmlns:a16="http://schemas.microsoft.com/office/drawing/2014/main" id="{B307EB4C-D5B1-4E9D-B24E-739FB8010645}"/>
              </a:ext>
            </a:extLst>
          </p:cNvPr>
          <p:cNvSpPr txBox="1"/>
          <p:nvPr/>
        </p:nvSpPr>
        <p:spPr>
          <a:xfrm>
            <a:off x="8299003" y="4437112"/>
            <a:ext cx="2549525" cy="398463"/>
          </a:xfrm>
          <a:prstGeom prst="rect">
            <a:avLst/>
          </a:prstGeom>
          <a:noFill/>
          <a:ln w="9525">
            <a:noFill/>
          </a:ln>
        </p:spPr>
        <p:txBody>
          <a:bodyPr>
            <a:spAutoFit/>
          </a:bodyPr>
          <a:lstStyle/>
          <a:p>
            <a:pPr algn="ctr">
              <a:spcBef>
                <a:spcPct val="50000"/>
              </a:spcBef>
              <a:buFont typeface="Wingdings" panose="05000000000000000000" pitchFamily="2" charset="2"/>
              <a:buNone/>
            </a:pPr>
            <a:r>
              <a:rPr lang="zh-CN" altLang="en-US" sz="2000" noProof="1">
                <a:solidFill>
                  <a:srgbClr val="000099"/>
                </a:solidFill>
                <a:effectLst>
                  <a:outerShdw blurRad="38100" dist="38100" dir="2700000">
                    <a:srgbClr val="C0C0C0"/>
                  </a:outerShdw>
                </a:effectLst>
              </a:rPr>
              <a:t>操作系统的发展</a:t>
            </a:r>
          </a:p>
        </p:txBody>
      </p:sp>
      <p:sp>
        <p:nvSpPr>
          <p:cNvPr id="32" name="矩形 31">
            <a:extLst>
              <a:ext uri="{FF2B5EF4-FFF2-40B4-BE49-F238E27FC236}">
                <a16:creationId xmlns:a16="http://schemas.microsoft.com/office/drawing/2014/main" id="{1423B49F-1B4D-4989-8F5F-C7F3D213A459}"/>
              </a:ext>
            </a:extLst>
          </p:cNvPr>
          <p:cNvSpPr>
            <a:spLocks noChangeArrowheads="1" noChangeShapeType="1" noTextEdit="1"/>
          </p:cNvSpPr>
          <p:nvPr/>
        </p:nvSpPr>
        <p:spPr bwMode="auto">
          <a:xfrm>
            <a:off x="316940" y="183603"/>
            <a:ext cx="3960813"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1.2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操作系统的形成</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40644"/>
                                        </p:tgtEl>
                                        <p:attrNameLst>
                                          <p:attrName>style.visibility</p:attrName>
                                        </p:attrNameLst>
                                      </p:cBhvr>
                                      <p:to>
                                        <p:strVal val="visible"/>
                                      </p:to>
                                    </p:set>
                                    <p:anim calcmode="lin" valueType="num">
                                      <p:cBhvr additive="base">
                                        <p:cTn id="7" dur="500" fill="hold"/>
                                        <p:tgtEl>
                                          <p:spTgt spid="240644"/>
                                        </p:tgtEl>
                                        <p:attrNameLst>
                                          <p:attrName>ppt_x</p:attrName>
                                        </p:attrNameLst>
                                      </p:cBhvr>
                                      <p:tavLst>
                                        <p:tav tm="0">
                                          <p:val>
                                            <p:strVal val="#ppt_x"/>
                                          </p:val>
                                        </p:tav>
                                        <p:tav tm="100000">
                                          <p:val>
                                            <p:strVal val="#ppt_x"/>
                                          </p:val>
                                        </p:tav>
                                      </p:tavLst>
                                    </p:anim>
                                    <p:anim calcmode="lin" valueType="num">
                                      <p:cBhvr additive="base">
                                        <p:cTn id="8" dur="500" fill="hold"/>
                                        <p:tgtEl>
                                          <p:spTgt spid="240644"/>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40642"/>
                                        </p:tgtEl>
                                        <p:attrNameLst>
                                          <p:attrName>style.visibility</p:attrName>
                                        </p:attrNameLst>
                                      </p:cBhvr>
                                      <p:to>
                                        <p:strVal val="visible"/>
                                      </p:to>
                                    </p:set>
                                    <p:anim calcmode="lin" valueType="num">
                                      <p:cBhvr additive="base">
                                        <p:cTn id="12" dur="500" fill="hold"/>
                                        <p:tgtEl>
                                          <p:spTgt spid="240642"/>
                                        </p:tgtEl>
                                        <p:attrNameLst>
                                          <p:attrName>ppt_x</p:attrName>
                                        </p:attrNameLst>
                                      </p:cBhvr>
                                      <p:tavLst>
                                        <p:tav tm="0">
                                          <p:val>
                                            <p:strVal val="#ppt_x"/>
                                          </p:val>
                                        </p:tav>
                                        <p:tav tm="100000">
                                          <p:val>
                                            <p:strVal val="#ppt_x"/>
                                          </p:val>
                                        </p:tav>
                                      </p:tavLst>
                                    </p:anim>
                                    <p:anim calcmode="lin" valueType="num">
                                      <p:cBhvr additive="base">
                                        <p:cTn id="13" dur="500" fill="hold"/>
                                        <p:tgtEl>
                                          <p:spTgt spid="240642"/>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240643"/>
                                        </p:tgtEl>
                                        <p:attrNameLst>
                                          <p:attrName>style.visibility</p:attrName>
                                        </p:attrNameLst>
                                      </p:cBhvr>
                                      <p:to>
                                        <p:strVal val="visible"/>
                                      </p:to>
                                    </p:set>
                                    <p:anim calcmode="lin" valueType="num">
                                      <p:cBhvr additive="base">
                                        <p:cTn id="17" dur="500" fill="hold"/>
                                        <p:tgtEl>
                                          <p:spTgt spid="240643"/>
                                        </p:tgtEl>
                                        <p:attrNameLst>
                                          <p:attrName>ppt_x</p:attrName>
                                        </p:attrNameLst>
                                      </p:cBhvr>
                                      <p:tavLst>
                                        <p:tav tm="0">
                                          <p:val>
                                            <p:strVal val="#ppt_x"/>
                                          </p:val>
                                        </p:tav>
                                        <p:tav tm="100000">
                                          <p:val>
                                            <p:strVal val="#ppt_x"/>
                                          </p:val>
                                        </p:tav>
                                      </p:tavLst>
                                    </p:anim>
                                    <p:anim calcmode="lin" valueType="num">
                                      <p:cBhvr additive="base">
                                        <p:cTn id="18" dur="500" fill="hold"/>
                                        <p:tgtEl>
                                          <p:spTgt spid="240643"/>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40645"/>
                                        </p:tgtEl>
                                        <p:attrNameLst>
                                          <p:attrName>style.visibility</p:attrName>
                                        </p:attrNameLst>
                                      </p:cBhvr>
                                      <p:to>
                                        <p:strVal val="visible"/>
                                      </p:to>
                                    </p:set>
                                    <p:anim calcmode="lin" valueType="num">
                                      <p:cBhvr additive="base">
                                        <p:cTn id="22" dur="500" fill="hold"/>
                                        <p:tgtEl>
                                          <p:spTgt spid="240645"/>
                                        </p:tgtEl>
                                        <p:attrNameLst>
                                          <p:attrName>ppt_x</p:attrName>
                                        </p:attrNameLst>
                                      </p:cBhvr>
                                      <p:tavLst>
                                        <p:tav tm="0">
                                          <p:val>
                                            <p:strVal val="#ppt_x"/>
                                          </p:val>
                                        </p:tav>
                                        <p:tav tm="100000">
                                          <p:val>
                                            <p:strVal val="#ppt_x"/>
                                          </p:val>
                                        </p:tav>
                                      </p:tavLst>
                                    </p:anim>
                                    <p:anim calcmode="lin" valueType="num">
                                      <p:cBhvr additive="base">
                                        <p:cTn id="23" dur="500" fill="hold"/>
                                        <p:tgtEl>
                                          <p:spTgt spid="240645"/>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40646"/>
                                        </p:tgtEl>
                                        <p:attrNameLst>
                                          <p:attrName>style.visibility</p:attrName>
                                        </p:attrNameLst>
                                      </p:cBhvr>
                                      <p:to>
                                        <p:strVal val="visible"/>
                                      </p:to>
                                    </p:set>
                                    <p:anim calcmode="lin" valueType="num">
                                      <p:cBhvr additive="base">
                                        <p:cTn id="27" dur="500" fill="hold"/>
                                        <p:tgtEl>
                                          <p:spTgt spid="240646"/>
                                        </p:tgtEl>
                                        <p:attrNameLst>
                                          <p:attrName>ppt_x</p:attrName>
                                        </p:attrNameLst>
                                      </p:cBhvr>
                                      <p:tavLst>
                                        <p:tav tm="0">
                                          <p:val>
                                            <p:strVal val="#ppt_x"/>
                                          </p:val>
                                        </p:tav>
                                        <p:tav tm="100000">
                                          <p:val>
                                            <p:strVal val="#ppt_x"/>
                                          </p:val>
                                        </p:tav>
                                      </p:tavLst>
                                    </p:anim>
                                    <p:anim calcmode="lin" valueType="num">
                                      <p:cBhvr additive="base">
                                        <p:cTn id="28" dur="500" fill="hold"/>
                                        <p:tgtEl>
                                          <p:spTgt spid="240646"/>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240663"/>
                                        </p:tgtEl>
                                        <p:attrNameLst>
                                          <p:attrName>style.visibility</p:attrName>
                                        </p:attrNameLst>
                                      </p:cBhvr>
                                      <p:to>
                                        <p:strVal val="visible"/>
                                      </p:to>
                                    </p:set>
                                    <p:anim calcmode="lin" valueType="num">
                                      <p:cBhvr additive="base">
                                        <p:cTn id="32" dur="500" fill="hold"/>
                                        <p:tgtEl>
                                          <p:spTgt spid="240663"/>
                                        </p:tgtEl>
                                        <p:attrNameLst>
                                          <p:attrName>ppt_x</p:attrName>
                                        </p:attrNameLst>
                                      </p:cBhvr>
                                      <p:tavLst>
                                        <p:tav tm="0">
                                          <p:val>
                                            <p:strVal val="#ppt_x"/>
                                          </p:val>
                                        </p:tav>
                                        <p:tav tm="100000">
                                          <p:val>
                                            <p:strVal val="#ppt_x"/>
                                          </p:val>
                                        </p:tav>
                                      </p:tavLst>
                                    </p:anim>
                                    <p:anim calcmode="lin" valueType="num">
                                      <p:cBhvr additive="base">
                                        <p:cTn id="33" dur="500" fill="hold"/>
                                        <p:tgtEl>
                                          <p:spTgt spid="240663"/>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240647"/>
                                        </p:tgtEl>
                                        <p:attrNameLst>
                                          <p:attrName>style.visibility</p:attrName>
                                        </p:attrNameLst>
                                      </p:cBhvr>
                                      <p:to>
                                        <p:strVal val="visible"/>
                                      </p:to>
                                    </p:set>
                                    <p:anim calcmode="lin" valueType="num">
                                      <p:cBhvr additive="base">
                                        <p:cTn id="37" dur="500" fill="hold"/>
                                        <p:tgtEl>
                                          <p:spTgt spid="240647"/>
                                        </p:tgtEl>
                                        <p:attrNameLst>
                                          <p:attrName>ppt_x</p:attrName>
                                        </p:attrNameLst>
                                      </p:cBhvr>
                                      <p:tavLst>
                                        <p:tav tm="0">
                                          <p:val>
                                            <p:strVal val="#ppt_x"/>
                                          </p:val>
                                        </p:tav>
                                        <p:tav tm="100000">
                                          <p:val>
                                            <p:strVal val="#ppt_x"/>
                                          </p:val>
                                        </p:tav>
                                      </p:tavLst>
                                    </p:anim>
                                    <p:anim calcmode="lin" valueType="num">
                                      <p:cBhvr additive="base">
                                        <p:cTn id="38" dur="500" fill="hold"/>
                                        <p:tgtEl>
                                          <p:spTgt spid="240647"/>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240648"/>
                                        </p:tgtEl>
                                        <p:attrNameLst>
                                          <p:attrName>style.visibility</p:attrName>
                                        </p:attrNameLst>
                                      </p:cBhvr>
                                      <p:to>
                                        <p:strVal val="visible"/>
                                      </p:to>
                                    </p:set>
                                    <p:anim calcmode="lin" valueType="num">
                                      <p:cBhvr additive="base">
                                        <p:cTn id="42" dur="500" fill="hold"/>
                                        <p:tgtEl>
                                          <p:spTgt spid="240648"/>
                                        </p:tgtEl>
                                        <p:attrNameLst>
                                          <p:attrName>ppt_x</p:attrName>
                                        </p:attrNameLst>
                                      </p:cBhvr>
                                      <p:tavLst>
                                        <p:tav tm="0">
                                          <p:val>
                                            <p:strVal val="#ppt_x"/>
                                          </p:val>
                                        </p:tav>
                                        <p:tav tm="100000">
                                          <p:val>
                                            <p:strVal val="#ppt_x"/>
                                          </p:val>
                                        </p:tav>
                                      </p:tavLst>
                                    </p:anim>
                                    <p:anim calcmode="lin" valueType="num">
                                      <p:cBhvr additive="base">
                                        <p:cTn id="43" dur="500" fill="hold"/>
                                        <p:tgtEl>
                                          <p:spTgt spid="240648"/>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240649"/>
                                        </p:tgtEl>
                                        <p:attrNameLst>
                                          <p:attrName>style.visibility</p:attrName>
                                        </p:attrNameLst>
                                      </p:cBhvr>
                                      <p:to>
                                        <p:strVal val="visible"/>
                                      </p:to>
                                    </p:set>
                                    <p:anim calcmode="lin" valueType="num">
                                      <p:cBhvr additive="base">
                                        <p:cTn id="47" dur="500" fill="hold"/>
                                        <p:tgtEl>
                                          <p:spTgt spid="240649"/>
                                        </p:tgtEl>
                                        <p:attrNameLst>
                                          <p:attrName>ppt_x</p:attrName>
                                        </p:attrNameLst>
                                      </p:cBhvr>
                                      <p:tavLst>
                                        <p:tav tm="0">
                                          <p:val>
                                            <p:strVal val="#ppt_x"/>
                                          </p:val>
                                        </p:tav>
                                        <p:tav tm="100000">
                                          <p:val>
                                            <p:strVal val="#ppt_x"/>
                                          </p:val>
                                        </p:tav>
                                      </p:tavLst>
                                    </p:anim>
                                    <p:anim calcmode="lin" valueType="num">
                                      <p:cBhvr additive="base">
                                        <p:cTn id="48" dur="500" fill="hold"/>
                                        <p:tgtEl>
                                          <p:spTgt spid="240649"/>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240650"/>
                                        </p:tgtEl>
                                        <p:attrNameLst>
                                          <p:attrName>style.visibility</p:attrName>
                                        </p:attrNameLst>
                                      </p:cBhvr>
                                      <p:to>
                                        <p:strVal val="visible"/>
                                      </p:to>
                                    </p:set>
                                    <p:anim calcmode="lin" valueType="num">
                                      <p:cBhvr additive="base">
                                        <p:cTn id="52" dur="500" fill="hold"/>
                                        <p:tgtEl>
                                          <p:spTgt spid="240650"/>
                                        </p:tgtEl>
                                        <p:attrNameLst>
                                          <p:attrName>ppt_x</p:attrName>
                                        </p:attrNameLst>
                                      </p:cBhvr>
                                      <p:tavLst>
                                        <p:tav tm="0">
                                          <p:val>
                                            <p:strVal val="#ppt_x"/>
                                          </p:val>
                                        </p:tav>
                                        <p:tav tm="100000">
                                          <p:val>
                                            <p:strVal val="#ppt_x"/>
                                          </p:val>
                                        </p:tav>
                                      </p:tavLst>
                                    </p:anim>
                                    <p:anim calcmode="lin" valueType="num">
                                      <p:cBhvr additive="base">
                                        <p:cTn id="53" dur="500" fill="hold"/>
                                        <p:tgtEl>
                                          <p:spTgt spid="240650"/>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240651"/>
                                        </p:tgtEl>
                                        <p:attrNameLst>
                                          <p:attrName>style.visibility</p:attrName>
                                        </p:attrNameLst>
                                      </p:cBhvr>
                                      <p:to>
                                        <p:strVal val="visible"/>
                                      </p:to>
                                    </p:set>
                                    <p:anim calcmode="lin" valueType="num">
                                      <p:cBhvr additive="base">
                                        <p:cTn id="57" dur="500" fill="hold"/>
                                        <p:tgtEl>
                                          <p:spTgt spid="240651"/>
                                        </p:tgtEl>
                                        <p:attrNameLst>
                                          <p:attrName>ppt_x</p:attrName>
                                        </p:attrNameLst>
                                      </p:cBhvr>
                                      <p:tavLst>
                                        <p:tav tm="0">
                                          <p:val>
                                            <p:strVal val="#ppt_x"/>
                                          </p:val>
                                        </p:tav>
                                        <p:tav tm="100000">
                                          <p:val>
                                            <p:strVal val="#ppt_x"/>
                                          </p:val>
                                        </p:tav>
                                      </p:tavLst>
                                    </p:anim>
                                    <p:anim calcmode="lin" valueType="num">
                                      <p:cBhvr additive="base">
                                        <p:cTn id="58" dur="500" fill="hold"/>
                                        <p:tgtEl>
                                          <p:spTgt spid="240651"/>
                                        </p:tgtEl>
                                        <p:attrNameLst>
                                          <p:attrName>ppt_y</p:attrName>
                                        </p:attrNameLst>
                                      </p:cBhvr>
                                      <p:tavLst>
                                        <p:tav tm="0">
                                          <p:val>
                                            <p:strVal val="1+#ppt_h/2"/>
                                          </p:val>
                                        </p:tav>
                                        <p:tav tm="100000">
                                          <p:val>
                                            <p:strVal val="#ppt_y"/>
                                          </p:val>
                                        </p:tav>
                                      </p:tavLst>
                                    </p:anim>
                                  </p:childTnLst>
                                </p:cTn>
                              </p:par>
                            </p:childTnLst>
                          </p:cTn>
                        </p:par>
                        <p:par>
                          <p:cTn id="59" fill="hold" nodeType="afterGroup">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240664"/>
                                        </p:tgtEl>
                                        <p:attrNameLst>
                                          <p:attrName>style.visibility</p:attrName>
                                        </p:attrNameLst>
                                      </p:cBhvr>
                                      <p:to>
                                        <p:strVal val="visible"/>
                                      </p:to>
                                    </p:set>
                                    <p:anim calcmode="lin" valueType="num">
                                      <p:cBhvr additive="base">
                                        <p:cTn id="62" dur="500" fill="hold"/>
                                        <p:tgtEl>
                                          <p:spTgt spid="240664"/>
                                        </p:tgtEl>
                                        <p:attrNameLst>
                                          <p:attrName>ppt_x</p:attrName>
                                        </p:attrNameLst>
                                      </p:cBhvr>
                                      <p:tavLst>
                                        <p:tav tm="0">
                                          <p:val>
                                            <p:strVal val="#ppt_x"/>
                                          </p:val>
                                        </p:tav>
                                        <p:tav tm="100000">
                                          <p:val>
                                            <p:strVal val="#ppt_x"/>
                                          </p:val>
                                        </p:tav>
                                      </p:tavLst>
                                    </p:anim>
                                    <p:anim calcmode="lin" valueType="num">
                                      <p:cBhvr additive="base">
                                        <p:cTn id="63" dur="500" fill="hold"/>
                                        <p:tgtEl>
                                          <p:spTgt spid="240664"/>
                                        </p:tgtEl>
                                        <p:attrNameLst>
                                          <p:attrName>ppt_y</p:attrName>
                                        </p:attrNameLst>
                                      </p:cBhvr>
                                      <p:tavLst>
                                        <p:tav tm="0">
                                          <p:val>
                                            <p:strVal val="1+#ppt_h/2"/>
                                          </p:val>
                                        </p:tav>
                                        <p:tav tm="100000">
                                          <p:val>
                                            <p:strVal val="#ppt_y"/>
                                          </p:val>
                                        </p:tav>
                                      </p:tavLst>
                                    </p:anim>
                                  </p:childTnLst>
                                </p:cTn>
                              </p:par>
                            </p:childTnLst>
                          </p:cTn>
                        </p:par>
                        <p:par>
                          <p:cTn id="64" fill="hold" nodeType="afterGroup">
                            <p:stCondLst>
                              <p:cond delay="6000"/>
                            </p:stCondLst>
                            <p:childTnLst>
                              <p:par>
                                <p:cTn id="65" presetID="2" presetClass="entr" presetSubtype="4" fill="hold" nodeType="afterEffect">
                                  <p:stCondLst>
                                    <p:cond delay="0"/>
                                  </p:stCondLst>
                                  <p:childTnLst>
                                    <p:set>
                                      <p:cBhvr>
                                        <p:cTn id="66" dur="1" fill="hold">
                                          <p:stCondLst>
                                            <p:cond delay="0"/>
                                          </p:stCondLst>
                                        </p:cTn>
                                        <p:tgtEl>
                                          <p:spTgt spid="240652"/>
                                        </p:tgtEl>
                                        <p:attrNameLst>
                                          <p:attrName>style.visibility</p:attrName>
                                        </p:attrNameLst>
                                      </p:cBhvr>
                                      <p:to>
                                        <p:strVal val="visible"/>
                                      </p:to>
                                    </p:set>
                                    <p:anim calcmode="lin" valueType="num">
                                      <p:cBhvr additive="base">
                                        <p:cTn id="67" dur="500" fill="hold"/>
                                        <p:tgtEl>
                                          <p:spTgt spid="240652"/>
                                        </p:tgtEl>
                                        <p:attrNameLst>
                                          <p:attrName>ppt_x</p:attrName>
                                        </p:attrNameLst>
                                      </p:cBhvr>
                                      <p:tavLst>
                                        <p:tav tm="0">
                                          <p:val>
                                            <p:strVal val="#ppt_x"/>
                                          </p:val>
                                        </p:tav>
                                        <p:tav tm="100000">
                                          <p:val>
                                            <p:strVal val="#ppt_x"/>
                                          </p:val>
                                        </p:tav>
                                      </p:tavLst>
                                    </p:anim>
                                    <p:anim calcmode="lin" valueType="num">
                                      <p:cBhvr additive="base">
                                        <p:cTn id="68" dur="500" fill="hold"/>
                                        <p:tgtEl>
                                          <p:spTgt spid="240652"/>
                                        </p:tgtEl>
                                        <p:attrNameLst>
                                          <p:attrName>ppt_y</p:attrName>
                                        </p:attrNameLst>
                                      </p:cBhvr>
                                      <p:tavLst>
                                        <p:tav tm="0">
                                          <p:val>
                                            <p:strVal val="1+#ppt_h/2"/>
                                          </p:val>
                                        </p:tav>
                                        <p:tav tm="100000">
                                          <p:val>
                                            <p:strVal val="#ppt_y"/>
                                          </p:val>
                                        </p:tav>
                                      </p:tavLst>
                                    </p:anim>
                                  </p:childTnLst>
                                </p:cTn>
                              </p:par>
                            </p:childTnLst>
                          </p:cTn>
                        </p:par>
                        <p:par>
                          <p:cTn id="69" fill="hold" nodeType="afterGroup">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240655"/>
                                        </p:tgtEl>
                                        <p:attrNameLst>
                                          <p:attrName>style.visibility</p:attrName>
                                        </p:attrNameLst>
                                      </p:cBhvr>
                                      <p:to>
                                        <p:strVal val="visible"/>
                                      </p:to>
                                    </p:set>
                                    <p:anim calcmode="lin" valueType="num">
                                      <p:cBhvr additive="base">
                                        <p:cTn id="72" dur="500" fill="hold"/>
                                        <p:tgtEl>
                                          <p:spTgt spid="240655"/>
                                        </p:tgtEl>
                                        <p:attrNameLst>
                                          <p:attrName>ppt_x</p:attrName>
                                        </p:attrNameLst>
                                      </p:cBhvr>
                                      <p:tavLst>
                                        <p:tav tm="0">
                                          <p:val>
                                            <p:strVal val="#ppt_x"/>
                                          </p:val>
                                        </p:tav>
                                        <p:tav tm="100000">
                                          <p:val>
                                            <p:strVal val="#ppt_x"/>
                                          </p:val>
                                        </p:tav>
                                      </p:tavLst>
                                    </p:anim>
                                    <p:anim calcmode="lin" valueType="num">
                                      <p:cBhvr additive="base">
                                        <p:cTn id="73" dur="500" fill="hold"/>
                                        <p:tgtEl>
                                          <p:spTgt spid="240655"/>
                                        </p:tgtEl>
                                        <p:attrNameLst>
                                          <p:attrName>ppt_y</p:attrName>
                                        </p:attrNameLst>
                                      </p:cBhvr>
                                      <p:tavLst>
                                        <p:tav tm="0">
                                          <p:val>
                                            <p:strVal val="1+#ppt_h/2"/>
                                          </p:val>
                                        </p:tav>
                                        <p:tav tm="100000">
                                          <p:val>
                                            <p:strVal val="#ppt_y"/>
                                          </p:val>
                                        </p:tav>
                                      </p:tavLst>
                                    </p:anim>
                                  </p:childTnLst>
                                </p:cTn>
                              </p:par>
                            </p:childTnLst>
                          </p:cTn>
                        </p:par>
                        <p:par>
                          <p:cTn id="74" fill="hold" nodeType="afterGroup">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240656"/>
                                        </p:tgtEl>
                                        <p:attrNameLst>
                                          <p:attrName>style.visibility</p:attrName>
                                        </p:attrNameLst>
                                      </p:cBhvr>
                                      <p:to>
                                        <p:strVal val="visible"/>
                                      </p:to>
                                    </p:set>
                                    <p:anim calcmode="lin" valueType="num">
                                      <p:cBhvr additive="base">
                                        <p:cTn id="77" dur="500" fill="hold"/>
                                        <p:tgtEl>
                                          <p:spTgt spid="240656"/>
                                        </p:tgtEl>
                                        <p:attrNameLst>
                                          <p:attrName>ppt_x</p:attrName>
                                        </p:attrNameLst>
                                      </p:cBhvr>
                                      <p:tavLst>
                                        <p:tav tm="0">
                                          <p:val>
                                            <p:strVal val="#ppt_x"/>
                                          </p:val>
                                        </p:tav>
                                        <p:tav tm="100000">
                                          <p:val>
                                            <p:strVal val="#ppt_x"/>
                                          </p:val>
                                        </p:tav>
                                      </p:tavLst>
                                    </p:anim>
                                    <p:anim calcmode="lin" valueType="num">
                                      <p:cBhvr additive="base">
                                        <p:cTn id="78" dur="500" fill="hold"/>
                                        <p:tgtEl>
                                          <p:spTgt spid="240656"/>
                                        </p:tgtEl>
                                        <p:attrNameLst>
                                          <p:attrName>ppt_y</p:attrName>
                                        </p:attrNameLst>
                                      </p:cBhvr>
                                      <p:tavLst>
                                        <p:tav tm="0">
                                          <p:val>
                                            <p:strVal val="1+#ppt_h/2"/>
                                          </p:val>
                                        </p:tav>
                                        <p:tav tm="100000">
                                          <p:val>
                                            <p:strVal val="#ppt_y"/>
                                          </p:val>
                                        </p:tav>
                                      </p:tavLst>
                                    </p:anim>
                                  </p:childTnLst>
                                </p:cTn>
                              </p:par>
                            </p:childTnLst>
                          </p:cTn>
                        </p:par>
                        <p:par>
                          <p:cTn id="79" fill="hold" nodeType="afterGroup">
                            <p:stCondLst>
                              <p:cond delay="7500"/>
                            </p:stCondLst>
                            <p:childTnLst>
                              <p:par>
                                <p:cTn id="80" presetID="2" presetClass="entr" presetSubtype="4" fill="hold" grpId="0" nodeType="afterEffect">
                                  <p:stCondLst>
                                    <p:cond delay="0"/>
                                  </p:stCondLst>
                                  <p:childTnLst>
                                    <p:set>
                                      <p:cBhvr>
                                        <p:cTn id="81" dur="1" fill="hold">
                                          <p:stCondLst>
                                            <p:cond delay="0"/>
                                          </p:stCondLst>
                                        </p:cTn>
                                        <p:tgtEl>
                                          <p:spTgt spid="240657"/>
                                        </p:tgtEl>
                                        <p:attrNameLst>
                                          <p:attrName>style.visibility</p:attrName>
                                        </p:attrNameLst>
                                      </p:cBhvr>
                                      <p:to>
                                        <p:strVal val="visible"/>
                                      </p:to>
                                    </p:set>
                                    <p:anim calcmode="lin" valueType="num">
                                      <p:cBhvr additive="base">
                                        <p:cTn id="82" dur="500" fill="hold"/>
                                        <p:tgtEl>
                                          <p:spTgt spid="240657"/>
                                        </p:tgtEl>
                                        <p:attrNameLst>
                                          <p:attrName>ppt_x</p:attrName>
                                        </p:attrNameLst>
                                      </p:cBhvr>
                                      <p:tavLst>
                                        <p:tav tm="0">
                                          <p:val>
                                            <p:strVal val="#ppt_x"/>
                                          </p:val>
                                        </p:tav>
                                        <p:tav tm="100000">
                                          <p:val>
                                            <p:strVal val="#ppt_x"/>
                                          </p:val>
                                        </p:tav>
                                      </p:tavLst>
                                    </p:anim>
                                    <p:anim calcmode="lin" valueType="num">
                                      <p:cBhvr additive="base">
                                        <p:cTn id="83" dur="500" fill="hold"/>
                                        <p:tgtEl>
                                          <p:spTgt spid="240657"/>
                                        </p:tgtEl>
                                        <p:attrNameLst>
                                          <p:attrName>ppt_y</p:attrName>
                                        </p:attrNameLst>
                                      </p:cBhvr>
                                      <p:tavLst>
                                        <p:tav tm="0">
                                          <p:val>
                                            <p:strVal val="1+#ppt_h/2"/>
                                          </p:val>
                                        </p:tav>
                                        <p:tav tm="100000">
                                          <p:val>
                                            <p:strVal val="#ppt_y"/>
                                          </p:val>
                                        </p:tav>
                                      </p:tavLst>
                                    </p:anim>
                                  </p:childTnLst>
                                </p:cTn>
                              </p:par>
                            </p:childTnLst>
                          </p:cTn>
                        </p:par>
                        <p:par>
                          <p:cTn id="84" fill="hold" nodeType="afterGroup">
                            <p:stCondLst>
                              <p:cond delay="8000"/>
                            </p:stCondLst>
                            <p:childTnLst>
                              <p:par>
                                <p:cTn id="85" presetID="2" presetClass="entr" presetSubtype="4" fill="hold" grpId="0" nodeType="afterEffect">
                                  <p:stCondLst>
                                    <p:cond delay="0"/>
                                  </p:stCondLst>
                                  <p:childTnLst>
                                    <p:set>
                                      <p:cBhvr>
                                        <p:cTn id="86" dur="1" fill="hold">
                                          <p:stCondLst>
                                            <p:cond delay="0"/>
                                          </p:stCondLst>
                                        </p:cTn>
                                        <p:tgtEl>
                                          <p:spTgt spid="240665"/>
                                        </p:tgtEl>
                                        <p:attrNameLst>
                                          <p:attrName>style.visibility</p:attrName>
                                        </p:attrNameLst>
                                      </p:cBhvr>
                                      <p:to>
                                        <p:strVal val="visible"/>
                                      </p:to>
                                    </p:set>
                                    <p:anim calcmode="lin" valueType="num">
                                      <p:cBhvr additive="base">
                                        <p:cTn id="87" dur="500" fill="hold"/>
                                        <p:tgtEl>
                                          <p:spTgt spid="240665"/>
                                        </p:tgtEl>
                                        <p:attrNameLst>
                                          <p:attrName>ppt_x</p:attrName>
                                        </p:attrNameLst>
                                      </p:cBhvr>
                                      <p:tavLst>
                                        <p:tav tm="0">
                                          <p:val>
                                            <p:strVal val="#ppt_x"/>
                                          </p:val>
                                        </p:tav>
                                        <p:tav tm="100000">
                                          <p:val>
                                            <p:strVal val="#ppt_x"/>
                                          </p:val>
                                        </p:tav>
                                      </p:tavLst>
                                    </p:anim>
                                    <p:anim calcmode="lin" valueType="num">
                                      <p:cBhvr additive="base">
                                        <p:cTn id="88" dur="500" fill="hold"/>
                                        <p:tgtEl>
                                          <p:spTgt spid="240665"/>
                                        </p:tgtEl>
                                        <p:attrNameLst>
                                          <p:attrName>ppt_y</p:attrName>
                                        </p:attrNameLst>
                                      </p:cBhvr>
                                      <p:tavLst>
                                        <p:tav tm="0">
                                          <p:val>
                                            <p:strVal val="1+#ppt_h/2"/>
                                          </p:val>
                                        </p:tav>
                                        <p:tav tm="100000">
                                          <p:val>
                                            <p:strVal val="#ppt_y"/>
                                          </p:val>
                                        </p:tav>
                                      </p:tavLst>
                                    </p:anim>
                                  </p:childTnLst>
                                </p:cTn>
                              </p:par>
                            </p:childTnLst>
                          </p:cTn>
                        </p:par>
                        <p:par>
                          <p:cTn id="89" fill="hold" nodeType="afterGroup">
                            <p:stCondLst>
                              <p:cond delay="8500"/>
                            </p:stCondLst>
                            <p:childTnLst>
                              <p:par>
                                <p:cTn id="90" presetID="2" presetClass="entr" presetSubtype="4" fill="hold" grpId="0" nodeType="afterEffect">
                                  <p:stCondLst>
                                    <p:cond delay="0"/>
                                  </p:stCondLst>
                                  <p:childTnLst>
                                    <p:set>
                                      <p:cBhvr>
                                        <p:cTn id="91" dur="1" fill="hold">
                                          <p:stCondLst>
                                            <p:cond delay="0"/>
                                          </p:stCondLst>
                                        </p:cTn>
                                        <p:tgtEl>
                                          <p:spTgt spid="240658"/>
                                        </p:tgtEl>
                                        <p:attrNameLst>
                                          <p:attrName>style.visibility</p:attrName>
                                        </p:attrNameLst>
                                      </p:cBhvr>
                                      <p:to>
                                        <p:strVal val="visible"/>
                                      </p:to>
                                    </p:set>
                                    <p:anim calcmode="lin" valueType="num">
                                      <p:cBhvr additive="base">
                                        <p:cTn id="92" dur="500" fill="hold"/>
                                        <p:tgtEl>
                                          <p:spTgt spid="240658"/>
                                        </p:tgtEl>
                                        <p:attrNameLst>
                                          <p:attrName>ppt_x</p:attrName>
                                        </p:attrNameLst>
                                      </p:cBhvr>
                                      <p:tavLst>
                                        <p:tav tm="0">
                                          <p:val>
                                            <p:strVal val="#ppt_x"/>
                                          </p:val>
                                        </p:tav>
                                        <p:tav tm="100000">
                                          <p:val>
                                            <p:strVal val="#ppt_x"/>
                                          </p:val>
                                        </p:tav>
                                      </p:tavLst>
                                    </p:anim>
                                    <p:anim calcmode="lin" valueType="num">
                                      <p:cBhvr additive="base">
                                        <p:cTn id="93" dur="500" fill="hold"/>
                                        <p:tgtEl>
                                          <p:spTgt spid="240658"/>
                                        </p:tgtEl>
                                        <p:attrNameLst>
                                          <p:attrName>ppt_y</p:attrName>
                                        </p:attrNameLst>
                                      </p:cBhvr>
                                      <p:tavLst>
                                        <p:tav tm="0">
                                          <p:val>
                                            <p:strVal val="1+#ppt_h/2"/>
                                          </p:val>
                                        </p:tav>
                                        <p:tav tm="100000">
                                          <p:val>
                                            <p:strVal val="#ppt_y"/>
                                          </p:val>
                                        </p:tav>
                                      </p:tavLst>
                                    </p:anim>
                                  </p:childTnLst>
                                </p:cTn>
                              </p:par>
                            </p:childTnLst>
                          </p:cTn>
                        </p:par>
                        <p:par>
                          <p:cTn id="94" fill="hold" nodeType="afterGroup">
                            <p:stCondLst>
                              <p:cond delay="9000"/>
                            </p:stCondLst>
                            <p:childTnLst>
                              <p:par>
                                <p:cTn id="95" presetID="2" presetClass="entr" presetSubtype="4" fill="hold" nodeType="afterEffect">
                                  <p:stCondLst>
                                    <p:cond delay="0"/>
                                  </p:stCondLst>
                                  <p:childTnLst>
                                    <p:set>
                                      <p:cBhvr>
                                        <p:cTn id="96" dur="1" fill="hold">
                                          <p:stCondLst>
                                            <p:cond delay="0"/>
                                          </p:stCondLst>
                                        </p:cTn>
                                        <p:tgtEl>
                                          <p:spTgt spid="240659"/>
                                        </p:tgtEl>
                                        <p:attrNameLst>
                                          <p:attrName>style.visibility</p:attrName>
                                        </p:attrNameLst>
                                      </p:cBhvr>
                                      <p:to>
                                        <p:strVal val="visible"/>
                                      </p:to>
                                    </p:set>
                                    <p:anim calcmode="lin" valueType="num">
                                      <p:cBhvr additive="base">
                                        <p:cTn id="97" dur="500" fill="hold"/>
                                        <p:tgtEl>
                                          <p:spTgt spid="240659"/>
                                        </p:tgtEl>
                                        <p:attrNameLst>
                                          <p:attrName>ppt_x</p:attrName>
                                        </p:attrNameLst>
                                      </p:cBhvr>
                                      <p:tavLst>
                                        <p:tav tm="0">
                                          <p:val>
                                            <p:strVal val="#ppt_x"/>
                                          </p:val>
                                        </p:tav>
                                        <p:tav tm="100000">
                                          <p:val>
                                            <p:strVal val="#ppt_x"/>
                                          </p:val>
                                        </p:tav>
                                      </p:tavLst>
                                    </p:anim>
                                    <p:anim calcmode="lin" valueType="num">
                                      <p:cBhvr additive="base">
                                        <p:cTn id="98" dur="500" fill="hold"/>
                                        <p:tgtEl>
                                          <p:spTgt spid="240659"/>
                                        </p:tgtEl>
                                        <p:attrNameLst>
                                          <p:attrName>ppt_y</p:attrName>
                                        </p:attrNameLst>
                                      </p:cBhvr>
                                      <p:tavLst>
                                        <p:tav tm="0">
                                          <p:val>
                                            <p:strVal val="1+#ppt_h/2"/>
                                          </p:val>
                                        </p:tav>
                                        <p:tav tm="100000">
                                          <p:val>
                                            <p:strVal val="#ppt_y"/>
                                          </p:val>
                                        </p:tav>
                                      </p:tavLst>
                                    </p:anim>
                                  </p:childTnLst>
                                </p:cTn>
                              </p:par>
                            </p:childTnLst>
                          </p:cTn>
                        </p:par>
                        <p:par>
                          <p:cTn id="99" fill="hold" nodeType="afterGroup">
                            <p:stCondLst>
                              <p:cond delay="9500"/>
                            </p:stCondLst>
                            <p:childTnLst>
                              <p:par>
                                <p:cTn id="100" presetID="2" presetClass="entr" presetSubtype="4" fill="hold" grpId="0" nodeType="afterEffect">
                                  <p:stCondLst>
                                    <p:cond delay="0"/>
                                  </p:stCondLst>
                                  <p:childTnLst>
                                    <p:set>
                                      <p:cBhvr>
                                        <p:cTn id="101" dur="1" fill="hold">
                                          <p:stCondLst>
                                            <p:cond delay="0"/>
                                          </p:stCondLst>
                                        </p:cTn>
                                        <p:tgtEl>
                                          <p:spTgt spid="240662"/>
                                        </p:tgtEl>
                                        <p:attrNameLst>
                                          <p:attrName>style.visibility</p:attrName>
                                        </p:attrNameLst>
                                      </p:cBhvr>
                                      <p:to>
                                        <p:strVal val="visible"/>
                                      </p:to>
                                    </p:set>
                                    <p:anim calcmode="lin" valueType="num">
                                      <p:cBhvr additive="base">
                                        <p:cTn id="102" dur="500" fill="hold"/>
                                        <p:tgtEl>
                                          <p:spTgt spid="240662"/>
                                        </p:tgtEl>
                                        <p:attrNameLst>
                                          <p:attrName>ppt_x</p:attrName>
                                        </p:attrNameLst>
                                      </p:cBhvr>
                                      <p:tavLst>
                                        <p:tav tm="0">
                                          <p:val>
                                            <p:strVal val="#ppt_x"/>
                                          </p:val>
                                        </p:tav>
                                        <p:tav tm="100000">
                                          <p:val>
                                            <p:strVal val="#ppt_x"/>
                                          </p:val>
                                        </p:tav>
                                      </p:tavLst>
                                    </p:anim>
                                    <p:anim calcmode="lin" valueType="num">
                                      <p:cBhvr additive="base">
                                        <p:cTn id="103" dur="500" fill="hold"/>
                                        <p:tgtEl>
                                          <p:spTgt spid="2406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2" grpId="0" bldLvl="0" animBg="1"/>
      <p:bldP spid="240645" grpId="0"/>
      <p:bldP spid="240646" grpId="0" bldLvl="0" animBg="1"/>
      <p:bldP spid="240647" grpId="0" bldLvl="0" animBg="1"/>
      <p:bldP spid="240648" grpId="0" bldLvl="0" animBg="1"/>
      <p:bldP spid="240649" grpId="0" bldLvl="0" animBg="1"/>
      <p:bldP spid="240650" grpId="0"/>
      <p:bldP spid="240651" grpId="0" bldLvl="0" animBg="1"/>
      <p:bldP spid="240655" grpId="0" bldLvl="0" animBg="1"/>
      <p:bldP spid="240656" grpId="0"/>
      <p:bldP spid="240657" grpId="0" bldLvl="0" animBg="1"/>
      <p:bldP spid="240658" grpId="0" bldLvl="0" animBg="1"/>
      <p:bldP spid="240662" grpId="0"/>
      <p:bldP spid="240663" grpId="0"/>
      <p:bldP spid="240664" grpId="0"/>
      <p:bldP spid="240665" grpId="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3" name="任意多边形 308225">
            <a:extLst>
              <a:ext uri="{FF2B5EF4-FFF2-40B4-BE49-F238E27FC236}">
                <a16:creationId xmlns:a16="http://schemas.microsoft.com/office/drawing/2014/main" id="{A2363A49-F6D7-4AA8-B5D8-396470F237D9}"/>
              </a:ext>
            </a:extLst>
          </p:cNvPr>
          <p:cNvSpPr>
            <a:spLocks noChangeArrowheads="1"/>
          </p:cNvSpPr>
          <p:nvPr/>
        </p:nvSpPr>
        <p:spPr bwMode="auto">
          <a:xfrm rot="5400000">
            <a:off x="-2490166" y="1101180"/>
            <a:ext cx="4824412" cy="4770438"/>
          </a:xfrm>
          <a:custGeom>
            <a:avLst/>
            <a:gdLst>
              <a:gd name="T0" fmla="*/ 323 w 21600"/>
              <a:gd name="T1" fmla="*/ 10641 h 21600"/>
              <a:gd name="T2" fmla="*/ 10800 w 21600"/>
              <a:gd name="T3" fmla="*/ 322 h 21600"/>
              <a:gd name="T4" fmla="*/ 21277 w 21600"/>
              <a:gd name="T5" fmla="*/ 10640 h 21600"/>
              <a:gd name="T6" fmla="*/ 21598 w 21600"/>
              <a:gd name="T7" fmla="*/ 10636 h 21600"/>
              <a:gd name="T8" fmla="*/ 10798 w 21600"/>
              <a:gd name="T9" fmla="*/ -164 h 21600"/>
              <a:gd name="T10" fmla="*/ -1 w 21600"/>
              <a:gd name="T11" fmla="*/ 10472 h 21600"/>
            </a:gdLst>
            <a:ahLst/>
            <a:cxnLst>
              <a:cxn ang="0">
                <a:pos x="T0" y="T1"/>
              </a:cxn>
              <a:cxn ang="0">
                <a:pos x="T2" y="T3"/>
              </a:cxn>
              <a:cxn ang="0">
                <a:pos x="T4" y="T5"/>
              </a:cxn>
              <a:cxn ang="0">
                <a:pos x="T6" y="T7"/>
              </a:cxn>
              <a:cxn ang="0">
                <a:pos x="T8" y="T9"/>
              </a:cxn>
              <a:cxn ang="0">
                <a:pos x="T10" y="T11"/>
              </a:cxn>
            </a:cxnLst>
            <a:rect l="0" t="0" r="r" b="b"/>
            <a:pathLst>
              <a:path w="21600" h="21600">
                <a:moveTo>
                  <a:pt x="323" y="10641"/>
                </a:moveTo>
                <a:cubicBezTo>
                  <a:pt x="409" y="4927"/>
                  <a:pt x="5067" y="322"/>
                  <a:pt x="10800" y="322"/>
                </a:cubicBezTo>
                <a:cubicBezTo>
                  <a:pt x="16534" y="322"/>
                  <a:pt x="21192" y="4927"/>
                  <a:pt x="21277" y="10640"/>
                </a:cubicBezTo>
                <a:lnTo>
                  <a:pt x="21598" y="10636"/>
                </a:lnTo>
                <a:cubicBezTo>
                  <a:pt x="21509" y="4583"/>
                  <a:pt x="16708" y="-164"/>
                  <a:pt x="10798" y="-164"/>
                </a:cubicBezTo>
                <a:cubicBezTo>
                  <a:pt x="4888" y="-164"/>
                  <a:pt x="87" y="4583"/>
                  <a:pt x="-1" y="10472"/>
                </a:cubicBezTo>
                <a:close/>
              </a:path>
            </a:pathLst>
          </a:custGeom>
          <a:solidFill>
            <a:srgbClr val="99FF66"/>
          </a:solidFill>
          <a:ln w="38100" cmpd="dbl">
            <a:solidFill>
              <a:srgbClr val="FF9900"/>
            </a:solidFill>
            <a:miter lim="800000"/>
            <a:headEnd/>
            <a:tailEnd/>
          </a:ln>
        </p:spPr>
        <p:txBody>
          <a:bodyPr/>
          <a:lstStyle/>
          <a:p>
            <a:endParaRPr lang="zh-CN" altLang="en-US" sz="100"/>
          </a:p>
        </p:txBody>
      </p:sp>
      <p:grpSp>
        <p:nvGrpSpPr>
          <p:cNvPr id="308227" name="组合 308226">
            <a:extLst>
              <a:ext uri="{FF2B5EF4-FFF2-40B4-BE49-F238E27FC236}">
                <a16:creationId xmlns:a16="http://schemas.microsoft.com/office/drawing/2014/main" id="{DB6A595F-0F54-43C4-BDA9-C4A64CC53692}"/>
              </a:ext>
            </a:extLst>
          </p:cNvPr>
          <p:cNvGrpSpPr>
            <a:grpSpLocks/>
          </p:cNvGrpSpPr>
          <p:nvPr/>
        </p:nvGrpSpPr>
        <p:grpSpPr bwMode="auto">
          <a:xfrm>
            <a:off x="1973884" y="3811043"/>
            <a:ext cx="4122116" cy="503237"/>
            <a:chOff x="1338" y="2387"/>
            <a:chExt cx="2790" cy="320"/>
          </a:xfrm>
        </p:grpSpPr>
        <p:sp>
          <p:nvSpPr>
            <p:cNvPr id="308228" name="圆角矩形 308227">
              <a:hlinkClick r:id="rId3" action="ppaction://hlinksldjump"/>
              <a:extLst>
                <a:ext uri="{FF2B5EF4-FFF2-40B4-BE49-F238E27FC236}">
                  <a16:creationId xmlns:a16="http://schemas.microsoft.com/office/drawing/2014/main" id="{DC4E5233-75BF-4F49-80EE-0341D6CF6A5A}"/>
                </a:ext>
              </a:extLst>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sz="2400" noProof="1">
                  <a:solidFill>
                    <a:srgbClr val="008000"/>
                  </a:solidFill>
                  <a:effectLst>
                    <a:outerShdw blurRad="38100" dist="38100" dir="2700000">
                      <a:srgbClr val="C0C0C0"/>
                    </a:outerShdw>
                  </a:effectLst>
                  <a:ea typeface="华文新魏" pitchFamily="2" charset="-122"/>
                </a:rPr>
                <a:t>二、操作系统的硬件环境</a:t>
              </a:r>
              <a:r>
                <a:rPr lang="zh-CN" altLang="en-US" sz="2400" noProof="1">
                  <a:solidFill>
                    <a:schemeClr val="accent1"/>
                  </a:solidFill>
                  <a:effectLst>
                    <a:outerShdw blurRad="38100" dist="38100" dir="2700000">
                      <a:srgbClr val="C0C0C0"/>
                    </a:outerShdw>
                  </a:effectLst>
                  <a:ea typeface="华文新魏" pitchFamily="2" charset="-122"/>
                </a:rPr>
                <a:t> </a:t>
              </a:r>
            </a:p>
          </p:txBody>
        </p:sp>
        <p:grpSp>
          <p:nvGrpSpPr>
            <p:cNvPr id="74756" name="组合 308228">
              <a:extLst>
                <a:ext uri="{FF2B5EF4-FFF2-40B4-BE49-F238E27FC236}">
                  <a16:creationId xmlns:a16="http://schemas.microsoft.com/office/drawing/2014/main" id="{0B9F9748-7559-471F-BDF3-04FD28294DDE}"/>
                </a:ext>
              </a:extLst>
            </p:cNvPr>
            <p:cNvGrpSpPr>
              <a:grpSpLocks/>
            </p:cNvGrpSpPr>
            <p:nvPr/>
          </p:nvGrpSpPr>
          <p:grpSpPr bwMode="auto">
            <a:xfrm>
              <a:off x="1338" y="2432"/>
              <a:ext cx="240" cy="240"/>
              <a:chOff x="2078" y="1680"/>
              <a:chExt cx="1615" cy="1615"/>
            </a:xfrm>
          </p:grpSpPr>
          <p:sp>
            <p:nvSpPr>
              <p:cNvPr id="74757" name="椭圆 308229">
                <a:extLst>
                  <a:ext uri="{FF2B5EF4-FFF2-40B4-BE49-F238E27FC236}">
                    <a16:creationId xmlns:a16="http://schemas.microsoft.com/office/drawing/2014/main" id="{A44E62AF-67C7-47EA-A8CC-A57C4C72A880}"/>
                  </a:ext>
                </a:extLst>
              </p:cNvPr>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a:lstStyle/>
              <a:p>
                <a:endParaRPr lang="zh-CN" altLang="en-US" sz="100"/>
              </a:p>
            </p:txBody>
          </p:sp>
          <p:sp>
            <p:nvSpPr>
              <p:cNvPr id="74758" name="椭圆 308230">
                <a:extLst>
                  <a:ext uri="{FF2B5EF4-FFF2-40B4-BE49-F238E27FC236}">
                    <a16:creationId xmlns:a16="http://schemas.microsoft.com/office/drawing/2014/main" id="{C580A25D-2234-471F-806C-33D5A7A6CEED}"/>
                  </a:ext>
                </a:extLst>
              </p:cNvPr>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74759" name="椭圆 308231">
                <a:extLst>
                  <a:ext uri="{FF2B5EF4-FFF2-40B4-BE49-F238E27FC236}">
                    <a16:creationId xmlns:a16="http://schemas.microsoft.com/office/drawing/2014/main" id="{72EEF16D-6EB6-4C85-A2D8-427514B4A1F9}"/>
                  </a:ext>
                </a:extLst>
              </p:cNvPr>
              <p:cNvSpPr>
                <a:spLocks noChangeArrowheads="1"/>
              </p:cNvSpPr>
              <p:nvPr/>
            </p:nvSpPr>
            <p:spPr bwMode="auto">
              <a:xfrm>
                <a:off x="2254" y="1856"/>
                <a:ext cx="1262" cy="1264"/>
              </a:xfrm>
              <a:prstGeom prst="ellipse">
                <a:avLst/>
              </a:prstGeom>
              <a:gradFill rotWithShape="1">
                <a:gsLst>
                  <a:gs pos="0">
                    <a:srgbClr val="FFFFFF"/>
                  </a:gs>
                  <a:gs pos="50000">
                    <a:schemeClr val="hlink"/>
                  </a:gs>
                  <a:gs pos="100000">
                    <a:srgbClr val="FFFFFF"/>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74760" name="椭圆 308232">
                <a:extLst>
                  <a:ext uri="{FF2B5EF4-FFF2-40B4-BE49-F238E27FC236}">
                    <a16:creationId xmlns:a16="http://schemas.microsoft.com/office/drawing/2014/main" id="{FC0D8EF2-3AF9-45E6-B822-799270DC418B}"/>
                  </a:ext>
                </a:extLst>
              </p:cNvPr>
              <p:cNvSpPr>
                <a:spLocks noChangeArrowheads="1"/>
              </p:cNvSpPr>
              <p:nvPr/>
            </p:nvSpPr>
            <p:spPr bwMode="auto">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74761" name="椭圆 308233">
                <a:extLst>
                  <a:ext uri="{FF2B5EF4-FFF2-40B4-BE49-F238E27FC236}">
                    <a16:creationId xmlns:a16="http://schemas.microsoft.com/office/drawing/2014/main" id="{4EFBC3B9-7CC6-4605-9870-33873FE1695B}"/>
                  </a:ext>
                </a:extLst>
              </p:cNvPr>
              <p:cNvSpPr>
                <a:spLocks noChangeArrowheads="1"/>
              </p:cNvSpPr>
              <p:nvPr/>
            </p:nvSpPr>
            <p:spPr bwMode="auto">
              <a:xfrm>
                <a:off x="2337" y="1939"/>
                <a:ext cx="1096" cy="1098"/>
              </a:xfrm>
              <a:prstGeom prst="ellipse">
                <a:avLst/>
              </a:prstGeom>
              <a:gradFill rotWithShape="1">
                <a:gsLst>
                  <a:gs pos="0">
                    <a:srgbClr val="7A3243"/>
                  </a:gs>
                  <a:gs pos="50000">
                    <a:schemeClr val="hlink"/>
                  </a:gs>
                  <a:gs pos="100000">
                    <a:srgbClr val="7A3243"/>
                  </a:gs>
                </a:gsLst>
                <a:lin ang="189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74762" name="椭圆 308234">
                <a:extLst>
                  <a:ext uri="{FF2B5EF4-FFF2-40B4-BE49-F238E27FC236}">
                    <a16:creationId xmlns:a16="http://schemas.microsoft.com/office/drawing/2014/main" id="{BC1328C9-C5BA-4B4E-A688-3EB8C5F6D6B1}"/>
                  </a:ext>
                </a:extLst>
              </p:cNvPr>
              <p:cNvSpPr>
                <a:spLocks noChangeArrowheads="1"/>
              </p:cNvSpPr>
              <p:nvPr/>
            </p:nvSpPr>
            <p:spPr bwMode="auto">
              <a:xfrm>
                <a:off x="2337" y="1939"/>
                <a:ext cx="1096" cy="1098"/>
              </a:xfrm>
              <a:prstGeom prst="ellipse">
                <a:avLst/>
              </a:prstGeom>
              <a:gradFill rotWithShape="1">
                <a:gsLst>
                  <a:gs pos="0">
                    <a:schemeClr val="accent1"/>
                  </a:gs>
                  <a:gs pos="100000">
                    <a:srgbClr val="3E631A"/>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grpSp>
      </p:grpSp>
      <p:sp>
        <p:nvSpPr>
          <p:cNvPr id="74763" name="任意多边形 308235">
            <a:extLst>
              <a:ext uri="{FF2B5EF4-FFF2-40B4-BE49-F238E27FC236}">
                <a16:creationId xmlns:a16="http://schemas.microsoft.com/office/drawing/2014/main" id="{271DCEA7-22F4-4A51-B0BD-71C5F796BFC6}"/>
              </a:ext>
            </a:extLst>
          </p:cNvPr>
          <p:cNvSpPr>
            <a:spLocks noChangeArrowheads="1"/>
          </p:cNvSpPr>
          <p:nvPr/>
        </p:nvSpPr>
        <p:spPr bwMode="auto">
          <a:xfrm rot="5400000" flipH="1">
            <a:off x="-2092497" y="1608386"/>
            <a:ext cx="4032250" cy="3929063"/>
          </a:xfrm>
          <a:custGeom>
            <a:avLst/>
            <a:gdLst>
              <a:gd name="T0" fmla="*/ 10744 w 21600"/>
              <a:gd name="T1" fmla="*/ 10800 h 21600"/>
              <a:gd name="T2" fmla="*/ 10800 w 21600"/>
              <a:gd name="T3" fmla="*/ 10744 h 21600"/>
              <a:gd name="T4" fmla="*/ 10856 w 21600"/>
              <a:gd name="T5" fmla="*/ 10800 h 21600"/>
              <a:gd name="T6" fmla="*/ 21600 w 21600"/>
              <a:gd name="T7" fmla="*/ 10800 h 21600"/>
              <a:gd name="T8" fmla="*/ 10800 w 21600"/>
              <a:gd name="T9" fmla="*/ 0 h 21600"/>
              <a:gd name="T10" fmla="*/ 0 w 21600"/>
              <a:gd name="T11" fmla="*/ 10800 h 21600"/>
            </a:gdLst>
            <a:ahLst/>
            <a:cxnLst>
              <a:cxn ang="0">
                <a:pos x="T0" y="T1"/>
              </a:cxn>
              <a:cxn ang="0">
                <a:pos x="T2" y="T3"/>
              </a:cxn>
              <a:cxn ang="0">
                <a:pos x="T4" y="T5"/>
              </a:cxn>
              <a:cxn ang="0">
                <a:pos x="T6" y="T7"/>
              </a:cxn>
              <a:cxn ang="0">
                <a:pos x="T8" y="T9"/>
              </a:cxn>
              <a:cxn ang="0">
                <a:pos x="T10" y="T11"/>
              </a:cxn>
            </a:cxnLst>
            <a:rect l="0" t="0" r="r" b="b"/>
            <a:pathLst>
              <a:path w="21600" h="21600">
                <a:moveTo>
                  <a:pt x="10744" y="10800"/>
                </a:moveTo>
                <a:cubicBezTo>
                  <a:pt x="10744" y="10769"/>
                  <a:pt x="10769" y="10744"/>
                  <a:pt x="10800" y="10744"/>
                </a:cubicBezTo>
                <a:cubicBezTo>
                  <a:pt x="10831" y="10744"/>
                  <a:pt x="10856" y="10769"/>
                  <a:pt x="10856" y="10800"/>
                </a:cubicBezTo>
                <a:lnTo>
                  <a:pt x="21600" y="10800"/>
                </a:lnTo>
                <a:cubicBezTo>
                  <a:pt x="21600" y="4835"/>
                  <a:pt x="16765" y="0"/>
                  <a:pt x="10800" y="0"/>
                </a:cubicBezTo>
                <a:cubicBezTo>
                  <a:pt x="4835" y="0"/>
                  <a:pt x="0" y="4835"/>
                  <a:pt x="0" y="10800"/>
                </a:cubicBezTo>
                <a:close/>
              </a:path>
            </a:pathLst>
          </a:custGeom>
          <a:gradFill rotWithShape="1">
            <a:gsLst>
              <a:gs pos="0">
                <a:srgbClr val="CCFF66">
                  <a:alpha val="56000"/>
                </a:srgbClr>
              </a:gs>
              <a:gs pos="50000">
                <a:srgbClr val="5E762F"/>
              </a:gs>
              <a:gs pos="100000">
                <a:srgbClr val="CCFF66">
                  <a:alpha val="56000"/>
                </a:srgbClr>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sz="100"/>
          </a:p>
        </p:txBody>
      </p:sp>
      <p:sp>
        <p:nvSpPr>
          <p:cNvPr id="308237" name="矩形 308236">
            <a:extLst>
              <a:ext uri="{FF2B5EF4-FFF2-40B4-BE49-F238E27FC236}">
                <a16:creationId xmlns:a16="http://schemas.microsoft.com/office/drawing/2014/main" id="{70505E4C-1CBA-4AF6-9DCD-3562F63B5509}"/>
              </a:ext>
            </a:extLst>
          </p:cNvPr>
          <p:cNvSpPr>
            <a:spLocks noChangeArrowheads="1" noChangeShapeType="1" noTextEdit="1"/>
          </p:cNvSpPr>
          <p:nvPr/>
        </p:nvSpPr>
        <p:spPr bwMode="auto">
          <a:xfrm>
            <a:off x="263352" y="129580"/>
            <a:ext cx="4752975"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1.3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支持操作系统的硬件环境</a:t>
            </a:r>
          </a:p>
        </p:txBody>
      </p:sp>
      <p:sp>
        <p:nvSpPr>
          <p:cNvPr id="308238" name="圆角矩形 308237">
            <a:hlinkClick r:id="rId4" action="ppaction://hlinksldjump"/>
            <a:extLst>
              <a:ext uri="{FF2B5EF4-FFF2-40B4-BE49-F238E27FC236}">
                <a16:creationId xmlns:a16="http://schemas.microsoft.com/office/drawing/2014/main" id="{F72FADC2-8886-4FBD-A4B3-F76164CC5FDF}"/>
              </a:ext>
            </a:extLst>
          </p:cNvPr>
          <p:cNvSpPr/>
          <p:nvPr/>
        </p:nvSpPr>
        <p:spPr>
          <a:xfrm>
            <a:off x="2142160" y="2174330"/>
            <a:ext cx="3896364" cy="458788"/>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sz="2400" noProof="1">
                <a:solidFill>
                  <a:srgbClr val="CC00CC"/>
                </a:solidFill>
                <a:effectLst>
                  <a:outerShdw blurRad="38100" dist="38100" dir="2700000">
                    <a:srgbClr val="C0C0C0"/>
                  </a:outerShdw>
                </a:effectLst>
                <a:ea typeface="华文新魏" pitchFamily="2" charset="-122"/>
              </a:rPr>
              <a:t>一、计算机体系结构</a:t>
            </a:r>
            <a:r>
              <a:rPr lang="zh-CN" altLang="en-US" sz="2400" noProof="1">
                <a:solidFill>
                  <a:srgbClr val="000099"/>
                </a:solidFill>
                <a:effectLst>
                  <a:outerShdw blurRad="38100" dist="38100" dir="2700000">
                    <a:srgbClr val="C0C0C0"/>
                  </a:outerShdw>
                </a:effectLst>
                <a:ea typeface="华文新魏" pitchFamily="2" charset="-122"/>
              </a:rPr>
              <a:t> </a:t>
            </a:r>
          </a:p>
        </p:txBody>
      </p:sp>
      <p:grpSp>
        <p:nvGrpSpPr>
          <p:cNvPr id="308239" name="组合 308238">
            <a:extLst>
              <a:ext uri="{FF2B5EF4-FFF2-40B4-BE49-F238E27FC236}">
                <a16:creationId xmlns:a16="http://schemas.microsoft.com/office/drawing/2014/main" id="{D314AACC-46F5-4F79-8C58-F08F1DEAF786}"/>
              </a:ext>
            </a:extLst>
          </p:cNvPr>
          <p:cNvGrpSpPr>
            <a:grpSpLocks/>
          </p:cNvGrpSpPr>
          <p:nvPr/>
        </p:nvGrpSpPr>
        <p:grpSpPr bwMode="auto">
          <a:xfrm>
            <a:off x="1831009" y="2226718"/>
            <a:ext cx="431800" cy="360362"/>
            <a:chOff x="2078" y="1680"/>
            <a:chExt cx="1615" cy="1615"/>
          </a:xfrm>
        </p:grpSpPr>
        <p:sp>
          <p:nvSpPr>
            <p:cNvPr id="74767" name="椭圆 308239">
              <a:extLst>
                <a:ext uri="{FF2B5EF4-FFF2-40B4-BE49-F238E27FC236}">
                  <a16:creationId xmlns:a16="http://schemas.microsoft.com/office/drawing/2014/main" id="{CE04B4BF-CC20-4D97-9823-6B440F39C1ED}"/>
                </a:ext>
              </a:extLst>
            </p:cNvPr>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a:lstStyle/>
            <a:p>
              <a:endParaRPr lang="zh-CN" altLang="en-US" sz="100"/>
            </a:p>
          </p:txBody>
        </p:sp>
        <p:sp>
          <p:nvSpPr>
            <p:cNvPr id="74768" name="椭圆 308240">
              <a:extLst>
                <a:ext uri="{FF2B5EF4-FFF2-40B4-BE49-F238E27FC236}">
                  <a16:creationId xmlns:a16="http://schemas.microsoft.com/office/drawing/2014/main" id="{47F591DB-81EB-4C28-AEDC-DDC00784F496}"/>
                </a:ext>
              </a:extLst>
            </p:cNvPr>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74769" name="椭圆 308241">
              <a:extLst>
                <a:ext uri="{FF2B5EF4-FFF2-40B4-BE49-F238E27FC236}">
                  <a16:creationId xmlns:a16="http://schemas.microsoft.com/office/drawing/2014/main" id="{013FCD56-1D79-4DE0-AE8D-8E6C404AB8F8}"/>
                </a:ext>
              </a:extLst>
            </p:cNvPr>
            <p:cNvSpPr>
              <a:spLocks noChangeArrowheads="1"/>
            </p:cNvSpPr>
            <p:nvPr/>
          </p:nvSpPr>
          <p:spPr bwMode="auto">
            <a:xfrm>
              <a:off x="2254" y="1856"/>
              <a:ext cx="1262" cy="1264"/>
            </a:xfrm>
            <a:prstGeom prst="ellipse">
              <a:avLst/>
            </a:prstGeom>
            <a:gradFill rotWithShape="1">
              <a:gsLst>
                <a:gs pos="0">
                  <a:srgbClr val="FFFFFF"/>
                </a:gs>
                <a:gs pos="50000">
                  <a:schemeClr val="hlink"/>
                </a:gs>
                <a:gs pos="100000">
                  <a:srgbClr val="FFFFFF"/>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74770" name="椭圆 308242">
              <a:extLst>
                <a:ext uri="{FF2B5EF4-FFF2-40B4-BE49-F238E27FC236}">
                  <a16:creationId xmlns:a16="http://schemas.microsoft.com/office/drawing/2014/main" id="{ADD5A9E7-EC07-4915-890A-3EA47BCE6C02}"/>
                </a:ext>
              </a:extLst>
            </p:cNvPr>
            <p:cNvSpPr>
              <a:spLocks noChangeArrowheads="1"/>
            </p:cNvSpPr>
            <p:nvPr/>
          </p:nvSpPr>
          <p:spPr bwMode="auto">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74771" name="椭圆 308243">
              <a:extLst>
                <a:ext uri="{FF2B5EF4-FFF2-40B4-BE49-F238E27FC236}">
                  <a16:creationId xmlns:a16="http://schemas.microsoft.com/office/drawing/2014/main" id="{AFA0A4DD-38EE-4F98-A45E-7BE5A6CFC2D5}"/>
                </a:ext>
              </a:extLst>
            </p:cNvPr>
            <p:cNvSpPr>
              <a:spLocks noChangeArrowheads="1"/>
            </p:cNvSpPr>
            <p:nvPr/>
          </p:nvSpPr>
          <p:spPr bwMode="auto">
            <a:xfrm>
              <a:off x="2337" y="1939"/>
              <a:ext cx="1096" cy="1098"/>
            </a:xfrm>
            <a:prstGeom prst="ellipse">
              <a:avLst/>
            </a:prstGeom>
            <a:gradFill rotWithShape="1">
              <a:gsLst>
                <a:gs pos="0">
                  <a:srgbClr val="7A3243"/>
                </a:gs>
                <a:gs pos="50000">
                  <a:schemeClr val="hlink"/>
                </a:gs>
                <a:gs pos="100000">
                  <a:srgbClr val="7A3243"/>
                </a:gs>
              </a:gsLst>
              <a:lin ang="189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74772" name="椭圆 308244">
              <a:extLst>
                <a:ext uri="{FF2B5EF4-FFF2-40B4-BE49-F238E27FC236}">
                  <a16:creationId xmlns:a16="http://schemas.microsoft.com/office/drawing/2014/main" id="{C2A44063-60F3-4AD3-A7E0-87D59E79C59B}"/>
                </a:ext>
              </a:extLst>
            </p:cNvPr>
            <p:cNvSpPr>
              <a:spLocks noChangeArrowheads="1"/>
            </p:cNvSpPr>
            <p:nvPr/>
          </p:nvSpPr>
          <p:spPr bwMode="auto">
            <a:xfrm>
              <a:off x="2337" y="1939"/>
              <a:ext cx="1096" cy="1098"/>
            </a:xfrm>
            <a:prstGeom prst="ellipse">
              <a:avLst/>
            </a:prstGeom>
            <a:gradFill rotWithShape="1">
              <a:gsLst>
                <a:gs pos="0">
                  <a:srgbClr val="CC00CC"/>
                </a:gs>
                <a:gs pos="100000">
                  <a:srgbClr val="630063"/>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grpSp>
      <p:grpSp>
        <p:nvGrpSpPr>
          <p:cNvPr id="22" name="Group 3">
            <a:extLst>
              <a:ext uri="{FF2B5EF4-FFF2-40B4-BE49-F238E27FC236}">
                <a16:creationId xmlns:a16="http://schemas.microsoft.com/office/drawing/2014/main" id="{8469CD0F-51D2-405F-B8DF-A0762019318F}"/>
              </a:ext>
            </a:extLst>
          </p:cNvPr>
          <p:cNvGrpSpPr/>
          <p:nvPr/>
        </p:nvGrpSpPr>
        <p:grpSpPr bwMode="auto">
          <a:xfrm>
            <a:off x="6892882" y="1700808"/>
            <a:ext cx="4880390" cy="3976688"/>
            <a:chOff x="521" y="1447"/>
            <a:chExt cx="4627" cy="2097"/>
          </a:xfrm>
        </p:grpSpPr>
        <p:pic>
          <p:nvPicPr>
            <p:cNvPr id="23" name="Picture 4" descr="13733">
              <a:extLst>
                <a:ext uri="{FF2B5EF4-FFF2-40B4-BE49-F238E27FC236}">
                  <a16:creationId xmlns:a16="http://schemas.microsoft.com/office/drawing/2014/main" id="{448B8D7C-8503-4085-A5A9-67CA0E706B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5" y="2659"/>
              <a:ext cx="1179" cy="87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5" descr="viac301">
              <a:extLst>
                <a:ext uri="{FF2B5EF4-FFF2-40B4-BE49-F238E27FC236}">
                  <a16:creationId xmlns:a16="http://schemas.microsoft.com/office/drawing/2014/main" id="{CB5939C0-CD3E-48D1-8140-A5E40874DE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 y="2795"/>
              <a:ext cx="1270" cy="70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p31133">
              <a:extLst>
                <a:ext uri="{FF2B5EF4-FFF2-40B4-BE49-F238E27FC236}">
                  <a16:creationId xmlns:a16="http://schemas.microsoft.com/office/drawing/2014/main" id="{C1C3F01D-B759-4FA8-999C-E04CAA62EB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3" y="2931"/>
              <a:ext cx="953" cy="55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7" descr="i9004">
              <a:extLst>
                <a:ext uri="{FF2B5EF4-FFF2-40B4-BE49-F238E27FC236}">
                  <a16:creationId xmlns:a16="http://schemas.microsoft.com/office/drawing/2014/main" id="{11F032EA-F1FA-4542-BD23-57F67E0DC9B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50" y="2704"/>
              <a:ext cx="998" cy="84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另外一些样子的4004(1)">
              <a:extLst>
                <a:ext uri="{FF2B5EF4-FFF2-40B4-BE49-F238E27FC236}">
                  <a16:creationId xmlns:a16="http://schemas.microsoft.com/office/drawing/2014/main" id="{5A151272-1215-4CE0-9FC1-53E412094218}"/>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7" y="1525"/>
              <a:ext cx="1088" cy="81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9" descr="CPU（80286，Intel最后一块16位CPU）">
              <a:extLst>
                <a:ext uri="{FF2B5EF4-FFF2-40B4-BE49-F238E27FC236}">
                  <a16:creationId xmlns:a16="http://schemas.microsoft.com/office/drawing/2014/main" id="{3B76CC22-CB8A-4CE4-9BAD-C9ED0CAF89D7}"/>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881" y="1525"/>
              <a:ext cx="1044" cy="78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0" descr="80486DX">
              <a:extLst>
                <a:ext uri="{FF2B5EF4-FFF2-40B4-BE49-F238E27FC236}">
                  <a16:creationId xmlns:a16="http://schemas.microsoft.com/office/drawing/2014/main" id="{A1EFB21A-63D4-4CCB-9A6C-83B7F9CF8076}"/>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195" y="1525"/>
              <a:ext cx="817" cy="791"/>
            </a:xfrm>
            <a:prstGeom prst="rect">
              <a:avLst/>
            </a:prstGeom>
            <a:noFill/>
            <a:extLst>
              <a:ext uri="{909E8E84-426E-40DD-AFC4-6F175D3DCCD1}">
                <a14:hiddenFill xmlns:a14="http://schemas.microsoft.com/office/drawing/2010/main">
                  <a:solidFill>
                    <a:srgbClr val="FFFFFF"/>
                  </a:solidFill>
                </a14:hiddenFill>
              </a:ext>
            </a:extLst>
          </p:spPr>
        </p:pic>
        <p:pic>
          <p:nvPicPr>
            <p:cNvPr id="30" name="Object 11">
              <a:extLst>
                <a:ext uri="{FF2B5EF4-FFF2-40B4-BE49-F238E27FC236}">
                  <a16:creationId xmlns:a16="http://schemas.microsoft.com/office/drawing/2014/main" id="{510889DE-9B17-445A-A52C-BB37285F343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7" y="1447"/>
              <a:ext cx="864" cy="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8238"/>
                                        </p:tgtEl>
                                        <p:attrNameLst>
                                          <p:attrName>style.visibility</p:attrName>
                                        </p:attrNameLst>
                                      </p:cBhvr>
                                      <p:to>
                                        <p:strVal val="visible"/>
                                      </p:to>
                                    </p:set>
                                    <p:anim calcmode="lin" valueType="num">
                                      <p:cBhvr additive="base">
                                        <p:cTn id="7" dur="500" fill="hold"/>
                                        <p:tgtEl>
                                          <p:spTgt spid="308238"/>
                                        </p:tgtEl>
                                        <p:attrNameLst>
                                          <p:attrName>ppt_x</p:attrName>
                                        </p:attrNameLst>
                                      </p:cBhvr>
                                      <p:tavLst>
                                        <p:tav tm="0">
                                          <p:val>
                                            <p:strVal val="#ppt_x"/>
                                          </p:val>
                                        </p:tav>
                                        <p:tav tm="100000">
                                          <p:val>
                                            <p:strVal val="#ppt_x"/>
                                          </p:val>
                                        </p:tav>
                                      </p:tavLst>
                                    </p:anim>
                                    <p:anim calcmode="lin" valueType="num">
                                      <p:cBhvr additive="base">
                                        <p:cTn id="8" dur="500" fill="hold"/>
                                        <p:tgtEl>
                                          <p:spTgt spid="308238"/>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08239"/>
                                        </p:tgtEl>
                                        <p:attrNameLst>
                                          <p:attrName>style.visibility</p:attrName>
                                        </p:attrNameLst>
                                      </p:cBhvr>
                                      <p:to>
                                        <p:strVal val="visible"/>
                                      </p:to>
                                    </p:set>
                                    <p:anim calcmode="lin" valueType="num">
                                      <p:cBhvr additive="base">
                                        <p:cTn id="12" dur="500" fill="hold"/>
                                        <p:tgtEl>
                                          <p:spTgt spid="308239"/>
                                        </p:tgtEl>
                                        <p:attrNameLst>
                                          <p:attrName>ppt_x</p:attrName>
                                        </p:attrNameLst>
                                      </p:cBhvr>
                                      <p:tavLst>
                                        <p:tav tm="0">
                                          <p:val>
                                            <p:strVal val="#ppt_x"/>
                                          </p:val>
                                        </p:tav>
                                        <p:tav tm="100000">
                                          <p:val>
                                            <p:strVal val="#ppt_x"/>
                                          </p:val>
                                        </p:tav>
                                      </p:tavLst>
                                    </p:anim>
                                    <p:anim calcmode="lin" valueType="num">
                                      <p:cBhvr additive="base">
                                        <p:cTn id="13" dur="500" fill="hold"/>
                                        <p:tgtEl>
                                          <p:spTgt spid="308239"/>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08227"/>
                                        </p:tgtEl>
                                        <p:attrNameLst>
                                          <p:attrName>style.visibility</p:attrName>
                                        </p:attrNameLst>
                                      </p:cBhvr>
                                      <p:to>
                                        <p:strVal val="visible"/>
                                      </p:to>
                                    </p:set>
                                    <p:anim calcmode="lin" valueType="num">
                                      <p:cBhvr additive="base">
                                        <p:cTn id="17" dur="500" fill="hold"/>
                                        <p:tgtEl>
                                          <p:spTgt spid="308227"/>
                                        </p:tgtEl>
                                        <p:attrNameLst>
                                          <p:attrName>ppt_x</p:attrName>
                                        </p:attrNameLst>
                                      </p:cBhvr>
                                      <p:tavLst>
                                        <p:tav tm="0">
                                          <p:val>
                                            <p:strVal val="#ppt_x"/>
                                          </p:val>
                                        </p:tav>
                                        <p:tav tm="100000">
                                          <p:val>
                                            <p:strVal val="#ppt_x"/>
                                          </p:val>
                                        </p:tav>
                                      </p:tavLst>
                                    </p:anim>
                                    <p:anim calcmode="lin" valueType="num">
                                      <p:cBhvr additive="base">
                                        <p:cTn id="18" dur="500" fill="hold"/>
                                        <p:tgtEl>
                                          <p:spTgt spid="3082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38"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95">
            <a:extLst>
              <a:ext uri="{FF2B5EF4-FFF2-40B4-BE49-F238E27FC236}">
                <a16:creationId xmlns:a16="http://schemas.microsoft.com/office/drawing/2014/main" id="{1C64BDE7-78B1-4F47-86A6-828E1707E49B}"/>
              </a:ext>
            </a:extLst>
          </p:cNvPr>
          <p:cNvSpPr/>
          <p:nvPr/>
        </p:nvSpPr>
        <p:spPr>
          <a:xfrm>
            <a:off x="1062168" y="1474790"/>
            <a:ext cx="10650456" cy="5110886"/>
          </a:xfrm>
          <a:prstGeom prst="rect">
            <a:avLst/>
          </a:prstGeom>
          <a:noFill/>
          <a:ln w="9525">
            <a:noFill/>
          </a:ln>
        </p:spPr>
        <p:txBody>
          <a:bodyPr wrap="square">
            <a:spAutoFit/>
          </a:bodyPr>
          <a:lstStyle/>
          <a:p>
            <a:pPr eaLnBrk="0" hangingPunct="0">
              <a:lnSpc>
                <a:spcPct val="150000"/>
              </a:lnSpc>
            </a:pPr>
            <a:r>
              <a:rPr lang="zh-CN" altLang="en-US" sz="2000" noProof="1">
                <a:solidFill>
                  <a:srgbClr val="000000"/>
                </a:solidFill>
                <a:effectLst>
                  <a:outerShdw blurRad="38100" dist="38100" dir="2700000">
                    <a:srgbClr val="C0C0C0"/>
                  </a:outerShdw>
                </a:effectLst>
              </a:rPr>
              <a:t>        计算机体系结构是一个非常宽泛的主题，不可能在这么短短的一章中将其完全覆盖到。然而，如果一本介绍操作系统的书没有涉及到计算机体系结构这个主题，那么它是不完整的。这是因为操作系统与计算机体系结构密切相关。实际上，设计操作系统时一定要考虑不同体系结构的问题。</a:t>
            </a:r>
          </a:p>
          <a:p>
            <a:pPr eaLnBrk="0" hangingPunct="0">
              <a:lnSpc>
                <a:spcPct val="150000"/>
              </a:lnSpc>
            </a:pPr>
            <a:r>
              <a:rPr lang="zh-CN" altLang="en-US" sz="2000" noProof="1">
                <a:solidFill>
                  <a:srgbClr val="000000"/>
                </a:solidFill>
                <a:effectLst>
                  <a:outerShdw blurRad="38100" dist="38100" dir="2700000">
                    <a:srgbClr val="C0C0C0"/>
                  </a:outerShdw>
                </a:effectLst>
              </a:rPr>
              <a:t>        计算机的硬件和软件是分成多个层次进行组织的。程序员在每一层对计算机形成一种特定的观点。这种结构化观点有助于读者逐步地理解不同的级别和层次。实际上，这通常是从编程语言的层次进行界定的，它隐含了系统硬件</a:t>
            </a:r>
            <a:r>
              <a:rPr lang="en-US" altLang="zh-CN" sz="2000" noProof="1">
                <a:solidFill>
                  <a:srgbClr val="000000"/>
                </a:solidFill>
                <a:effectLst>
                  <a:outerShdw blurRad="38100" dist="38100" dir="2700000">
                    <a:srgbClr val="C0C0C0"/>
                  </a:outerShdw>
                </a:effectLst>
              </a:rPr>
              <a:t>/</a:t>
            </a:r>
            <a:r>
              <a:rPr lang="zh-CN" altLang="en-US" sz="2000" noProof="1">
                <a:solidFill>
                  <a:srgbClr val="000000"/>
                </a:solidFill>
                <a:effectLst>
                  <a:outerShdw blurRad="38100" dist="38100" dir="2700000">
                    <a:srgbClr val="C0C0C0"/>
                  </a:outerShdw>
                </a:effectLst>
              </a:rPr>
              <a:t>软件在特定层次上的性能和局限性。例如，一位经理发出了一个</a:t>
            </a:r>
            <a:r>
              <a:rPr lang="en-US" altLang="zh-CN" sz="2000" noProof="1">
                <a:solidFill>
                  <a:srgbClr val="000000"/>
                </a:solidFill>
                <a:effectLst>
                  <a:outerShdw blurRad="38100" dist="38100" dir="2700000">
                    <a:srgbClr val="C0C0C0"/>
                  </a:outerShdw>
                </a:effectLst>
              </a:rPr>
              <a:t>"</a:t>
            </a:r>
            <a:r>
              <a:rPr lang="zh-CN" altLang="en-US" sz="2000" noProof="1">
                <a:solidFill>
                  <a:srgbClr val="000000"/>
                </a:solidFill>
                <a:effectLst>
                  <a:outerShdw blurRad="38100" dist="38100" dir="2700000">
                    <a:srgbClr val="C0C0C0"/>
                  </a:outerShdw>
                </a:effectLst>
              </a:rPr>
              <a:t>制作销售总额报表</a:t>
            </a:r>
            <a:r>
              <a:rPr lang="en-US" altLang="zh-CN" sz="2000" noProof="1">
                <a:solidFill>
                  <a:srgbClr val="000000"/>
                </a:solidFill>
                <a:effectLst>
                  <a:outerShdw blurRad="38100" dist="38100" dir="2700000">
                    <a:srgbClr val="C0C0C0"/>
                  </a:outerShdw>
                </a:effectLst>
              </a:rPr>
              <a:t>"</a:t>
            </a:r>
            <a:r>
              <a:rPr lang="zh-CN" altLang="en-US" sz="2000" noProof="1">
                <a:solidFill>
                  <a:srgbClr val="000000"/>
                </a:solidFill>
                <a:effectLst>
                  <a:outerShdw blurRad="38100" dist="38100" dir="2700000">
                    <a:srgbClr val="C0C0C0"/>
                  </a:outerShdw>
                </a:effectLst>
              </a:rPr>
              <a:t>的</a:t>
            </a:r>
            <a:r>
              <a:rPr lang="en-US" altLang="zh-CN" sz="2000" noProof="1">
                <a:solidFill>
                  <a:srgbClr val="000000"/>
                </a:solidFill>
                <a:effectLst>
                  <a:outerShdw blurRad="38100" dist="38100" dir="2700000">
                    <a:srgbClr val="C0C0C0"/>
                  </a:outerShdw>
                </a:effectLst>
              </a:rPr>
              <a:t>"5GL"</a:t>
            </a:r>
            <a:r>
              <a:rPr lang="zh-CN" altLang="en-US" sz="2000" noProof="1">
                <a:solidFill>
                  <a:srgbClr val="000000"/>
                </a:solidFill>
                <a:effectLst>
                  <a:outerShdw blurRad="38100" dist="38100" dir="2700000">
                    <a:srgbClr val="C0C0C0"/>
                  </a:outerShdw>
                </a:effectLst>
              </a:rPr>
              <a:t>指令，但并没有指明使用哪个文件或数据库制作该报表，以及该报表的制作方法。他只是提出了他的基本要求。因此，该指令完全是一个非过程化指令。非过程化语言可以让用户指明他所需要的东西，而不是具体的实现方法。过程化语言则要指明这两方面内容。 </a:t>
            </a:r>
            <a:endParaRPr lang="en-US" altLang="zh-CN" sz="2000" noProof="1">
              <a:solidFill>
                <a:srgbClr val="000000"/>
              </a:solidFill>
              <a:effectLst>
                <a:outerShdw blurRad="38100" dist="38100" dir="2700000">
                  <a:srgbClr val="C0C0C0"/>
                </a:outerShdw>
              </a:effectLst>
            </a:endParaRPr>
          </a:p>
        </p:txBody>
      </p:sp>
      <p:sp>
        <p:nvSpPr>
          <p:cNvPr id="320568" name="文本框 320567">
            <a:extLst>
              <a:ext uri="{FF2B5EF4-FFF2-40B4-BE49-F238E27FC236}">
                <a16:creationId xmlns:a16="http://schemas.microsoft.com/office/drawing/2014/main" id="{8A51BC26-C5DD-462E-A202-B54AB104F497}"/>
              </a:ext>
            </a:extLst>
          </p:cNvPr>
          <p:cNvSpPr txBox="1">
            <a:spLocks noChangeArrowheads="1"/>
          </p:cNvSpPr>
          <p:nvPr/>
        </p:nvSpPr>
        <p:spPr bwMode="auto">
          <a:xfrm>
            <a:off x="4564063" y="1693863"/>
            <a:ext cx="3095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0"/>
          </a:p>
        </p:txBody>
      </p:sp>
      <p:sp>
        <p:nvSpPr>
          <p:cNvPr id="320569" name="文本框 320568">
            <a:extLst>
              <a:ext uri="{FF2B5EF4-FFF2-40B4-BE49-F238E27FC236}">
                <a16:creationId xmlns:a16="http://schemas.microsoft.com/office/drawing/2014/main" id="{1B788E05-75E8-4E27-AEFC-1267C38E753A}"/>
              </a:ext>
            </a:extLst>
          </p:cNvPr>
          <p:cNvSpPr txBox="1">
            <a:spLocks noChangeArrowheads="1"/>
          </p:cNvSpPr>
          <p:nvPr/>
        </p:nvSpPr>
        <p:spPr bwMode="auto">
          <a:xfrm>
            <a:off x="4564063" y="1693863"/>
            <a:ext cx="3095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0"/>
          </a:p>
        </p:txBody>
      </p:sp>
      <p:sp>
        <p:nvSpPr>
          <p:cNvPr id="320570" name="AutoShape 5">
            <a:extLst>
              <a:ext uri="{FF2B5EF4-FFF2-40B4-BE49-F238E27FC236}">
                <a16:creationId xmlns:a16="http://schemas.microsoft.com/office/drawing/2014/main" id="{2511F0C6-78B2-4090-A9C4-E369F5906F82}"/>
              </a:ext>
            </a:extLst>
          </p:cNvPr>
          <p:cNvSpPr>
            <a:spLocks noChangeArrowheads="1"/>
          </p:cNvSpPr>
          <p:nvPr/>
        </p:nvSpPr>
        <p:spPr bwMode="auto">
          <a:xfrm>
            <a:off x="1127695" y="909092"/>
            <a:ext cx="4608265" cy="647700"/>
          </a:xfrm>
          <a:prstGeom prst="roundRect">
            <a:avLst>
              <a:gd name="adj" fmla="val 16667"/>
            </a:avLst>
          </a:prstGeom>
          <a:solidFill>
            <a:srgbClr val="FFFFFF">
              <a:alpha val="89803"/>
            </a:srgbClr>
          </a:solidFill>
          <a:ln w="28575">
            <a:solidFill>
              <a:schemeClr val="accent1"/>
            </a:solidFill>
            <a:round/>
            <a:headEnd/>
            <a:tailEnd/>
          </a:ln>
        </p:spPr>
        <p:txBody>
          <a:bodyPr wrap="none" anchor="ctr"/>
          <a:lstStyle/>
          <a:p>
            <a:endParaRPr lang="zh-CN" altLang="en-US" b="0"/>
          </a:p>
        </p:txBody>
      </p:sp>
      <p:sp>
        <p:nvSpPr>
          <p:cNvPr id="320571" name="矩形 320570">
            <a:extLst>
              <a:ext uri="{FF2B5EF4-FFF2-40B4-BE49-F238E27FC236}">
                <a16:creationId xmlns:a16="http://schemas.microsoft.com/office/drawing/2014/main" id="{ADC50104-7741-4952-9EAE-BACF719B7652}"/>
              </a:ext>
            </a:extLst>
          </p:cNvPr>
          <p:cNvSpPr/>
          <p:nvPr/>
        </p:nvSpPr>
        <p:spPr>
          <a:xfrm>
            <a:off x="1206632" y="996933"/>
            <a:ext cx="4751387" cy="522287"/>
          </a:xfrm>
          <a:prstGeom prst="rect">
            <a:avLst/>
          </a:prstGeom>
          <a:noFill/>
          <a:ln w="9525">
            <a:noFill/>
          </a:ln>
          <a:effectLst>
            <a:prstShdw prst="shdw17" dist="17961" dir="2699999">
              <a:schemeClr val="accent1">
                <a:gamma/>
                <a:shade val="60000"/>
                <a:invGamma/>
              </a:schemeClr>
            </a:prstShdw>
          </a:effectLst>
        </p:spPr>
        <p:txBody>
          <a:bodyPr>
            <a:spAutoFit/>
          </a:bodyPr>
          <a:lstStyle/>
          <a:p>
            <a:r>
              <a:rPr lang="zh-CN" altLang="en-US" sz="2800" noProof="1">
                <a:solidFill>
                  <a:srgbClr val="FF0000"/>
                </a:solidFill>
                <a:effectLst>
                  <a:outerShdw blurRad="38100" dist="38100" dir="2700000">
                    <a:srgbClr val="C0C0C0"/>
                  </a:outerShdw>
                </a:effectLst>
              </a:rPr>
              <a:t>一、计算机体系结构</a:t>
            </a:r>
          </a:p>
        </p:txBody>
      </p:sp>
      <p:sp>
        <p:nvSpPr>
          <p:cNvPr id="9" name="矩形 8">
            <a:extLst>
              <a:ext uri="{FF2B5EF4-FFF2-40B4-BE49-F238E27FC236}">
                <a16:creationId xmlns:a16="http://schemas.microsoft.com/office/drawing/2014/main" id="{A3263E13-15EB-4BC4-92DA-E3781BCFA2B1}"/>
              </a:ext>
            </a:extLst>
          </p:cNvPr>
          <p:cNvSpPr>
            <a:spLocks noChangeArrowheads="1" noChangeShapeType="1" noTextEdit="1"/>
          </p:cNvSpPr>
          <p:nvPr/>
        </p:nvSpPr>
        <p:spPr bwMode="auto">
          <a:xfrm>
            <a:off x="263352" y="129580"/>
            <a:ext cx="4752975"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1.3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支持操作系统的硬件环境</a:t>
            </a:r>
          </a:p>
        </p:txBody>
      </p:sp>
    </p:spTree>
    <p:custDataLst>
      <p:tags r:id="rId1"/>
    </p:custDataLst>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nodePh="1">
                                  <p:stCondLst>
                                    <p:cond delay="0"/>
                                  </p:stCondLst>
                                  <p:endCondLst>
                                    <p:cond evt="begin" delay="0"/>
                                  </p:endCondLst>
                                  <p:childTnLst>
                                    <p:set>
                                      <p:cBhvr>
                                        <p:cTn id="6" dur="1" fill="hold">
                                          <p:stCondLst>
                                            <p:cond delay="0"/>
                                          </p:stCondLst>
                                        </p:cTn>
                                        <p:tgtEl>
                                          <p:spTgt spid="320568"/>
                                        </p:tgtEl>
                                        <p:attrNameLst>
                                          <p:attrName>style.visibility</p:attrName>
                                        </p:attrNameLst>
                                      </p:cBhvr>
                                      <p:to>
                                        <p:strVal val="visible"/>
                                      </p:to>
                                    </p:set>
                                    <p:anim calcmode="lin" valueType="num">
                                      <p:cBhvr additive="base">
                                        <p:cTn id="7" dur="500" fill="hold"/>
                                        <p:tgtEl>
                                          <p:spTgt spid="320568"/>
                                        </p:tgtEl>
                                        <p:attrNameLst>
                                          <p:attrName>ppt_x</p:attrName>
                                        </p:attrNameLst>
                                      </p:cBhvr>
                                      <p:tavLst>
                                        <p:tav tm="0">
                                          <p:val>
                                            <p:strVal val="#ppt_x"/>
                                          </p:val>
                                        </p:tav>
                                        <p:tav tm="100000">
                                          <p:val>
                                            <p:strVal val="#ppt_x"/>
                                          </p:val>
                                        </p:tav>
                                      </p:tavLst>
                                    </p:anim>
                                    <p:anim calcmode="lin" valueType="num">
                                      <p:cBhvr additive="base">
                                        <p:cTn id="8" dur="500" fill="hold"/>
                                        <p:tgtEl>
                                          <p:spTgt spid="320568"/>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nodePh="1">
                                  <p:stCondLst>
                                    <p:cond delay="0"/>
                                  </p:stCondLst>
                                  <p:endCondLst>
                                    <p:cond evt="begin" delay="0"/>
                                  </p:endCondLst>
                                  <p:childTnLst>
                                    <p:set>
                                      <p:cBhvr>
                                        <p:cTn id="11" dur="1" fill="hold">
                                          <p:stCondLst>
                                            <p:cond delay="0"/>
                                          </p:stCondLst>
                                        </p:cTn>
                                        <p:tgtEl>
                                          <p:spTgt spid="320569"/>
                                        </p:tgtEl>
                                        <p:attrNameLst>
                                          <p:attrName>style.visibility</p:attrName>
                                        </p:attrNameLst>
                                      </p:cBhvr>
                                      <p:to>
                                        <p:strVal val="visible"/>
                                      </p:to>
                                    </p:set>
                                    <p:anim calcmode="lin" valueType="num">
                                      <p:cBhvr additive="base">
                                        <p:cTn id="12" dur="500" fill="hold"/>
                                        <p:tgtEl>
                                          <p:spTgt spid="320569"/>
                                        </p:tgtEl>
                                        <p:attrNameLst>
                                          <p:attrName>ppt_x</p:attrName>
                                        </p:attrNameLst>
                                      </p:cBhvr>
                                      <p:tavLst>
                                        <p:tav tm="0">
                                          <p:val>
                                            <p:strVal val="#ppt_x"/>
                                          </p:val>
                                        </p:tav>
                                        <p:tav tm="100000">
                                          <p:val>
                                            <p:strVal val="#ppt_x"/>
                                          </p:val>
                                        </p:tav>
                                      </p:tavLst>
                                    </p:anim>
                                    <p:anim calcmode="lin" valueType="num">
                                      <p:cBhvr additive="base">
                                        <p:cTn id="13" dur="500" fill="hold"/>
                                        <p:tgtEl>
                                          <p:spTgt spid="320569"/>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20570"/>
                                        </p:tgtEl>
                                        <p:attrNameLst>
                                          <p:attrName>style.visibility</p:attrName>
                                        </p:attrNameLst>
                                      </p:cBhvr>
                                      <p:to>
                                        <p:strVal val="visible"/>
                                      </p:to>
                                    </p:set>
                                    <p:anim calcmode="lin" valueType="num">
                                      <p:cBhvr additive="base">
                                        <p:cTn id="17" dur="500" fill="hold"/>
                                        <p:tgtEl>
                                          <p:spTgt spid="320570"/>
                                        </p:tgtEl>
                                        <p:attrNameLst>
                                          <p:attrName>ppt_x</p:attrName>
                                        </p:attrNameLst>
                                      </p:cBhvr>
                                      <p:tavLst>
                                        <p:tav tm="0">
                                          <p:val>
                                            <p:strVal val="#ppt_x"/>
                                          </p:val>
                                        </p:tav>
                                        <p:tav tm="100000">
                                          <p:val>
                                            <p:strVal val="#ppt_x"/>
                                          </p:val>
                                        </p:tav>
                                      </p:tavLst>
                                    </p:anim>
                                    <p:anim calcmode="lin" valueType="num">
                                      <p:cBhvr additive="base">
                                        <p:cTn id="18" dur="500" fill="hold"/>
                                        <p:tgtEl>
                                          <p:spTgt spid="320570"/>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20571"/>
                                        </p:tgtEl>
                                        <p:attrNameLst>
                                          <p:attrName>style.visibility</p:attrName>
                                        </p:attrNameLst>
                                      </p:cBhvr>
                                      <p:to>
                                        <p:strVal val="visible"/>
                                      </p:to>
                                    </p:set>
                                    <p:anim calcmode="lin" valueType="num">
                                      <p:cBhvr additive="base">
                                        <p:cTn id="22" dur="500" fill="hold"/>
                                        <p:tgtEl>
                                          <p:spTgt spid="320571"/>
                                        </p:tgtEl>
                                        <p:attrNameLst>
                                          <p:attrName>ppt_x</p:attrName>
                                        </p:attrNameLst>
                                      </p:cBhvr>
                                      <p:tavLst>
                                        <p:tav tm="0">
                                          <p:val>
                                            <p:strVal val="#ppt_x"/>
                                          </p:val>
                                        </p:tav>
                                        <p:tav tm="100000">
                                          <p:val>
                                            <p:strVal val="#ppt_x"/>
                                          </p:val>
                                        </p:tav>
                                      </p:tavLst>
                                    </p:anim>
                                    <p:anim calcmode="lin" valueType="num">
                                      <p:cBhvr additive="base">
                                        <p:cTn id="23" dur="500" fill="hold"/>
                                        <p:tgtEl>
                                          <p:spTgt spid="320571"/>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20514"/>
                                        </p:tgtEl>
                                        <p:attrNameLst>
                                          <p:attrName>style.visibility</p:attrName>
                                        </p:attrNameLst>
                                      </p:cBhvr>
                                      <p:to>
                                        <p:strVal val="visible"/>
                                      </p:to>
                                    </p:set>
                                    <p:anim calcmode="lin" valueType="num">
                                      <p:cBhvr additive="base">
                                        <p:cTn id="27" dur="500" fill="hold"/>
                                        <p:tgtEl>
                                          <p:spTgt spid="320514"/>
                                        </p:tgtEl>
                                        <p:attrNameLst>
                                          <p:attrName>ppt_x</p:attrName>
                                        </p:attrNameLst>
                                      </p:cBhvr>
                                      <p:tavLst>
                                        <p:tav tm="0">
                                          <p:val>
                                            <p:strVal val="#ppt_x"/>
                                          </p:val>
                                        </p:tav>
                                        <p:tav tm="100000">
                                          <p:val>
                                            <p:strVal val="#ppt_x"/>
                                          </p:val>
                                        </p:tav>
                                      </p:tavLst>
                                    </p:anim>
                                    <p:anim calcmode="lin" valueType="num">
                                      <p:cBhvr additive="base">
                                        <p:cTn id="28" dur="500" fill="hold"/>
                                        <p:tgtEl>
                                          <p:spTgt spid="3205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4" grpId="0"/>
      <p:bldP spid="320568" grpId="0"/>
      <p:bldP spid="320569" grpId="0"/>
      <p:bldP spid="320570" grpId="0" bldLvl="0" animBg="1"/>
      <p:bldP spid="320571"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AutoShape 4">
            <a:extLst>
              <a:ext uri="{FF2B5EF4-FFF2-40B4-BE49-F238E27FC236}">
                <a16:creationId xmlns:a16="http://schemas.microsoft.com/office/drawing/2014/main" id="{77524EFC-D1CB-4BE2-AAF4-5037B40BF37A}"/>
              </a:ext>
            </a:extLst>
          </p:cNvPr>
          <p:cNvSpPr>
            <a:spLocks noChangeArrowheads="1"/>
          </p:cNvSpPr>
          <p:nvPr/>
        </p:nvSpPr>
        <p:spPr bwMode="auto">
          <a:xfrm>
            <a:off x="6959600" y="5300663"/>
            <a:ext cx="3855198" cy="977900"/>
          </a:xfrm>
          <a:prstGeom prst="roundRect">
            <a:avLst>
              <a:gd name="adj" fmla="val 16667"/>
            </a:avLst>
          </a:prstGeom>
          <a:gradFill rotWithShape="1">
            <a:gsLst>
              <a:gs pos="0">
                <a:schemeClr val="tx1"/>
              </a:gs>
              <a:gs pos="50000">
                <a:srgbClr val="FFFFFF"/>
              </a:gs>
              <a:gs pos="100000">
                <a:schemeClr val="tx1"/>
              </a:gs>
            </a:gsLst>
            <a:lin ang="2700000" scaled="1"/>
          </a:gradFill>
          <a:ln w="15875">
            <a:solidFill>
              <a:srgbClr val="B2B2B2"/>
            </a:solidFill>
            <a:round/>
          </a:ln>
          <a:effectLst/>
        </p:spPr>
        <p:txBody>
          <a:bodyPr wrap="none" anchor="ctr"/>
          <a:lstStyle/>
          <a:p>
            <a:pPr>
              <a:defRPr/>
            </a:pPr>
            <a:endParaRPr lang="zh-CN" altLang="en-US" b="0">
              <a:ea typeface="+mn-ea"/>
            </a:endParaRPr>
          </a:p>
        </p:txBody>
      </p:sp>
      <p:sp>
        <p:nvSpPr>
          <p:cNvPr id="2" name="AutoShape 4">
            <a:extLst>
              <a:ext uri="{FF2B5EF4-FFF2-40B4-BE49-F238E27FC236}">
                <a16:creationId xmlns:a16="http://schemas.microsoft.com/office/drawing/2014/main" id="{E4676094-4B60-4E7F-8981-7AE282334BB7}"/>
              </a:ext>
            </a:extLst>
          </p:cNvPr>
          <p:cNvSpPr>
            <a:spLocks noChangeArrowheads="1"/>
          </p:cNvSpPr>
          <p:nvPr/>
        </p:nvSpPr>
        <p:spPr bwMode="auto">
          <a:xfrm>
            <a:off x="6959600" y="4175125"/>
            <a:ext cx="3855198" cy="977900"/>
          </a:xfrm>
          <a:prstGeom prst="roundRect">
            <a:avLst>
              <a:gd name="adj" fmla="val 16667"/>
            </a:avLst>
          </a:prstGeom>
          <a:gradFill rotWithShape="1">
            <a:gsLst>
              <a:gs pos="0">
                <a:schemeClr val="tx1"/>
              </a:gs>
              <a:gs pos="50000">
                <a:srgbClr val="FFFFFF"/>
              </a:gs>
              <a:gs pos="100000">
                <a:schemeClr val="tx1"/>
              </a:gs>
            </a:gsLst>
            <a:lin ang="2700000" scaled="1"/>
          </a:gradFill>
          <a:ln w="15875">
            <a:solidFill>
              <a:srgbClr val="B2B2B2"/>
            </a:solidFill>
            <a:round/>
          </a:ln>
          <a:effectLst/>
        </p:spPr>
        <p:txBody>
          <a:bodyPr wrap="none" anchor="ctr"/>
          <a:lstStyle/>
          <a:p>
            <a:pPr>
              <a:defRPr/>
            </a:pPr>
            <a:endParaRPr lang="zh-CN" altLang="en-US" b="0">
              <a:ea typeface="+mn-ea"/>
            </a:endParaRPr>
          </a:p>
        </p:txBody>
      </p:sp>
      <p:sp>
        <p:nvSpPr>
          <p:cNvPr id="3" name="AutoShape 4">
            <a:extLst>
              <a:ext uri="{FF2B5EF4-FFF2-40B4-BE49-F238E27FC236}">
                <a16:creationId xmlns:a16="http://schemas.microsoft.com/office/drawing/2014/main" id="{7F4CCBFB-97D0-494B-99B0-A2920B44B14B}"/>
              </a:ext>
            </a:extLst>
          </p:cNvPr>
          <p:cNvSpPr>
            <a:spLocks noChangeArrowheads="1"/>
          </p:cNvSpPr>
          <p:nvPr/>
        </p:nvSpPr>
        <p:spPr bwMode="auto">
          <a:xfrm>
            <a:off x="6959600" y="3043238"/>
            <a:ext cx="3855198" cy="977900"/>
          </a:xfrm>
          <a:prstGeom prst="roundRect">
            <a:avLst>
              <a:gd name="adj" fmla="val 16667"/>
            </a:avLst>
          </a:prstGeom>
          <a:gradFill rotWithShape="1">
            <a:gsLst>
              <a:gs pos="0">
                <a:schemeClr val="tx1"/>
              </a:gs>
              <a:gs pos="50000">
                <a:srgbClr val="FFFFFF"/>
              </a:gs>
              <a:gs pos="100000">
                <a:schemeClr val="tx1"/>
              </a:gs>
            </a:gsLst>
            <a:lin ang="2700000" scaled="1"/>
          </a:gradFill>
          <a:ln w="15875">
            <a:solidFill>
              <a:srgbClr val="B2B2B2"/>
            </a:solidFill>
            <a:round/>
          </a:ln>
          <a:effectLst/>
        </p:spPr>
        <p:txBody>
          <a:bodyPr wrap="none" anchor="ctr"/>
          <a:lstStyle/>
          <a:p>
            <a:pPr>
              <a:defRPr/>
            </a:pPr>
            <a:endParaRPr lang="zh-CN" altLang="en-US" b="0">
              <a:ea typeface="+mn-ea"/>
            </a:endParaRPr>
          </a:p>
        </p:txBody>
      </p:sp>
      <p:sp>
        <p:nvSpPr>
          <p:cNvPr id="4" name="AutoShape 4">
            <a:extLst>
              <a:ext uri="{FF2B5EF4-FFF2-40B4-BE49-F238E27FC236}">
                <a16:creationId xmlns:a16="http://schemas.microsoft.com/office/drawing/2014/main" id="{A89E6FD1-D85E-4AA1-9485-463D4BFCF6F5}"/>
              </a:ext>
            </a:extLst>
          </p:cNvPr>
          <p:cNvSpPr>
            <a:spLocks noChangeArrowheads="1"/>
          </p:cNvSpPr>
          <p:nvPr/>
        </p:nvSpPr>
        <p:spPr bwMode="auto">
          <a:xfrm>
            <a:off x="6962775" y="1916113"/>
            <a:ext cx="3855198" cy="977900"/>
          </a:xfrm>
          <a:prstGeom prst="roundRect">
            <a:avLst>
              <a:gd name="adj" fmla="val 16667"/>
            </a:avLst>
          </a:prstGeom>
          <a:gradFill rotWithShape="1">
            <a:gsLst>
              <a:gs pos="0">
                <a:schemeClr val="tx1"/>
              </a:gs>
              <a:gs pos="50000">
                <a:srgbClr val="FFFFFF"/>
              </a:gs>
              <a:gs pos="100000">
                <a:schemeClr val="tx1"/>
              </a:gs>
            </a:gsLst>
            <a:lin ang="2700000" scaled="1"/>
          </a:gradFill>
          <a:ln w="15875">
            <a:solidFill>
              <a:srgbClr val="B2B2B2"/>
            </a:solidFill>
            <a:round/>
          </a:ln>
          <a:effectLst/>
        </p:spPr>
        <p:txBody>
          <a:bodyPr wrap="none" anchor="ctr"/>
          <a:lstStyle/>
          <a:p>
            <a:pPr>
              <a:defRPr/>
            </a:pPr>
            <a:endParaRPr lang="zh-CN" altLang="en-US" b="0">
              <a:ea typeface="+mn-ea"/>
            </a:endParaRPr>
          </a:p>
        </p:txBody>
      </p:sp>
      <p:sp>
        <p:nvSpPr>
          <p:cNvPr id="26629" name="Oval 5">
            <a:extLst>
              <a:ext uri="{FF2B5EF4-FFF2-40B4-BE49-F238E27FC236}">
                <a16:creationId xmlns:a16="http://schemas.microsoft.com/office/drawing/2014/main" id="{DF32F87F-6E51-4022-B71D-E7B65879159E}"/>
              </a:ext>
            </a:extLst>
          </p:cNvPr>
          <p:cNvSpPr>
            <a:spLocks noChangeArrowheads="1"/>
          </p:cNvSpPr>
          <p:nvPr/>
        </p:nvSpPr>
        <p:spPr bwMode="gray">
          <a:xfrm rot="-37439143">
            <a:off x="1560644" y="2555083"/>
            <a:ext cx="3679825" cy="3681412"/>
          </a:xfrm>
          <a:prstGeom prst="ellipse">
            <a:avLst/>
          </a:prstGeom>
          <a:gradFill rotWithShape="1">
            <a:gsLst>
              <a:gs pos="0">
                <a:schemeClr val="folHlink"/>
              </a:gs>
              <a:gs pos="100000">
                <a:schemeClr val="folHlink">
                  <a:gamma/>
                  <a:shade val="69804"/>
                  <a:invGamma/>
                </a:schemeClr>
              </a:gs>
            </a:gsLst>
            <a:lin ang="0" scaled="1"/>
          </a:gradFill>
          <a:ln w="28575">
            <a:solidFill>
              <a:srgbClr val="F8F8F8"/>
            </a:solidFill>
            <a:round/>
          </a:ln>
          <a:effectLst>
            <a:outerShdw dist="77251" dir="567739" algn="ctr" rotWithShape="0">
              <a:srgbClr val="080808">
                <a:alpha val="50000"/>
              </a:srgbClr>
            </a:outerShdw>
          </a:effectLst>
        </p:spPr>
        <p:txBody>
          <a:bodyPr wrap="none" anchor="ctr"/>
          <a:lstStyle/>
          <a:p>
            <a:pPr>
              <a:defRPr/>
            </a:pPr>
            <a:endParaRPr lang="zh-CN" altLang="en-US" b="0">
              <a:ea typeface="+mn-ea"/>
            </a:endParaRPr>
          </a:p>
        </p:txBody>
      </p:sp>
      <p:sp>
        <p:nvSpPr>
          <p:cNvPr id="78854" name="Oval 6">
            <a:extLst>
              <a:ext uri="{FF2B5EF4-FFF2-40B4-BE49-F238E27FC236}">
                <a16:creationId xmlns:a16="http://schemas.microsoft.com/office/drawing/2014/main" id="{7E60DDE6-73F8-432A-A63A-7828130BC073}"/>
              </a:ext>
            </a:extLst>
          </p:cNvPr>
          <p:cNvSpPr>
            <a:spLocks noChangeArrowheads="1"/>
          </p:cNvSpPr>
          <p:nvPr/>
        </p:nvSpPr>
        <p:spPr bwMode="auto">
          <a:xfrm rot="5759136">
            <a:off x="1917039" y="3249613"/>
            <a:ext cx="2971800" cy="2974975"/>
          </a:xfrm>
          <a:prstGeom prst="ellipse">
            <a:avLst/>
          </a:prstGeom>
          <a:gradFill rotWithShape="1">
            <a:gsLst>
              <a:gs pos="0">
                <a:schemeClr val="accent1"/>
              </a:gs>
              <a:gs pos="100000">
                <a:srgbClr val="5D9427"/>
              </a:gs>
            </a:gsLst>
            <a:lin ang="0" scaled="1"/>
          </a:gradFill>
          <a:ln w="28575">
            <a:solidFill>
              <a:schemeClr val="tx1"/>
            </a:solidFill>
            <a:round/>
            <a:headEnd/>
            <a:tailEnd/>
          </a:ln>
          <a:effectLst>
            <a:outerShdw dist="77251" dir="567739" algn="ctr" rotWithShape="0">
              <a:srgbClr val="080808">
                <a:alpha val="50000"/>
              </a:srgbClr>
            </a:outerShdw>
          </a:effectLst>
        </p:spPr>
        <p:txBody>
          <a:bodyPr rot="10800000" vert="eaVert" wrap="none" anchor="ctr"/>
          <a:lstStyle/>
          <a:p>
            <a:endParaRPr lang="zh-CN" altLang="en-US" b="0"/>
          </a:p>
        </p:txBody>
      </p:sp>
      <p:sp>
        <p:nvSpPr>
          <p:cNvPr id="78855" name="Oval 7">
            <a:extLst>
              <a:ext uri="{FF2B5EF4-FFF2-40B4-BE49-F238E27FC236}">
                <a16:creationId xmlns:a16="http://schemas.microsoft.com/office/drawing/2014/main" id="{4DA7ED19-D985-471F-A375-FCD8E6D605BE}"/>
              </a:ext>
            </a:extLst>
          </p:cNvPr>
          <p:cNvSpPr>
            <a:spLocks noChangeArrowheads="1"/>
          </p:cNvSpPr>
          <p:nvPr/>
        </p:nvSpPr>
        <p:spPr bwMode="auto">
          <a:xfrm rot="5751207">
            <a:off x="2267082" y="3956844"/>
            <a:ext cx="2263775" cy="2265363"/>
          </a:xfrm>
          <a:prstGeom prst="ellipse">
            <a:avLst/>
          </a:prstGeom>
          <a:gradFill rotWithShape="1">
            <a:gsLst>
              <a:gs pos="0">
                <a:schemeClr val="accent2"/>
              </a:gs>
              <a:gs pos="100000">
                <a:srgbClr val="3E6BA1"/>
              </a:gs>
            </a:gsLst>
            <a:lin ang="0" scaled="1"/>
          </a:gradFill>
          <a:ln w="28575">
            <a:solidFill>
              <a:srgbClr val="66FFFF"/>
            </a:solidFill>
            <a:round/>
            <a:headEnd/>
            <a:tailEnd/>
          </a:ln>
          <a:effectLst>
            <a:outerShdw dist="77251" dir="567739" algn="ctr" rotWithShape="0">
              <a:srgbClr val="080808">
                <a:alpha val="50000"/>
              </a:srgbClr>
            </a:outerShdw>
          </a:effectLst>
        </p:spPr>
        <p:txBody>
          <a:bodyPr rot="10800000" vert="eaVert" wrap="none" anchor="ctr"/>
          <a:lstStyle/>
          <a:p>
            <a:endParaRPr lang="zh-CN" altLang="en-US" b="0"/>
          </a:p>
        </p:txBody>
      </p:sp>
      <p:sp>
        <p:nvSpPr>
          <p:cNvPr id="78856" name="Oval 8">
            <a:extLst>
              <a:ext uri="{FF2B5EF4-FFF2-40B4-BE49-F238E27FC236}">
                <a16:creationId xmlns:a16="http://schemas.microsoft.com/office/drawing/2014/main" id="{4AB1FB26-1C82-419B-939A-F9E48EC5B7A2}"/>
              </a:ext>
            </a:extLst>
          </p:cNvPr>
          <p:cNvSpPr>
            <a:spLocks noChangeArrowheads="1"/>
          </p:cNvSpPr>
          <p:nvPr/>
        </p:nvSpPr>
        <p:spPr bwMode="auto">
          <a:xfrm rot="5743865">
            <a:off x="2621889" y="4654550"/>
            <a:ext cx="1555750" cy="1558925"/>
          </a:xfrm>
          <a:prstGeom prst="ellipse">
            <a:avLst/>
          </a:prstGeom>
          <a:gradFill rotWithShape="1">
            <a:gsLst>
              <a:gs pos="0">
                <a:schemeClr val="hlink"/>
              </a:gs>
              <a:gs pos="100000">
                <a:srgbClr val="B24A62"/>
              </a:gs>
            </a:gsLst>
            <a:lin ang="0" scaled="1"/>
          </a:gradFill>
          <a:ln w="28575">
            <a:solidFill>
              <a:schemeClr val="tx1"/>
            </a:solidFill>
            <a:round/>
            <a:headEnd/>
            <a:tailEnd/>
          </a:ln>
          <a:effectLst>
            <a:outerShdw dist="77251" dir="567739" algn="ctr" rotWithShape="0">
              <a:srgbClr val="080808">
                <a:alpha val="50000"/>
              </a:srgbClr>
            </a:outerShdw>
          </a:effectLst>
        </p:spPr>
        <p:txBody>
          <a:bodyPr rot="10800000" vert="eaVert" wrap="none" anchor="ctr"/>
          <a:lstStyle/>
          <a:p>
            <a:endParaRPr lang="zh-CN" altLang="en-US" b="0"/>
          </a:p>
        </p:txBody>
      </p:sp>
      <p:grpSp>
        <p:nvGrpSpPr>
          <p:cNvPr id="78857" name="Group 9">
            <a:extLst>
              <a:ext uri="{FF2B5EF4-FFF2-40B4-BE49-F238E27FC236}">
                <a16:creationId xmlns:a16="http://schemas.microsoft.com/office/drawing/2014/main" id="{3331441F-D986-46DB-8733-C3B3028EE9D4}"/>
              </a:ext>
            </a:extLst>
          </p:cNvPr>
          <p:cNvGrpSpPr>
            <a:grpSpLocks/>
          </p:cNvGrpSpPr>
          <p:nvPr/>
        </p:nvGrpSpPr>
        <p:grpSpPr bwMode="auto">
          <a:xfrm>
            <a:off x="1732888" y="1816101"/>
            <a:ext cx="3436938" cy="431800"/>
            <a:chOff x="406" y="980"/>
            <a:chExt cx="2330" cy="294"/>
          </a:xfrm>
        </p:grpSpPr>
        <p:sp>
          <p:nvSpPr>
            <p:cNvPr id="26634" name="AutoShape 10">
              <a:extLst>
                <a:ext uri="{FF2B5EF4-FFF2-40B4-BE49-F238E27FC236}">
                  <a16:creationId xmlns:a16="http://schemas.microsoft.com/office/drawing/2014/main" id="{DD03F407-ADB5-44E3-B9BA-E87946B3965C}"/>
                </a:ext>
              </a:extLst>
            </p:cNvPr>
            <p:cNvSpPr>
              <a:spLocks noChangeArrowheads="1"/>
            </p:cNvSpPr>
            <p:nvPr/>
          </p:nvSpPr>
          <p:spPr bwMode="gray">
            <a:xfrm>
              <a:off x="406" y="980"/>
              <a:ext cx="2330" cy="294"/>
            </a:xfrm>
            <a:prstGeom prst="roundRect">
              <a:avLst>
                <a:gd name="adj" fmla="val 50000"/>
              </a:avLst>
            </a:prstGeom>
            <a:gradFill rotWithShape="1">
              <a:gsLst>
                <a:gs pos="0">
                  <a:srgbClr val="3289A8">
                    <a:gamma/>
                    <a:tint val="67059"/>
                    <a:invGamma/>
                  </a:srgbClr>
                </a:gs>
                <a:gs pos="100000">
                  <a:srgbClr val="3289A8"/>
                </a:gs>
              </a:gsLst>
              <a:lin ang="0" scaled="1"/>
            </a:gradFill>
            <a:ln w="12700">
              <a:solidFill>
                <a:srgbClr val="3289A8"/>
              </a:solidFill>
              <a:round/>
            </a:ln>
            <a:effectLst>
              <a:outerShdw dist="53882" dir="2700000" algn="ctr" rotWithShape="0">
                <a:srgbClr val="292929">
                  <a:alpha val="50000"/>
                </a:srgbClr>
              </a:outerShdw>
            </a:effectLst>
          </p:spPr>
          <p:txBody>
            <a:bodyPr wrap="none" anchor="ctr"/>
            <a:lstStyle/>
            <a:p>
              <a:pPr>
                <a:defRPr/>
              </a:pPr>
              <a:endParaRPr lang="zh-CN" altLang="en-US" b="0">
                <a:ea typeface="+mn-ea"/>
              </a:endParaRPr>
            </a:p>
          </p:txBody>
        </p:sp>
        <p:sp>
          <p:nvSpPr>
            <p:cNvPr id="26635" name="AutoShape 11">
              <a:extLst>
                <a:ext uri="{FF2B5EF4-FFF2-40B4-BE49-F238E27FC236}">
                  <a16:creationId xmlns:a16="http://schemas.microsoft.com/office/drawing/2014/main" id="{18C7757A-B88E-4A8D-B286-57D8A9F52D80}"/>
                </a:ext>
              </a:extLst>
            </p:cNvPr>
            <p:cNvSpPr>
              <a:spLocks noChangeArrowheads="1"/>
            </p:cNvSpPr>
            <p:nvPr/>
          </p:nvSpPr>
          <p:spPr bwMode="gray">
            <a:xfrm flipH="1">
              <a:off x="2620" y="1005"/>
              <a:ext cx="104" cy="246"/>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ln>
            <a:effectLst/>
          </p:spPr>
          <p:txBody>
            <a:bodyPr wrap="none" anchor="ctr"/>
            <a:lstStyle/>
            <a:p>
              <a:pPr>
                <a:defRPr/>
              </a:pPr>
              <a:endParaRPr lang="zh-CN" altLang="en-US" b="0">
                <a:ea typeface="+mn-ea"/>
              </a:endParaRPr>
            </a:p>
          </p:txBody>
        </p:sp>
        <p:sp>
          <p:nvSpPr>
            <p:cNvPr id="26636" name="AutoShape 12">
              <a:extLst>
                <a:ext uri="{FF2B5EF4-FFF2-40B4-BE49-F238E27FC236}">
                  <a16:creationId xmlns:a16="http://schemas.microsoft.com/office/drawing/2014/main" id="{3AA43133-774D-4C42-92CF-23D3D0A37166}"/>
                </a:ext>
              </a:extLst>
            </p:cNvPr>
            <p:cNvSpPr>
              <a:spLocks noChangeArrowheads="1"/>
            </p:cNvSpPr>
            <p:nvPr/>
          </p:nvSpPr>
          <p:spPr bwMode="gray">
            <a:xfrm>
              <a:off x="420" y="1006"/>
              <a:ext cx="104" cy="242"/>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w="9525">
              <a:noFill/>
              <a:miter lim="800000"/>
            </a:ln>
            <a:effectLst/>
          </p:spPr>
          <p:txBody>
            <a:bodyPr wrap="none" anchor="ctr"/>
            <a:lstStyle/>
            <a:p>
              <a:pPr>
                <a:defRPr/>
              </a:pPr>
              <a:endParaRPr lang="zh-CN" altLang="en-US" b="0">
                <a:ea typeface="+mn-ea"/>
              </a:endParaRPr>
            </a:p>
          </p:txBody>
        </p:sp>
      </p:grpSp>
      <p:sp>
        <p:nvSpPr>
          <p:cNvPr id="322577" name="Text Box 18">
            <a:extLst>
              <a:ext uri="{FF2B5EF4-FFF2-40B4-BE49-F238E27FC236}">
                <a16:creationId xmlns:a16="http://schemas.microsoft.com/office/drawing/2014/main" id="{5952F938-B9B7-420F-B931-71C05CE8DB0A}"/>
              </a:ext>
            </a:extLst>
          </p:cNvPr>
          <p:cNvSpPr txBox="1"/>
          <p:nvPr/>
        </p:nvSpPr>
        <p:spPr>
          <a:xfrm>
            <a:off x="2402813" y="1809751"/>
            <a:ext cx="2109788" cy="460375"/>
          </a:xfrm>
          <a:prstGeom prst="rect">
            <a:avLst/>
          </a:prstGeom>
          <a:noFill/>
          <a:ln w="9525">
            <a:noFill/>
          </a:ln>
        </p:spPr>
        <p:txBody>
          <a:bodyPr>
            <a:spAutoFit/>
          </a:bodyPr>
          <a:lstStyle/>
          <a:p>
            <a:pPr algn="ctr">
              <a:spcBef>
                <a:spcPct val="50000"/>
              </a:spcBef>
            </a:pPr>
            <a:r>
              <a:rPr lang="zh-CN" altLang="en-US" sz="2400" noProof="1">
                <a:solidFill>
                  <a:srgbClr val="FFFF00"/>
                </a:solidFill>
                <a:effectLst>
                  <a:outerShdw blurRad="38100" dist="38100" dir="2700000">
                    <a:srgbClr val="C0C0C0"/>
                  </a:outerShdw>
                </a:effectLst>
                <a:latin typeface="Calibri" panose="020F0502020204030204" pitchFamily="34" charset="0"/>
              </a:rPr>
              <a:t>程序语言级别</a:t>
            </a:r>
          </a:p>
        </p:txBody>
      </p:sp>
      <p:sp>
        <p:nvSpPr>
          <p:cNvPr id="26638" name="AutoShape 14">
            <a:extLst>
              <a:ext uri="{FF2B5EF4-FFF2-40B4-BE49-F238E27FC236}">
                <a16:creationId xmlns:a16="http://schemas.microsoft.com/office/drawing/2014/main" id="{6202179E-7B2D-4FD1-B456-82EAF5B7F60D}"/>
              </a:ext>
            </a:extLst>
          </p:cNvPr>
          <p:cNvSpPr>
            <a:spLocks noChangeArrowheads="1"/>
          </p:cNvSpPr>
          <p:nvPr/>
        </p:nvSpPr>
        <p:spPr bwMode="gray">
          <a:xfrm>
            <a:off x="5519076" y="2030413"/>
            <a:ext cx="1323975" cy="631825"/>
          </a:xfrm>
          <a:prstGeom prst="homePlate">
            <a:avLst>
              <a:gd name="adj" fmla="val 39919"/>
            </a:avLst>
          </a:prstGeom>
          <a:gradFill rotWithShape="1">
            <a:gsLst>
              <a:gs pos="0">
                <a:schemeClr val="folHlink"/>
              </a:gs>
              <a:gs pos="100000">
                <a:schemeClr val="folHlink">
                  <a:gamma/>
                  <a:shade val="62745"/>
                  <a:invGamma/>
                </a:schemeClr>
              </a:gs>
            </a:gsLst>
            <a:lin ang="5400000" scaled="1"/>
          </a:gradFill>
          <a:ln w="19050">
            <a:solidFill>
              <a:srgbClr val="FEFFFF"/>
            </a:solidFill>
            <a:miter lim="800000"/>
          </a:ln>
          <a:effectLst>
            <a:outerShdw dist="53882" dir="2700000" algn="ctr" rotWithShape="0">
              <a:srgbClr val="000000">
                <a:alpha val="50000"/>
              </a:srgbClr>
            </a:outerShdw>
          </a:effectLst>
        </p:spPr>
        <p:txBody>
          <a:bodyPr wrap="none" anchor="ctr"/>
          <a:lstStyle/>
          <a:p>
            <a:pPr>
              <a:defRPr/>
            </a:pPr>
            <a:endParaRPr lang="zh-CN" altLang="en-US" b="0">
              <a:ea typeface="+mn-ea"/>
            </a:endParaRPr>
          </a:p>
        </p:txBody>
      </p:sp>
      <p:sp>
        <p:nvSpPr>
          <p:cNvPr id="78863" name="Text Box 18">
            <a:extLst>
              <a:ext uri="{FF2B5EF4-FFF2-40B4-BE49-F238E27FC236}">
                <a16:creationId xmlns:a16="http://schemas.microsoft.com/office/drawing/2014/main" id="{B106706B-4CE5-4356-99C6-6AB919E2050C}"/>
              </a:ext>
            </a:extLst>
          </p:cNvPr>
          <p:cNvSpPr txBox="1">
            <a:spLocks noChangeArrowheads="1"/>
          </p:cNvSpPr>
          <p:nvPr/>
        </p:nvSpPr>
        <p:spPr bwMode="auto">
          <a:xfrm>
            <a:off x="5449226" y="2151063"/>
            <a:ext cx="1371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2000">
                <a:solidFill>
                  <a:srgbClr val="FFFFFF"/>
                </a:solidFill>
              </a:rPr>
              <a:t>4GL</a:t>
            </a:r>
          </a:p>
        </p:txBody>
      </p:sp>
      <p:sp>
        <p:nvSpPr>
          <p:cNvPr id="26640" name="AutoShape 16">
            <a:extLst>
              <a:ext uri="{FF2B5EF4-FFF2-40B4-BE49-F238E27FC236}">
                <a16:creationId xmlns:a16="http://schemas.microsoft.com/office/drawing/2014/main" id="{3FB001CA-FD48-4B9E-97A3-97145F80DD6F}"/>
              </a:ext>
            </a:extLst>
          </p:cNvPr>
          <p:cNvSpPr>
            <a:spLocks noChangeArrowheads="1"/>
          </p:cNvSpPr>
          <p:nvPr/>
        </p:nvSpPr>
        <p:spPr bwMode="gray">
          <a:xfrm>
            <a:off x="5519076" y="3175001"/>
            <a:ext cx="1323975" cy="627062"/>
          </a:xfrm>
          <a:prstGeom prst="homePlate">
            <a:avLst>
              <a:gd name="adj" fmla="val 40175"/>
            </a:avLst>
          </a:prstGeom>
          <a:gradFill rotWithShape="1">
            <a:gsLst>
              <a:gs pos="0">
                <a:schemeClr val="accent1"/>
              </a:gs>
              <a:gs pos="100000">
                <a:schemeClr val="accent1">
                  <a:gamma/>
                  <a:shade val="62745"/>
                  <a:invGamma/>
                </a:schemeClr>
              </a:gs>
            </a:gsLst>
            <a:lin ang="5400000" scaled="1"/>
          </a:gradFill>
          <a:ln w="19050">
            <a:solidFill>
              <a:srgbClr val="FEFFFF"/>
            </a:solidFill>
            <a:miter lim="800000"/>
          </a:ln>
          <a:effectLst>
            <a:outerShdw dist="53882" dir="2700000" algn="ctr" rotWithShape="0">
              <a:srgbClr val="000000">
                <a:alpha val="50000"/>
              </a:srgbClr>
            </a:outerShdw>
          </a:effectLst>
        </p:spPr>
        <p:txBody>
          <a:bodyPr wrap="none" anchor="ctr"/>
          <a:lstStyle/>
          <a:p>
            <a:pPr>
              <a:defRPr/>
            </a:pPr>
            <a:endParaRPr lang="zh-CN" altLang="en-US" b="0">
              <a:ea typeface="+mn-ea"/>
            </a:endParaRPr>
          </a:p>
        </p:txBody>
      </p:sp>
      <p:sp>
        <p:nvSpPr>
          <p:cNvPr id="78865" name="Text Box 18">
            <a:extLst>
              <a:ext uri="{FF2B5EF4-FFF2-40B4-BE49-F238E27FC236}">
                <a16:creationId xmlns:a16="http://schemas.microsoft.com/office/drawing/2014/main" id="{A4366EF0-6E44-4B44-85A1-0C7DC70E571A}"/>
              </a:ext>
            </a:extLst>
          </p:cNvPr>
          <p:cNvSpPr txBox="1">
            <a:spLocks noChangeArrowheads="1"/>
          </p:cNvSpPr>
          <p:nvPr/>
        </p:nvSpPr>
        <p:spPr bwMode="auto">
          <a:xfrm>
            <a:off x="5449226" y="3263901"/>
            <a:ext cx="13716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2000">
                <a:solidFill>
                  <a:srgbClr val="F8F8F8"/>
                </a:solidFill>
              </a:rPr>
              <a:t>3GL</a:t>
            </a:r>
          </a:p>
        </p:txBody>
      </p:sp>
      <p:sp>
        <p:nvSpPr>
          <p:cNvPr id="26644" name="AutoShape 20">
            <a:extLst>
              <a:ext uri="{FF2B5EF4-FFF2-40B4-BE49-F238E27FC236}">
                <a16:creationId xmlns:a16="http://schemas.microsoft.com/office/drawing/2014/main" id="{3605332A-F8D0-4F3C-9689-091E483DD0CC}"/>
              </a:ext>
            </a:extLst>
          </p:cNvPr>
          <p:cNvSpPr>
            <a:spLocks noChangeArrowheads="1"/>
          </p:cNvSpPr>
          <p:nvPr/>
        </p:nvSpPr>
        <p:spPr bwMode="gray">
          <a:xfrm>
            <a:off x="5519076" y="4335463"/>
            <a:ext cx="1323975" cy="631825"/>
          </a:xfrm>
          <a:prstGeom prst="homePlate">
            <a:avLst>
              <a:gd name="adj" fmla="val 39919"/>
            </a:avLst>
          </a:prstGeom>
          <a:gradFill rotWithShape="1">
            <a:gsLst>
              <a:gs pos="0">
                <a:schemeClr val="accent2"/>
              </a:gs>
              <a:gs pos="100000">
                <a:schemeClr val="accent2">
                  <a:gamma/>
                  <a:shade val="62745"/>
                  <a:invGamma/>
                </a:schemeClr>
              </a:gs>
            </a:gsLst>
            <a:lin ang="5400000" scaled="1"/>
          </a:gradFill>
          <a:ln w="19050">
            <a:solidFill>
              <a:srgbClr val="FEFFFF"/>
            </a:solidFill>
            <a:miter lim="800000"/>
          </a:ln>
          <a:effectLst>
            <a:outerShdw dist="53882" dir="2700000" algn="ctr" rotWithShape="0">
              <a:srgbClr val="000000">
                <a:alpha val="50000"/>
              </a:srgbClr>
            </a:outerShdw>
          </a:effectLst>
        </p:spPr>
        <p:txBody>
          <a:bodyPr wrap="none" anchor="ctr"/>
          <a:lstStyle/>
          <a:p>
            <a:pPr>
              <a:defRPr/>
            </a:pPr>
            <a:endParaRPr lang="zh-CN" altLang="en-US" b="0">
              <a:ea typeface="+mn-ea"/>
            </a:endParaRPr>
          </a:p>
        </p:txBody>
      </p:sp>
      <p:sp>
        <p:nvSpPr>
          <p:cNvPr id="78867" name="Text Box 18">
            <a:extLst>
              <a:ext uri="{FF2B5EF4-FFF2-40B4-BE49-F238E27FC236}">
                <a16:creationId xmlns:a16="http://schemas.microsoft.com/office/drawing/2014/main" id="{8E2BDA1F-226C-4DF7-9F3E-2840DD263E75}"/>
              </a:ext>
            </a:extLst>
          </p:cNvPr>
          <p:cNvSpPr txBox="1">
            <a:spLocks noChangeArrowheads="1"/>
          </p:cNvSpPr>
          <p:nvPr/>
        </p:nvSpPr>
        <p:spPr bwMode="auto">
          <a:xfrm>
            <a:off x="5449226" y="4424363"/>
            <a:ext cx="1371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2000">
                <a:solidFill>
                  <a:srgbClr val="F8F8F8"/>
                </a:solidFill>
              </a:rPr>
              <a:t>2GL</a:t>
            </a:r>
          </a:p>
        </p:txBody>
      </p:sp>
      <p:sp>
        <p:nvSpPr>
          <p:cNvPr id="26646" name="AutoShape 22">
            <a:extLst>
              <a:ext uri="{FF2B5EF4-FFF2-40B4-BE49-F238E27FC236}">
                <a16:creationId xmlns:a16="http://schemas.microsoft.com/office/drawing/2014/main" id="{EB6E262D-1ADE-4325-9FA5-83DA6A2C24B9}"/>
              </a:ext>
            </a:extLst>
          </p:cNvPr>
          <p:cNvSpPr>
            <a:spLocks noChangeArrowheads="1"/>
          </p:cNvSpPr>
          <p:nvPr/>
        </p:nvSpPr>
        <p:spPr bwMode="gray">
          <a:xfrm>
            <a:off x="5519076" y="5446713"/>
            <a:ext cx="1323975" cy="627063"/>
          </a:xfrm>
          <a:prstGeom prst="homePlate">
            <a:avLst>
              <a:gd name="adj" fmla="val 40175"/>
            </a:avLst>
          </a:prstGeom>
          <a:gradFill rotWithShape="1">
            <a:gsLst>
              <a:gs pos="0">
                <a:schemeClr val="hlink"/>
              </a:gs>
              <a:gs pos="100000">
                <a:schemeClr val="hlink">
                  <a:gamma/>
                  <a:shade val="62745"/>
                  <a:invGamma/>
                </a:schemeClr>
              </a:gs>
            </a:gsLst>
            <a:lin ang="5400000" scaled="1"/>
          </a:gradFill>
          <a:ln w="19050">
            <a:solidFill>
              <a:srgbClr val="FEFFFF"/>
            </a:solidFill>
            <a:miter lim="800000"/>
          </a:ln>
          <a:effectLst>
            <a:outerShdw dist="53882" dir="2700000" algn="ctr" rotWithShape="0">
              <a:srgbClr val="000000">
                <a:alpha val="50000"/>
              </a:srgbClr>
            </a:outerShdw>
          </a:effectLst>
        </p:spPr>
        <p:txBody>
          <a:bodyPr wrap="none" anchor="ctr"/>
          <a:lstStyle/>
          <a:p>
            <a:pPr>
              <a:defRPr/>
            </a:pPr>
            <a:endParaRPr lang="zh-CN" altLang="en-US" b="0">
              <a:ea typeface="+mn-ea"/>
            </a:endParaRPr>
          </a:p>
        </p:txBody>
      </p:sp>
      <p:sp>
        <p:nvSpPr>
          <p:cNvPr id="78869" name="Text Box 18">
            <a:extLst>
              <a:ext uri="{FF2B5EF4-FFF2-40B4-BE49-F238E27FC236}">
                <a16:creationId xmlns:a16="http://schemas.microsoft.com/office/drawing/2014/main" id="{2BABDCF1-2B97-4863-ABF7-E5D01CADDDDE}"/>
              </a:ext>
            </a:extLst>
          </p:cNvPr>
          <p:cNvSpPr txBox="1">
            <a:spLocks noChangeArrowheads="1"/>
          </p:cNvSpPr>
          <p:nvPr/>
        </p:nvSpPr>
        <p:spPr bwMode="auto">
          <a:xfrm>
            <a:off x="5449226" y="5535613"/>
            <a:ext cx="1371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2000">
                <a:solidFill>
                  <a:srgbClr val="F8F8F8"/>
                </a:solidFill>
              </a:rPr>
              <a:t>1GL</a:t>
            </a:r>
          </a:p>
        </p:txBody>
      </p:sp>
      <p:sp>
        <p:nvSpPr>
          <p:cNvPr id="322588" name="Text Box 24">
            <a:extLst>
              <a:ext uri="{FF2B5EF4-FFF2-40B4-BE49-F238E27FC236}">
                <a16:creationId xmlns:a16="http://schemas.microsoft.com/office/drawing/2014/main" id="{6239E5F9-B517-43A7-925E-5F6ACC37A470}"/>
              </a:ext>
            </a:extLst>
          </p:cNvPr>
          <p:cNvSpPr txBox="1"/>
          <p:nvPr/>
        </p:nvSpPr>
        <p:spPr>
          <a:xfrm>
            <a:off x="7391400" y="1989138"/>
            <a:ext cx="3386534" cy="838200"/>
          </a:xfrm>
          <a:prstGeom prst="rect">
            <a:avLst/>
          </a:prstGeom>
          <a:noFill/>
          <a:ln w="9525">
            <a:noFill/>
          </a:ln>
        </p:spPr>
        <p:txBody>
          <a:bodyPr wrap="square">
            <a:spAutoFit/>
          </a:bodyPr>
          <a:lstStyle/>
          <a:p>
            <a:pPr>
              <a:lnSpc>
                <a:spcPct val="90000"/>
              </a:lnSpc>
            </a:pPr>
            <a:r>
              <a:rPr lang="en-US" altLang="zh-CN" noProof="1">
                <a:solidFill>
                  <a:srgbClr val="000000"/>
                </a:solidFill>
                <a:effectLst>
                  <a:outerShdw blurRad="38100" dist="38100" dir="2700000">
                    <a:srgbClr val="C0C0C0"/>
                  </a:outerShdw>
                </a:effectLst>
              </a:rPr>
              <a:t> 4GL</a:t>
            </a:r>
            <a:r>
              <a:rPr lang="zh-CN" altLang="en-US" noProof="1">
                <a:solidFill>
                  <a:srgbClr val="000000"/>
                </a:solidFill>
                <a:effectLst>
                  <a:outerShdw blurRad="38100" dist="38100" dir="2700000">
                    <a:srgbClr val="C0C0C0"/>
                  </a:outerShdw>
                </a:effectLst>
              </a:rPr>
              <a:t>语言介于完全过程化语言和完全非过程化语言之间</a:t>
            </a:r>
            <a:r>
              <a:rPr lang="en-US" altLang="zh-CN" noProof="1">
                <a:solidFill>
                  <a:srgbClr val="000000"/>
                </a:solidFill>
                <a:effectLst>
                  <a:outerShdw blurRad="38100" dist="38100" dir="2700000">
                    <a:srgbClr val="C0C0C0"/>
                  </a:outerShdw>
                </a:effectLst>
              </a:rPr>
              <a:t>,</a:t>
            </a:r>
            <a:r>
              <a:rPr lang="zh-CN" altLang="en-US" noProof="1">
                <a:solidFill>
                  <a:srgbClr val="000000"/>
                </a:solidFill>
                <a:effectLst>
                  <a:outerShdw blurRad="38100" dist="38100" dir="2700000">
                    <a:srgbClr val="C0C0C0"/>
                  </a:outerShdw>
                </a:effectLst>
              </a:rPr>
              <a:t>如</a:t>
            </a:r>
            <a:r>
              <a:rPr lang="en-US" altLang="zh-CN" noProof="1">
                <a:solidFill>
                  <a:srgbClr val="000000"/>
                </a:solidFill>
                <a:effectLst>
                  <a:outerShdw blurRad="38100" dist="38100" dir="2700000">
                    <a:srgbClr val="C0C0C0"/>
                  </a:outerShdw>
                </a:effectLst>
              </a:rPr>
              <a:t>ORACLE</a:t>
            </a:r>
            <a:r>
              <a:rPr lang="zh-CN" altLang="en-US" noProof="1">
                <a:solidFill>
                  <a:srgbClr val="000000"/>
                </a:solidFill>
                <a:effectLst>
                  <a:outerShdw blurRad="38100" dist="38100" dir="2700000">
                    <a:srgbClr val="C0C0C0"/>
                  </a:outerShdw>
                </a:effectLst>
              </a:rPr>
              <a:t>、</a:t>
            </a:r>
            <a:r>
              <a:rPr lang="en-US" altLang="zh-CN" noProof="1">
                <a:solidFill>
                  <a:srgbClr val="000000"/>
                </a:solidFill>
                <a:effectLst>
                  <a:outerShdw blurRad="38100" dist="38100" dir="2700000">
                    <a:srgbClr val="C0C0C0"/>
                  </a:outerShdw>
                </a:effectLst>
              </a:rPr>
              <a:t>SYBASE </a:t>
            </a:r>
            <a:r>
              <a:rPr lang="zh-CN" altLang="en-US" noProof="1">
                <a:solidFill>
                  <a:srgbClr val="000000"/>
                </a:solidFill>
                <a:effectLst>
                  <a:outerShdw blurRad="38100" dist="38100" dir="2700000">
                    <a:srgbClr val="C0C0C0"/>
                  </a:outerShdw>
                </a:effectLst>
              </a:rPr>
              <a:t>等。</a:t>
            </a:r>
          </a:p>
        </p:txBody>
      </p:sp>
      <p:sp>
        <p:nvSpPr>
          <p:cNvPr id="78871" name="Text Box 18">
            <a:extLst>
              <a:ext uri="{FF2B5EF4-FFF2-40B4-BE49-F238E27FC236}">
                <a16:creationId xmlns:a16="http://schemas.microsoft.com/office/drawing/2014/main" id="{B0287301-57AA-42AF-84A6-20B11B6F3B99}"/>
              </a:ext>
            </a:extLst>
          </p:cNvPr>
          <p:cNvSpPr txBox="1">
            <a:spLocks noChangeArrowheads="1"/>
          </p:cNvSpPr>
          <p:nvPr/>
        </p:nvSpPr>
        <p:spPr bwMode="auto">
          <a:xfrm>
            <a:off x="2623476" y="5324476"/>
            <a:ext cx="15525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2000">
                <a:solidFill>
                  <a:srgbClr val="FFFFFF"/>
                </a:solidFill>
              </a:rPr>
              <a:t>1GL</a:t>
            </a:r>
          </a:p>
        </p:txBody>
      </p:sp>
      <p:sp>
        <p:nvSpPr>
          <p:cNvPr id="78872" name="Text Box 18">
            <a:extLst>
              <a:ext uri="{FF2B5EF4-FFF2-40B4-BE49-F238E27FC236}">
                <a16:creationId xmlns:a16="http://schemas.microsoft.com/office/drawing/2014/main" id="{C25DDC0C-6C44-4448-833D-E919653DC233}"/>
              </a:ext>
            </a:extLst>
          </p:cNvPr>
          <p:cNvSpPr txBox="1">
            <a:spLocks noChangeArrowheads="1"/>
          </p:cNvSpPr>
          <p:nvPr/>
        </p:nvSpPr>
        <p:spPr bwMode="auto">
          <a:xfrm>
            <a:off x="2383763" y="4273551"/>
            <a:ext cx="20351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2000">
                <a:solidFill>
                  <a:srgbClr val="FFFFFF"/>
                </a:solidFill>
              </a:rPr>
              <a:t>2GL</a:t>
            </a:r>
          </a:p>
        </p:txBody>
      </p:sp>
      <p:sp>
        <p:nvSpPr>
          <p:cNvPr id="78873" name="Text Box 18">
            <a:extLst>
              <a:ext uri="{FF2B5EF4-FFF2-40B4-BE49-F238E27FC236}">
                <a16:creationId xmlns:a16="http://schemas.microsoft.com/office/drawing/2014/main" id="{277846A1-F985-4D36-8FFB-C15C576F0DE5}"/>
              </a:ext>
            </a:extLst>
          </p:cNvPr>
          <p:cNvSpPr txBox="1">
            <a:spLocks noChangeArrowheads="1"/>
          </p:cNvSpPr>
          <p:nvPr/>
        </p:nvSpPr>
        <p:spPr bwMode="auto">
          <a:xfrm>
            <a:off x="2383763" y="3484563"/>
            <a:ext cx="203517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2000">
                <a:solidFill>
                  <a:srgbClr val="FFFFFF"/>
                </a:solidFill>
              </a:rPr>
              <a:t>3GL</a:t>
            </a:r>
          </a:p>
        </p:txBody>
      </p:sp>
      <p:sp>
        <p:nvSpPr>
          <p:cNvPr id="78874" name="Text Box 18">
            <a:extLst>
              <a:ext uri="{FF2B5EF4-FFF2-40B4-BE49-F238E27FC236}">
                <a16:creationId xmlns:a16="http://schemas.microsoft.com/office/drawing/2014/main" id="{FCACC5BA-5E5B-44B8-96F0-1D70123B16C4}"/>
              </a:ext>
            </a:extLst>
          </p:cNvPr>
          <p:cNvSpPr txBox="1">
            <a:spLocks noChangeArrowheads="1"/>
          </p:cNvSpPr>
          <p:nvPr/>
        </p:nvSpPr>
        <p:spPr bwMode="auto">
          <a:xfrm>
            <a:off x="2383763" y="2771776"/>
            <a:ext cx="20351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2000">
                <a:solidFill>
                  <a:srgbClr val="FFFFFF"/>
                </a:solidFill>
              </a:rPr>
              <a:t>4GL</a:t>
            </a:r>
          </a:p>
        </p:txBody>
      </p:sp>
      <p:sp>
        <p:nvSpPr>
          <p:cNvPr id="322594" name="Text Box 30">
            <a:extLst>
              <a:ext uri="{FF2B5EF4-FFF2-40B4-BE49-F238E27FC236}">
                <a16:creationId xmlns:a16="http://schemas.microsoft.com/office/drawing/2014/main" id="{1AF61A4C-6D13-4691-94B2-ADEABA2C70C5}"/>
              </a:ext>
            </a:extLst>
          </p:cNvPr>
          <p:cNvSpPr txBox="1"/>
          <p:nvPr/>
        </p:nvSpPr>
        <p:spPr>
          <a:xfrm>
            <a:off x="7416799" y="3116263"/>
            <a:ext cx="3223369" cy="796925"/>
          </a:xfrm>
          <a:prstGeom prst="rect">
            <a:avLst/>
          </a:prstGeom>
          <a:noFill/>
          <a:ln w="9525">
            <a:noFill/>
          </a:ln>
        </p:spPr>
        <p:txBody>
          <a:bodyPr wrap="square">
            <a:spAutoFit/>
          </a:bodyPr>
          <a:lstStyle/>
          <a:p>
            <a:pPr>
              <a:lnSpc>
                <a:spcPct val="85000"/>
              </a:lnSpc>
            </a:pPr>
            <a:r>
              <a:rPr lang="en-US" altLang="zh-CN" noProof="1">
                <a:solidFill>
                  <a:srgbClr val="000000"/>
                </a:solidFill>
                <a:effectLst>
                  <a:outerShdw blurRad="38100" dist="38100" dir="2700000">
                    <a:srgbClr val="C0C0C0"/>
                  </a:outerShdw>
                </a:effectLst>
              </a:rPr>
              <a:t>3GL</a:t>
            </a:r>
            <a:r>
              <a:rPr lang="zh-CN" altLang="en-US" noProof="1">
                <a:solidFill>
                  <a:srgbClr val="000000"/>
                </a:solidFill>
                <a:effectLst>
                  <a:outerShdw blurRad="38100" dist="38100" dir="2700000">
                    <a:srgbClr val="C0C0C0"/>
                  </a:outerShdw>
                </a:effectLst>
              </a:rPr>
              <a:t>程序完全是过程化的。</a:t>
            </a:r>
            <a:r>
              <a:rPr lang="en-US" altLang="zh-CN" noProof="1">
                <a:solidFill>
                  <a:srgbClr val="000000"/>
                </a:solidFill>
                <a:effectLst>
                  <a:outerShdw blurRad="38100" dist="38100" dir="2700000">
                    <a:srgbClr val="C0C0C0"/>
                  </a:outerShdw>
                </a:effectLst>
              </a:rPr>
              <a:t>FORTRAN</a:t>
            </a:r>
            <a:r>
              <a:rPr lang="zh-CN" altLang="en-US" noProof="1">
                <a:solidFill>
                  <a:srgbClr val="000000"/>
                </a:solidFill>
                <a:effectLst>
                  <a:outerShdw blurRad="38100" dist="38100" dir="2700000">
                    <a:srgbClr val="C0C0C0"/>
                  </a:outerShdw>
                </a:effectLst>
              </a:rPr>
              <a:t>、</a:t>
            </a:r>
            <a:r>
              <a:rPr lang="en-US" altLang="zh-CN" noProof="1">
                <a:solidFill>
                  <a:srgbClr val="000000"/>
                </a:solidFill>
                <a:effectLst>
                  <a:outerShdw blurRad="38100" dist="38100" dir="2700000">
                    <a:srgbClr val="C0C0C0"/>
                  </a:outerShdw>
                </a:effectLst>
              </a:rPr>
              <a:t>C</a:t>
            </a:r>
            <a:r>
              <a:rPr lang="zh-CN" altLang="en-US" noProof="1">
                <a:solidFill>
                  <a:srgbClr val="000000"/>
                </a:solidFill>
                <a:effectLst>
                  <a:outerShdw blurRad="38100" dist="38100" dir="2700000">
                    <a:srgbClr val="C0C0C0"/>
                  </a:outerShdw>
                </a:effectLst>
              </a:rPr>
              <a:t>和</a:t>
            </a:r>
            <a:r>
              <a:rPr lang="en-US" altLang="zh-CN" noProof="1">
                <a:solidFill>
                  <a:srgbClr val="000000"/>
                </a:solidFill>
                <a:effectLst>
                  <a:outerShdw blurRad="38100" dist="38100" dir="2700000">
                    <a:srgbClr val="C0C0C0"/>
                  </a:outerShdw>
                </a:effectLst>
              </a:rPr>
              <a:t>BASIC</a:t>
            </a:r>
            <a:r>
              <a:rPr lang="zh-CN" altLang="en-US" noProof="1">
                <a:solidFill>
                  <a:srgbClr val="000000"/>
                </a:solidFill>
                <a:effectLst>
                  <a:outerShdw blurRad="38100" dist="38100" dir="2700000">
                    <a:srgbClr val="C0C0C0"/>
                  </a:outerShdw>
                </a:effectLst>
              </a:rPr>
              <a:t>等就是</a:t>
            </a:r>
            <a:r>
              <a:rPr lang="en-US" altLang="zh-CN" noProof="1">
                <a:solidFill>
                  <a:srgbClr val="000000"/>
                </a:solidFill>
                <a:effectLst>
                  <a:outerShdw blurRad="38100" dist="38100" dir="2700000">
                    <a:srgbClr val="C0C0C0"/>
                  </a:outerShdw>
                </a:effectLst>
              </a:rPr>
              <a:t>3GL</a:t>
            </a:r>
            <a:r>
              <a:rPr lang="zh-CN" altLang="en-US" noProof="1">
                <a:solidFill>
                  <a:srgbClr val="000000"/>
                </a:solidFill>
                <a:effectLst>
                  <a:outerShdw blurRad="38100" dist="38100" dir="2700000">
                    <a:srgbClr val="C0C0C0"/>
                  </a:outerShdw>
                </a:effectLst>
              </a:rPr>
              <a:t>语言的代表例子。</a:t>
            </a:r>
            <a:endParaRPr lang="en-US" altLang="zh-CN" noProof="1">
              <a:solidFill>
                <a:srgbClr val="000000"/>
              </a:solidFill>
              <a:effectLst>
                <a:outerShdw blurRad="38100" dist="38100" dir="2700000">
                  <a:srgbClr val="C0C0C0"/>
                </a:outerShdw>
              </a:effectLst>
            </a:endParaRPr>
          </a:p>
        </p:txBody>
      </p:sp>
      <p:sp>
        <p:nvSpPr>
          <p:cNvPr id="322596" name="文本框 322595">
            <a:extLst>
              <a:ext uri="{FF2B5EF4-FFF2-40B4-BE49-F238E27FC236}">
                <a16:creationId xmlns:a16="http://schemas.microsoft.com/office/drawing/2014/main" id="{BDDFA4FF-5C4D-4325-BB5B-484E2A12586A}"/>
              </a:ext>
            </a:extLst>
          </p:cNvPr>
          <p:cNvSpPr txBox="1">
            <a:spLocks noChangeArrowheads="1"/>
          </p:cNvSpPr>
          <p:nvPr/>
        </p:nvSpPr>
        <p:spPr bwMode="auto">
          <a:xfrm>
            <a:off x="3988726" y="1755776"/>
            <a:ext cx="3095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0"/>
          </a:p>
        </p:txBody>
      </p:sp>
      <p:sp>
        <p:nvSpPr>
          <p:cNvPr id="322597" name="文本框 322596">
            <a:extLst>
              <a:ext uri="{FF2B5EF4-FFF2-40B4-BE49-F238E27FC236}">
                <a16:creationId xmlns:a16="http://schemas.microsoft.com/office/drawing/2014/main" id="{28E8FF62-A9F3-468C-B8BE-5B7CE6ACFECB}"/>
              </a:ext>
            </a:extLst>
          </p:cNvPr>
          <p:cNvSpPr txBox="1">
            <a:spLocks noChangeArrowheads="1"/>
          </p:cNvSpPr>
          <p:nvPr/>
        </p:nvSpPr>
        <p:spPr bwMode="auto">
          <a:xfrm>
            <a:off x="3988726" y="1755776"/>
            <a:ext cx="3095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0"/>
          </a:p>
        </p:txBody>
      </p:sp>
      <p:sp>
        <p:nvSpPr>
          <p:cNvPr id="322598" name="AutoShape 5">
            <a:extLst>
              <a:ext uri="{FF2B5EF4-FFF2-40B4-BE49-F238E27FC236}">
                <a16:creationId xmlns:a16="http://schemas.microsoft.com/office/drawing/2014/main" id="{C2920BAF-3831-4ADC-99E0-D4875D6261DA}"/>
              </a:ext>
            </a:extLst>
          </p:cNvPr>
          <p:cNvSpPr>
            <a:spLocks noChangeArrowheads="1"/>
          </p:cNvSpPr>
          <p:nvPr/>
        </p:nvSpPr>
        <p:spPr bwMode="auto">
          <a:xfrm>
            <a:off x="983565" y="957263"/>
            <a:ext cx="4248150" cy="647700"/>
          </a:xfrm>
          <a:prstGeom prst="roundRect">
            <a:avLst>
              <a:gd name="adj" fmla="val 16667"/>
            </a:avLst>
          </a:prstGeom>
          <a:solidFill>
            <a:srgbClr val="FFFFFF">
              <a:alpha val="89803"/>
            </a:srgbClr>
          </a:solidFill>
          <a:ln w="28575">
            <a:solidFill>
              <a:schemeClr val="accent1"/>
            </a:solidFill>
            <a:round/>
            <a:headEnd/>
            <a:tailEnd/>
          </a:ln>
        </p:spPr>
        <p:txBody>
          <a:bodyPr wrap="none" anchor="ctr"/>
          <a:lstStyle/>
          <a:p>
            <a:endParaRPr lang="zh-CN" altLang="en-US" b="0"/>
          </a:p>
        </p:txBody>
      </p:sp>
      <p:sp>
        <p:nvSpPr>
          <p:cNvPr id="322599" name="矩形 322598">
            <a:extLst>
              <a:ext uri="{FF2B5EF4-FFF2-40B4-BE49-F238E27FC236}">
                <a16:creationId xmlns:a16="http://schemas.microsoft.com/office/drawing/2014/main" id="{FE145965-4C52-4147-BCE4-4FB41E451F57}"/>
              </a:ext>
            </a:extLst>
          </p:cNvPr>
          <p:cNvSpPr/>
          <p:nvPr/>
        </p:nvSpPr>
        <p:spPr>
          <a:xfrm>
            <a:off x="1128028" y="977900"/>
            <a:ext cx="4032250" cy="522288"/>
          </a:xfrm>
          <a:prstGeom prst="rect">
            <a:avLst/>
          </a:prstGeom>
          <a:noFill/>
          <a:ln w="9525">
            <a:noFill/>
          </a:ln>
          <a:effectLst>
            <a:prstShdw prst="shdw17" dist="17961" dir="2699999">
              <a:schemeClr val="accent1">
                <a:gamma/>
                <a:shade val="60000"/>
                <a:invGamma/>
              </a:schemeClr>
            </a:prstShdw>
          </a:effectLst>
        </p:spPr>
        <p:txBody>
          <a:bodyPr>
            <a:spAutoFit/>
          </a:bodyPr>
          <a:lstStyle/>
          <a:p>
            <a:r>
              <a:rPr lang="zh-CN" altLang="en-US" sz="2800" noProof="1">
                <a:solidFill>
                  <a:srgbClr val="FF0000"/>
                </a:solidFill>
                <a:effectLst>
                  <a:outerShdw blurRad="38100" dist="38100" dir="2700000">
                    <a:srgbClr val="C0C0C0"/>
                  </a:outerShdw>
                </a:effectLst>
              </a:rPr>
              <a:t>一、 计算机体系结构</a:t>
            </a:r>
          </a:p>
        </p:txBody>
      </p:sp>
      <p:sp>
        <p:nvSpPr>
          <p:cNvPr id="322604" name="Text Box 30">
            <a:extLst>
              <a:ext uri="{FF2B5EF4-FFF2-40B4-BE49-F238E27FC236}">
                <a16:creationId xmlns:a16="http://schemas.microsoft.com/office/drawing/2014/main" id="{C8086422-03A9-41A1-AC3E-3C9C95DBC1E7}"/>
              </a:ext>
            </a:extLst>
          </p:cNvPr>
          <p:cNvSpPr txBox="1"/>
          <p:nvPr/>
        </p:nvSpPr>
        <p:spPr>
          <a:xfrm>
            <a:off x="7396163" y="4292600"/>
            <a:ext cx="3223368" cy="796925"/>
          </a:xfrm>
          <a:prstGeom prst="rect">
            <a:avLst/>
          </a:prstGeom>
          <a:noFill/>
          <a:ln w="9525">
            <a:noFill/>
          </a:ln>
        </p:spPr>
        <p:txBody>
          <a:bodyPr wrap="square">
            <a:spAutoFit/>
          </a:bodyPr>
          <a:lstStyle/>
          <a:p>
            <a:pPr>
              <a:lnSpc>
                <a:spcPct val="85000"/>
              </a:lnSpc>
            </a:pPr>
            <a:r>
              <a:rPr lang="en-US" altLang="zh-CN" noProof="1">
                <a:solidFill>
                  <a:srgbClr val="000000"/>
                </a:solidFill>
                <a:effectLst>
                  <a:outerShdw blurRad="38100" dist="38100" dir="2700000">
                    <a:srgbClr val="C0C0C0"/>
                  </a:outerShdw>
                </a:effectLst>
              </a:rPr>
              <a:t>2GL</a:t>
            </a:r>
            <a:r>
              <a:rPr lang="zh-CN" altLang="en-US" noProof="1">
                <a:solidFill>
                  <a:srgbClr val="000000"/>
                </a:solidFill>
                <a:effectLst>
                  <a:outerShdw blurRad="38100" dist="38100" dir="2700000">
                    <a:srgbClr val="C0C0C0"/>
                  </a:outerShdw>
                </a:effectLst>
              </a:rPr>
              <a:t>语言或汇编语言</a:t>
            </a:r>
            <a:r>
              <a:rPr lang="en-US" altLang="zh-CN" noProof="1">
                <a:solidFill>
                  <a:srgbClr val="000000"/>
                </a:solidFill>
                <a:effectLst>
                  <a:outerShdw blurRad="38100" dist="38100" dir="2700000">
                    <a:srgbClr val="C0C0C0"/>
                  </a:outerShdw>
                </a:effectLst>
              </a:rPr>
              <a:t>(AL)</a:t>
            </a:r>
            <a:r>
              <a:rPr lang="zh-CN" altLang="en-US" noProof="1">
                <a:solidFill>
                  <a:srgbClr val="000000"/>
                </a:solidFill>
                <a:effectLst>
                  <a:outerShdw blurRad="38100" dist="38100" dir="2700000">
                    <a:srgbClr val="C0C0C0"/>
                  </a:outerShdw>
                </a:effectLst>
              </a:rPr>
              <a:t>非常接近硬件，因而受到硬件性能的限制。</a:t>
            </a:r>
            <a:endParaRPr lang="en-US" altLang="zh-CN" noProof="1">
              <a:solidFill>
                <a:srgbClr val="000000"/>
              </a:solidFill>
              <a:effectLst>
                <a:outerShdw blurRad="38100" dist="38100" dir="2700000">
                  <a:srgbClr val="C0C0C0"/>
                </a:outerShdw>
              </a:effectLst>
            </a:endParaRPr>
          </a:p>
        </p:txBody>
      </p:sp>
      <p:sp>
        <p:nvSpPr>
          <p:cNvPr id="322605" name="Text Box 30">
            <a:extLst>
              <a:ext uri="{FF2B5EF4-FFF2-40B4-BE49-F238E27FC236}">
                <a16:creationId xmlns:a16="http://schemas.microsoft.com/office/drawing/2014/main" id="{1904B680-D40F-4C5F-8DD0-A03C210B1A6D}"/>
              </a:ext>
            </a:extLst>
          </p:cNvPr>
          <p:cNvSpPr txBox="1"/>
          <p:nvPr/>
        </p:nvSpPr>
        <p:spPr>
          <a:xfrm>
            <a:off x="7469188" y="5445125"/>
            <a:ext cx="3223368" cy="796925"/>
          </a:xfrm>
          <a:prstGeom prst="rect">
            <a:avLst/>
          </a:prstGeom>
          <a:noFill/>
          <a:ln w="9525">
            <a:noFill/>
          </a:ln>
        </p:spPr>
        <p:txBody>
          <a:bodyPr wrap="square">
            <a:spAutoFit/>
          </a:bodyPr>
          <a:lstStyle/>
          <a:p>
            <a:pPr>
              <a:lnSpc>
                <a:spcPct val="85000"/>
              </a:lnSpc>
            </a:pPr>
            <a:r>
              <a:rPr lang="en-US" altLang="zh-CN" noProof="1">
                <a:solidFill>
                  <a:srgbClr val="000000"/>
                </a:solidFill>
                <a:effectLst>
                  <a:outerShdw blurRad="38100" dist="38100" dir="2700000">
                    <a:srgbClr val="C0C0C0"/>
                  </a:outerShdw>
                </a:effectLst>
              </a:rPr>
              <a:t>1GL</a:t>
            </a:r>
            <a:r>
              <a:rPr lang="zh-CN" altLang="en-US" noProof="1">
                <a:solidFill>
                  <a:srgbClr val="000000"/>
                </a:solidFill>
                <a:effectLst>
                  <a:outerShdw blurRad="38100" dist="38100" dir="2700000">
                    <a:srgbClr val="C0C0C0"/>
                  </a:outerShdw>
                </a:effectLst>
              </a:rPr>
              <a:t>语言就是机器语言。在汇编指令和机器指令之间有着一一对应的关系。</a:t>
            </a:r>
            <a:r>
              <a:rPr lang="zh-CN" altLang="en-US" noProof="1"/>
              <a:t> </a:t>
            </a:r>
            <a:endParaRPr lang="en-US" altLang="zh-CN" noProof="1"/>
          </a:p>
        </p:txBody>
      </p:sp>
      <p:sp>
        <p:nvSpPr>
          <p:cNvPr id="37" name="矩形 36">
            <a:extLst>
              <a:ext uri="{FF2B5EF4-FFF2-40B4-BE49-F238E27FC236}">
                <a16:creationId xmlns:a16="http://schemas.microsoft.com/office/drawing/2014/main" id="{3CC6C90E-E20E-469F-A4FF-2829404F79F8}"/>
              </a:ext>
            </a:extLst>
          </p:cNvPr>
          <p:cNvSpPr>
            <a:spLocks noChangeArrowheads="1" noChangeShapeType="1" noTextEdit="1"/>
          </p:cNvSpPr>
          <p:nvPr/>
        </p:nvSpPr>
        <p:spPr bwMode="auto">
          <a:xfrm>
            <a:off x="263352" y="129580"/>
            <a:ext cx="4752975"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1.3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支持操作系统的硬件环境</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nodePh="1">
                                  <p:stCondLst>
                                    <p:cond delay="0"/>
                                  </p:stCondLst>
                                  <p:endCondLst>
                                    <p:cond evt="begin" delay="0"/>
                                  </p:endCondLst>
                                  <p:childTnLst>
                                    <p:set>
                                      <p:cBhvr>
                                        <p:cTn id="6" dur="1" fill="hold">
                                          <p:stCondLst>
                                            <p:cond delay="0"/>
                                          </p:stCondLst>
                                        </p:cTn>
                                        <p:tgtEl>
                                          <p:spTgt spid="322596"/>
                                        </p:tgtEl>
                                        <p:attrNameLst>
                                          <p:attrName>style.visibility</p:attrName>
                                        </p:attrNameLst>
                                      </p:cBhvr>
                                      <p:to>
                                        <p:strVal val="visible"/>
                                      </p:to>
                                    </p:set>
                                    <p:anim calcmode="lin" valueType="num">
                                      <p:cBhvr additive="base">
                                        <p:cTn id="7" dur="500" fill="hold"/>
                                        <p:tgtEl>
                                          <p:spTgt spid="322596"/>
                                        </p:tgtEl>
                                        <p:attrNameLst>
                                          <p:attrName>ppt_x</p:attrName>
                                        </p:attrNameLst>
                                      </p:cBhvr>
                                      <p:tavLst>
                                        <p:tav tm="0">
                                          <p:val>
                                            <p:strVal val="#ppt_x"/>
                                          </p:val>
                                        </p:tav>
                                        <p:tav tm="100000">
                                          <p:val>
                                            <p:strVal val="#ppt_x"/>
                                          </p:val>
                                        </p:tav>
                                      </p:tavLst>
                                    </p:anim>
                                    <p:anim calcmode="lin" valueType="num">
                                      <p:cBhvr additive="base">
                                        <p:cTn id="8" dur="500" fill="hold"/>
                                        <p:tgtEl>
                                          <p:spTgt spid="322596"/>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nodePh="1">
                                  <p:stCondLst>
                                    <p:cond delay="0"/>
                                  </p:stCondLst>
                                  <p:endCondLst>
                                    <p:cond evt="begin" delay="0"/>
                                  </p:endCondLst>
                                  <p:childTnLst>
                                    <p:set>
                                      <p:cBhvr>
                                        <p:cTn id="11" dur="1" fill="hold">
                                          <p:stCondLst>
                                            <p:cond delay="0"/>
                                          </p:stCondLst>
                                        </p:cTn>
                                        <p:tgtEl>
                                          <p:spTgt spid="322597"/>
                                        </p:tgtEl>
                                        <p:attrNameLst>
                                          <p:attrName>style.visibility</p:attrName>
                                        </p:attrNameLst>
                                      </p:cBhvr>
                                      <p:to>
                                        <p:strVal val="visible"/>
                                      </p:to>
                                    </p:set>
                                    <p:anim calcmode="lin" valueType="num">
                                      <p:cBhvr additive="base">
                                        <p:cTn id="12" dur="500" fill="hold"/>
                                        <p:tgtEl>
                                          <p:spTgt spid="322597"/>
                                        </p:tgtEl>
                                        <p:attrNameLst>
                                          <p:attrName>ppt_x</p:attrName>
                                        </p:attrNameLst>
                                      </p:cBhvr>
                                      <p:tavLst>
                                        <p:tav tm="0">
                                          <p:val>
                                            <p:strVal val="#ppt_x"/>
                                          </p:val>
                                        </p:tav>
                                        <p:tav tm="100000">
                                          <p:val>
                                            <p:strVal val="#ppt_x"/>
                                          </p:val>
                                        </p:tav>
                                      </p:tavLst>
                                    </p:anim>
                                    <p:anim calcmode="lin" valueType="num">
                                      <p:cBhvr additive="base">
                                        <p:cTn id="13" dur="500" fill="hold"/>
                                        <p:tgtEl>
                                          <p:spTgt spid="322597"/>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22598"/>
                                        </p:tgtEl>
                                        <p:attrNameLst>
                                          <p:attrName>style.visibility</p:attrName>
                                        </p:attrNameLst>
                                      </p:cBhvr>
                                      <p:to>
                                        <p:strVal val="visible"/>
                                      </p:to>
                                    </p:set>
                                    <p:anim calcmode="lin" valueType="num">
                                      <p:cBhvr additive="base">
                                        <p:cTn id="17" dur="500" fill="hold"/>
                                        <p:tgtEl>
                                          <p:spTgt spid="322598"/>
                                        </p:tgtEl>
                                        <p:attrNameLst>
                                          <p:attrName>ppt_x</p:attrName>
                                        </p:attrNameLst>
                                      </p:cBhvr>
                                      <p:tavLst>
                                        <p:tav tm="0">
                                          <p:val>
                                            <p:strVal val="#ppt_x"/>
                                          </p:val>
                                        </p:tav>
                                        <p:tav tm="100000">
                                          <p:val>
                                            <p:strVal val="#ppt_x"/>
                                          </p:val>
                                        </p:tav>
                                      </p:tavLst>
                                    </p:anim>
                                    <p:anim calcmode="lin" valueType="num">
                                      <p:cBhvr additive="base">
                                        <p:cTn id="18" dur="500" fill="hold"/>
                                        <p:tgtEl>
                                          <p:spTgt spid="322598"/>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22599"/>
                                        </p:tgtEl>
                                        <p:attrNameLst>
                                          <p:attrName>style.visibility</p:attrName>
                                        </p:attrNameLst>
                                      </p:cBhvr>
                                      <p:to>
                                        <p:strVal val="visible"/>
                                      </p:to>
                                    </p:set>
                                    <p:anim calcmode="lin" valueType="num">
                                      <p:cBhvr additive="base">
                                        <p:cTn id="22" dur="500" fill="hold"/>
                                        <p:tgtEl>
                                          <p:spTgt spid="322599"/>
                                        </p:tgtEl>
                                        <p:attrNameLst>
                                          <p:attrName>ppt_x</p:attrName>
                                        </p:attrNameLst>
                                      </p:cBhvr>
                                      <p:tavLst>
                                        <p:tav tm="0">
                                          <p:val>
                                            <p:strVal val="#ppt_x"/>
                                          </p:val>
                                        </p:tav>
                                        <p:tav tm="100000">
                                          <p:val>
                                            <p:strVal val="#ppt_x"/>
                                          </p:val>
                                        </p:tav>
                                      </p:tavLst>
                                    </p:anim>
                                    <p:anim calcmode="lin" valueType="num">
                                      <p:cBhvr additive="base">
                                        <p:cTn id="23" dur="500" fill="hold"/>
                                        <p:tgtEl>
                                          <p:spTgt spid="3225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96" grpId="0"/>
      <p:bldP spid="322597" grpId="0"/>
      <p:bldP spid="322598" grpId="0" bldLvl="0" animBg="1"/>
      <p:bldP spid="322599"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7" name="文本框 323586">
            <a:extLst>
              <a:ext uri="{FF2B5EF4-FFF2-40B4-BE49-F238E27FC236}">
                <a16:creationId xmlns:a16="http://schemas.microsoft.com/office/drawing/2014/main" id="{44BB0852-B930-4220-9299-625DF1B7CEAA}"/>
              </a:ext>
            </a:extLst>
          </p:cNvPr>
          <p:cNvSpPr txBox="1">
            <a:spLocks noChangeArrowheads="1"/>
          </p:cNvSpPr>
          <p:nvPr/>
        </p:nvSpPr>
        <p:spPr bwMode="auto">
          <a:xfrm>
            <a:off x="3840163" y="1605269"/>
            <a:ext cx="3095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0"/>
          </a:p>
        </p:txBody>
      </p:sp>
      <p:sp>
        <p:nvSpPr>
          <p:cNvPr id="323588" name="文本框 323587">
            <a:extLst>
              <a:ext uri="{FF2B5EF4-FFF2-40B4-BE49-F238E27FC236}">
                <a16:creationId xmlns:a16="http://schemas.microsoft.com/office/drawing/2014/main" id="{397C41D8-8704-4866-8149-5BCF285C769A}"/>
              </a:ext>
            </a:extLst>
          </p:cNvPr>
          <p:cNvSpPr txBox="1">
            <a:spLocks noChangeArrowheads="1"/>
          </p:cNvSpPr>
          <p:nvPr/>
        </p:nvSpPr>
        <p:spPr bwMode="auto">
          <a:xfrm>
            <a:off x="3840163" y="1605269"/>
            <a:ext cx="3095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0"/>
          </a:p>
        </p:txBody>
      </p:sp>
      <p:sp>
        <p:nvSpPr>
          <p:cNvPr id="323589" name="AutoShape 5">
            <a:extLst>
              <a:ext uri="{FF2B5EF4-FFF2-40B4-BE49-F238E27FC236}">
                <a16:creationId xmlns:a16="http://schemas.microsoft.com/office/drawing/2014/main" id="{12D9BF3C-D0C1-490D-B3BE-B058D89E568A}"/>
              </a:ext>
            </a:extLst>
          </p:cNvPr>
          <p:cNvSpPr>
            <a:spLocks noChangeArrowheads="1"/>
          </p:cNvSpPr>
          <p:nvPr/>
        </p:nvSpPr>
        <p:spPr bwMode="auto">
          <a:xfrm>
            <a:off x="908050" y="1095681"/>
            <a:ext cx="4971926" cy="647700"/>
          </a:xfrm>
          <a:prstGeom prst="roundRect">
            <a:avLst>
              <a:gd name="adj" fmla="val 16667"/>
            </a:avLst>
          </a:prstGeom>
          <a:solidFill>
            <a:srgbClr val="FFFFFF">
              <a:alpha val="89803"/>
            </a:srgbClr>
          </a:solidFill>
          <a:ln w="28575">
            <a:solidFill>
              <a:schemeClr val="accent1"/>
            </a:solidFill>
            <a:round/>
            <a:headEnd/>
            <a:tailEnd/>
          </a:ln>
        </p:spPr>
        <p:txBody>
          <a:bodyPr wrap="none" anchor="ctr"/>
          <a:lstStyle/>
          <a:p>
            <a:endParaRPr lang="zh-CN" altLang="en-US" b="0"/>
          </a:p>
        </p:txBody>
      </p:sp>
      <p:sp>
        <p:nvSpPr>
          <p:cNvPr id="323590" name="矩形 323589">
            <a:extLst>
              <a:ext uri="{FF2B5EF4-FFF2-40B4-BE49-F238E27FC236}">
                <a16:creationId xmlns:a16="http://schemas.microsoft.com/office/drawing/2014/main" id="{45966931-CC5F-4026-9278-575151EEFAC2}"/>
              </a:ext>
            </a:extLst>
          </p:cNvPr>
          <p:cNvSpPr/>
          <p:nvPr/>
        </p:nvSpPr>
        <p:spPr>
          <a:xfrm>
            <a:off x="1052512" y="1116319"/>
            <a:ext cx="4248149" cy="523220"/>
          </a:xfrm>
          <a:prstGeom prst="rect">
            <a:avLst/>
          </a:prstGeom>
          <a:noFill/>
          <a:ln w="9525">
            <a:noFill/>
          </a:ln>
          <a:effectLst>
            <a:prstShdw prst="shdw17" dist="17961" dir="2699999">
              <a:schemeClr val="accent1">
                <a:gamma/>
                <a:shade val="60000"/>
                <a:invGamma/>
              </a:schemeClr>
            </a:prstShdw>
          </a:effectLst>
        </p:spPr>
        <p:txBody>
          <a:bodyPr wrap="square">
            <a:spAutoFit/>
          </a:bodyPr>
          <a:lstStyle/>
          <a:p>
            <a:r>
              <a:rPr lang="zh-CN" altLang="en-US" sz="2800" noProof="1">
                <a:solidFill>
                  <a:srgbClr val="FF0000"/>
                </a:solidFill>
                <a:effectLst>
                  <a:outerShdw blurRad="38100" dist="38100" dir="2700000">
                    <a:srgbClr val="C0C0C0"/>
                  </a:outerShdw>
                </a:effectLst>
              </a:rPr>
              <a:t>二、 操作系统的硬件环境</a:t>
            </a:r>
          </a:p>
        </p:txBody>
      </p:sp>
      <p:sp>
        <p:nvSpPr>
          <p:cNvPr id="323592" name="文本框 323591">
            <a:extLst>
              <a:ext uri="{FF2B5EF4-FFF2-40B4-BE49-F238E27FC236}">
                <a16:creationId xmlns:a16="http://schemas.microsoft.com/office/drawing/2014/main" id="{50D6A889-8E5B-4447-99D0-3BA900227C85}"/>
              </a:ext>
            </a:extLst>
          </p:cNvPr>
          <p:cNvSpPr txBox="1"/>
          <p:nvPr/>
        </p:nvSpPr>
        <p:spPr>
          <a:xfrm>
            <a:off x="908050" y="1724159"/>
            <a:ext cx="10876582" cy="1128579"/>
          </a:xfrm>
          <a:prstGeom prst="rect">
            <a:avLst/>
          </a:prstGeom>
          <a:noFill/>
          <a:ln w="9525">
            <a:noFill/>
          </a:ln>
        </p:spPr>
        <p:txBody>
          <a:bodyPr wrap="square">
            <a:spAutoFit/>
          </a:bodyPr>
          <a:lstStyle/>
          <a:p>
            <a:pPr>
              <a:lnSpc>
                <a:spcPct val="150000"/>
              </a:lnSpc>
              <a:spcBef>
                <a:spcPct val="50000"/>
              </a:spcBef>
            </a:pPr>
            <a:r>
              <a:rPr lang="zh-CN" altLang="en-US" sz="2400" noProof="1">
                <a:solidFill>
                  <a:srgbClr val="000099"/>
                </a:solidFill>
                <a:effectLst>
                  <a:outerShdw blurRad="38100" dist="38100" dir="2700000">
                    <a:srgbClr val="C0C0C0"/>
                  </a:outerShdw>
                </a:effectLst>
              </a:rPr>
              <a:t>       为了理解操作系统的功能和所涉及的问题，有必要对计算机硬件（</a:t>
            </a:r>
            <a:r>
              <a:rPr lang="en-US" altLang="zh-CN" sz="2400" noProof="1">
                <a:solidFill>
                  <a:srgbClr val="000099"/>
                </a:solidFill>
                <a:effectLst>
                  <a:outerShdw blurRad="38100" dist="38100" dir="2700000">
                    <a:srgbClr val="C0C0C0"/>
                  </a:outerShdw>
                </a:effectLst>
              </a:rPr>
              <a:t>0GL</a:t>
            </a:r>
            <a:r>
              <a:rPr lang="zh-CN" altLang="en-US" sz="2400" noProof="1">
                <a:solidFill>
                  <a:srgbClr val="000099"/>
                </a:solidFill>
                <a:effectLst>
                  <a:outerShdw blurRad="38100" dist="38100" dir="2700000">
                    <a:srgbClr val="C0C0C0"/>
                  </a:outerShdw>
                </a:effectLst>
              </a:rPr>
              <a:t>）的某些部分有进一步认识。</a:t>
            </a:r>
          </a:p>
        </p:txBody>
      </p:sp>
      <p:sp>
        <p:nvSpPr>
          <p:cNvPr id="323593" name="AutoShape 3">
            <a:extLst>
              <a:ext uri="{FF2B5EF4-FFF2-40B4-BE49-F238E27FC236}">
                <a16:creationId xmlns:a16="http://schemas.microsoft.com/office/drawing/2014/main" id="{53FE9947-050B-419A-99F7-339BA780BF85}"/>
              </a:ext>
            </a:extLst>
          </p:cNvPr>
          <p:cNvSpPr>
            <a:spLocks noChangeArrowheads="1"/>
          </p:cNvSpPr>
          <p:nvPr/>
        </p:nvSpPr>
        <p:spPr bwMode="auto">
          <a:xfrm>
            <a:off x="3072830" y="3507052"/>
            <a:ext cx="8424787" cy="2658798"/>
          </a:xfrm>
          <a:prstGeom prst="roundRect">
            <a:avLst>
              <a:gd name="adj" fmla="val 9144"/>
            </a:avLst>
          </a:prstGeom>
          <a:solidFill>
            <a:srgbClr val="F8F8F8"/>
          </a:solidFill>
          <a:ln w="28575">
            <a:solidFill>
              <a:schemeClr val="accent2"/>
            </a:solidFill>
            <a:round/>
            <a:headEnd/>
            <a:tailEnd/>
          </a:ln>
        </p:spPr>
        <p:txBody>
          <a:bodyPr wrap="none" anchor="ctr"/>
          <a:lstStyle/>
          <a:p>
            <a:endParaRPr lang="zh-CN" altLang="en-US" b="0"/>
          </a:p>
        </p:txBody>
      </p:sp>
      <p:sp>
        <p:nvSpPr>
          <p:cNvPr id="30725" name="AutoShape 5">
            <a:extLst>
              <a:ext uri="{FF2B5EF4-FFF2-40B4-BE49-F238E27FC236}">
                <a16:creationId xmlns:a16="http://schemas.microsoft.com/office/drawing/2014/main" id="{54CD52BE-2C6E-4D61-9049-23BBD517B6F2}"/>
              </a:ext>
            </a:extLst>
          </p:cNvPr>
          <p:cNvSpPr>
            <a:spLocks noChangeArrowheads="1"/>
          </p:cNvSpPr>
          <p:nvPr/>
        </p:nvSpPr>
        <p:spPr bwMode="auto">
          <a:xfrm>
            <a:off x="1505570" y="2852738"/>
            <a:ext cx="2268538" cy="3313112"/>
          </a:xfrm>
          <a:prstGeom prst="upArrow">
            <a:avLst>
              <a:gd name="adj1" fmla="val 50000"/>
              <a:gd name="adj2" fmla="val 18667"/>
            </a:avLst>
          </a:prstGeom>
          <a:gradFill rotWithShape="1">
            <a:gsLst>
              <a:gs pos="0">
                <a:srgbClr val="365D8C"/>
              </a:gs>
              <a:gs pos="100000">
                <a:schemeClr val="accent2"/>
              </a:gs>
            </a:gsLst>
            <a:lin ang="18900000" scaled="1"/>
          </a:gradFill>
          <a:ln>
            <a:noFill/>
          </a:ln>
          <a:scene3d>
            <a:camera prst="legacyPerspectiveBottomRight"/>
            <a:lightRig rig="legacyFlat1" dir="t"/>
          </a:scene3d>
          <a:sp3d extrusionH="430200" prstMaterial="legacyMatte">
            <a:bevelT w="13500" h="13500" prst="angle"/>
            <a:bevelB w="13500" h="13500" prst="angle"/>
            <a:extrusionClr>
              <a:schemeClr val="accent2"/>
            </a:extrusionClr>
            <a:contourClr>
              <a:srgbClr val="365D8C"/>
            </a:contourClr>
          </a:sp3d>
          <a:extLst>
            <a:ext uri="{91240B29-F687-4F45-9708-019B960494DF}">
              <a14:hiddenLine xmlns:a14="http://schemas.microsoft.com/office/drawing/2010/main" w="19050">
                <a:noFill/>
                <a:miter lim="800000"/>
                <a:headEnd/>
                <a:tailEnd/>
              </a14:hiddenLine>
            </a:ext>
          </a:extLst>
        </p:spPr>
        <p:txBody>
          <a:bodyPr wrap="none" anchor="ctr">
            <a:flatTx/>
          </a:bodyPr>
          <a:lstStyle/>
          <a:p>
            <a:endParaRPr lang="zh-CN" altLang="en-US" b="0"/>
          </a:p>
        </p:txBody>
      </p:sp>
      <p:sp>
        <p:nvSpPr>
          <p:cNvPr id="323595" name="WordArt 11">
            <a:extLst>
              <a:ext uri="{FF2B5EF4-FFF2-40B4-BE49-F238E27FC236}">
                <a16:creationId xmlns:a16="http://schemas.microsoft.com/office/drawing/2014/main" id="{E63D4ED7-2F5A-44CF-8E91-1721292B26C4}"/>
              </a:ext>
            </a:extLst>
          </p:cNvPr>
          <p:cNvSpPr>
            <a:spLocks noChangeArrowheads="1" noChangeShapeType="1" noTextEdit="1"/>
          </p:cNvSpPr>
          <p:nvPr/>
        </p:nvSpPr>
        <p:spPr bwMode="auto">
          <a:xfrm>
            <a:off x="2279650" y="3143250"/>
            <a:ext cx="788988" cy="2841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000">
                <a:solidFill>
                  <a:srgbClr val="FFFFFF"/>
                </a:solidFill>
                <a:effectLst>
                  <a:prstShdw prst="shdw17" dist="17961" dir="13500000">
                    <a:srgbClr val="080808"/>
                  </a:prstShdw>
                </a:effectLst>
                <a:latin typeface="Arial Black" panose="020B0A04020102020204" pitchFamily="34" charset="0"/>
              </a:rPr>
              <a:t>NO.1</a:t>
            </a:r>
            <a:endParaRPr lang="zh-CN" altLang="en-US" sz="2000">
              <a:solidFill>
                <a:srgbClr val="FFFFFF"/>
              </a:solidFill>
              <a:effectLst>
                <a:prstShdw prst="shdw17" dist="17961" dir="13500000">
                  <a:srgbClr val="080808"/>
                </a:prstShdw>
              </a:effectLst>
              <a:latin typeface="Arial Black" panose="020B0A04020102020204" pitchFamily="34" charset="0"/>
            </a:endParaRPr>
          </a:p>
        </p:txBody>
      </p:sp>
      <p:sp>
        <p:nvSpPr>
          <p:cNvPr id="323596" name="Text Box 12">
            <a:extLst>
              <a:ext uri="{FF2B5EF4-FFF2-40B4-BE49-F238E27FC236}">
                <a16:creationId xmlns:a16="http://schemas.microsoft.com/office/drawing/2014/main" id="{2CBA8DE8-BE98-4FD6-A943-AB9589122A7D}"/>
              </a:ext>
            </a:extLst>
          </p:cNvPr>
          <p:cNvSpPr txBox="1"/>
          <p:nvPr/>
        </p:nvSpPr>
        <p:spPr>
          <a:xfrm>
            <a:off x="2386013" y="3756330"/>
            <a:ext cx="576262" cy="1968500"/>
          </a:xfrm>
          <a:prstGeom prst="rect">
            <a:avLst/>
          </a:prstGeom>
          <a:noFill/>
          <a:ln w="9525">
            <a:noFill/>
          </a:ln>
          <a:effectLst>
            <a:outerShdw dist="35921" dir="2699999" algn="ctr" rotWithShape="0">
              <a:srgbClr val="808080"/>
            </a:outerShdw>
          </a:effectLst>
        </p:spPr>
        <p:txBody>
          <a:bodyPr>
            <a:spAutoFit/>
          </a:bodyPr>
          <a:lstStyle/>
          <a:p>
            <a:endParaRPr lang="zh-CN" altLang="en-US" sz="1000" noProof="1">
              <a:ln>
                <a:solidFill>
                  <a:srgbClr val="FFFFFF"/>
                </a:solidFill>
              </a:ln>
              <a:solidFill>
                <a:srgbClr val="FFFFFF"/>
              </a:solidFill>
              <a:effectLst>
                <a:outerShdw blurRad="38100" dist="38100" dir="2700000">
                  <a:srgbClr val="C0C0C0"/>
                </a:outerShdw>
              </a:effectLst>
            </a:endParaRPr>
          </a:p>
          <a:p>
            <a:r>
              <a:rPr lang="zh-CN" altLang="en-US" sz="2800" noProof="1">
                <a:ln>
                  <a:solidFill>
                    <a:srgbClr val="FFFFFF"/>
                  </a:solidFill>
                </a:ln>
                <a:solidFill>
                  <a:srgbClr val="FFFFFF"/>
                </a:solidFill>
                <a:effectLst>
                  <a:outerShdw blurRad="38100" dist="38100" dir="2700000">
                    <a:srgbClr val="C0C0C0"/>
                  </a:outerShdw>
                </a:effectLst>
              </a:rPr>
              <a:t>三类总线</a:t>
            </a:r>
            <a:endParaRPr lang="en-US" altLang="zh-CN" sz="2800" noProof="1">
              <a:ln>
                <a:solidFill>
                  <a:srgbClr val="FFFFFF"/>
                </a:solidFill>
              </a:ln>
              <a:solidFill>
                <a:srgbClr val="FFFFFF"/>
              </a:solidFill>
              <a:effectLst>
                <a:outerShdw blurRad="38100" dist="38100" dir="2700000">
                  <a:srgbClr val="C0C0C0"/>
                </a:outerShdw>
              </a:effectLst>
            </a:endParaRPr>
          </a:p>
        </p:txBody>
      </p:sp>
      <p:sp>
        <p:nvSpPr>
          <p:cNvPr id="323597" name="Text Box 16">
            <a:extLst>
              <a:ext uri="{FF2B5EF4-FFF2-40B4-BE49-F238E27FC236}">
                <a16:creationId xmlns:a16="http://schemas.microsoft.com/office/drawing/2014/main" id="{C8A37F89-C2FE-4160-A25D-65BBF921123B}"/>
              </a:ext>
            </a:extLst>
          </p:cNvPr>
          <p:cNvSpPr txBox="1"/>
          <p:nvPr/>
        </p:nvSpPr>
        <p:spPr>
          <a:xfrm>
            <a:off x="3359720" y="3212976"/>
            <a:ext cx="8136880" cy="2851550"/>
          </a:xfrm>
          <a:prstGeom prst="rect">
            <a:avLst/>
          </a:prstGeom>
          <a:noFill/>
          <a:ln w="9525">
            <a:noFill/>
          </a:ln>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spcBef>
                <a:spcPct val="35000"/>
              </a:spcBef>
              <a:buClr>
                <a:schemeClr val="tx1"/>
              </a:buClr>
              <a:buFont typeface="Wingdings" panose="05000000000000000000" pitchFamily="2" charset="2"/>
              <a:buNone/>
            </a:pPr>
            <a:endParaRPr lang="zh-CN" altLang="en-US" sz="800" dirty="0">
              <a:solidFill>
                <a:srgbClr val="9900CC"/>
              </a:solidFill>
              <a:effectLst>
                <a:outerShdw blurRad="38100" dist="38100" dir="2700000" algn="tl">
                  <a:srgbClr val="C0C0C0"/>
                </a:outerShdw>
              </a:effectLst>
            </a:endParaRPr>
          </a:p>
          <a:p>
            <a:pPr>
              <a:lnSpc>
                <a:spcPct val="150000"/>
              </a:lnSpc>
              <a:spcBef>
                <a:spcPct val="35000"/>
              </a:spcBef>
              <a:buClr>
                <a:schemeClr val="tx1"/>
              </a:buClr>
              <a:buFont typeface="Wingdings" panose="05000000000000000000" pitchFamily="2" charset="2"/>
              <a:buNone/>
            </a:pPr>
            <a:r>
              <a:rPr lang="zh-CN" altLang="en-US" sz="2400" dirty="0">
                <a:solidFill>
                  <a:srgbClr val="0F06BA"/>
                </a:solidFill>
                <a:effectLst>
                  <a:outerShdw blurRad="38100" dist="38100" dir="2700000" algn="tl">
                    <a:srgbClr val="C0C0C0"/>
                  </a:outerShdw>
                </a:effectLst>
              </a:rPr>
              <a:t>计算机包含了三类总线 ：</a:t>
            </a:r>
          </a:p>
          <a:p>
            <a:pPr lvl="1">
              <a:spcBef>
                <a:spcPct val="35000"/>
              </a:spcBef>
              <a:buClr>
                <a:srgbClr val="000099"/>
              </a:buClr>
              <a:buFont typeface="Wingdings" panose="05000000000000000000" pitchFamily="2" charset="2"/>
              <a:buChar char="l"/>
            </a:pPr>
            <a:r>
              <a:rPr lang="zh-CN" altLang="en-US" dirty="0">
                <a:solidFill>
                  <a:srgbClr val="000000"/>
                </a:solidFill>
                <a:effectLst>
                  <a:outerShdw blurRad="38100" dist="38100" dir="2700000" algn="tl">
                    <a:srgbClr val="C0C0C0"/>
                  </a:outerShdw>
                </a:effectLst>
              </a:rPr>
              <a:t>数据总线</a:t>
            </a:r>
            <a:r>
              <a:rPr lang="en-US" altLang="zh-CN" dirty="0">
                <a:solidFill>
                  <a:srgbClr val="000000"/>
                </a:solidFill>
                <a:effectLst>
                  <a:outerShdw blurRad="38100" dist="38100" dir="2700000" algn="tl">
                    <a:srgbClr val="C0C0C0"/>
                  </a:outerShdw>
                </a:effectLst>
              </a:rPr>
              <a:t>(</a:t>
            </a:r>
            <a:r>
              <a:rPr lang="zh-CN" altLang="en-US" dirty="0">
                <a:solidFill>
                  <a:srgbClr val="000000"/>
                </a:solidFill>
                <a:effectLst>
                  <a:outerShdw blurRad="38100" dist="38100" dir="2700000" algn="tl">
                    <a:srgbClr val="C0C0C0"/>
                  </a:outerShdw>
                </a:effectLst>
              </a:rPr>
              <a:t>外部的和内部的</a:t>
            </a:r>
            <a:r>
              <a:rPr lang="en-US" altLang="zh-CN" dirty="0">
                <a:solidFill>
                  <a:srgbClr val="000000"/>
                </a:solidFill>
                <a:effectLst>
                  <a:outerShdw blurRad="38100" dist="38100" dir="2700000" algn="tl">
                    <a:srgbClr val="C0C0C0"/>
                  </a:outerShdw>
                </a:effectLst>
              </a:rPr>
              <a:t>) </a:t>
            </a:r>
            <a:r>
              <a:rPr lang="zh-CN" altLang="en-US" dirty="0">
                <a:solidFill>
                  <a:srgbClr val="000000"/>
                </a:solidFill>
                <a:effectLst>
                  <a:outerShdw blurRad="38100" dist="38100" dir="2700000" algn="tl">
                    <a:srgbClr val="C0C0C0"/>
                  </a:outerShdw>
                </a:effectLst>
              </a:rPr>
              <a:t>，通过其任何数据都可以直接从存储单元移动到</a:t>
            </a:r>
            <a:r>
              <a:rPr lang="en-US" altLang="zh-CN" dirty="0">
                <a:solidFill>
                  <a:srgbClr val="000000"/>
                </a:solidFill>
                <a:effectLst>
                  <a:outerShdw blurRad="38100" dist="38100" dir="2700000" algn="tl">
                    <a:srgbClr val="C0C0C0"/>
                  </a:outerShdw>
                </a:effectLst>
              </a:rPr>
              <a:t>CPU</a:t>
            </a:r>
            <a:r>
              <a:rPr lang="zh-CN" altLang="en-US" dirty="0">
                <a:solidFill>
                  <a:srgbClr val="000000"/>
                </a:solidFill>
                <a:effectLst>
                  <a:outerShdw blurRad="38100" dist="38100" dir="2700000" algn="tl">
                    <a:srgbClr val="C0C0C0"/>
                  </a:outerShdw>
                </a:effectLst>
              </a:rPr>
              <a:t>寄存器</a:t>
            </a:r>
            <a:r>
              <a:rPr lang="zh-CN" altLang="en-US" dirty="0"/>
              <a:t> </a:t>
            </a:r>
            <a:r>
              <a:rPr lang="zh-CN" altLang="en-US" dirty="0">
                <a:solidFill>
                  <a:srgbClr val="000000"/>
                </a:solidFill>
                <a:effectLst>
                  <a:outerShdw blurRad="38100" dist="38100" dir="2700000" algn="tl">
                    <a:srgbClr val="C0C0C0"/>
                  </a:outerShdw>
                </a:effectLst>
              </a:rPr>
              <a:t>。 </a:t>
            </a:r>
          </a:p>
          <a:p>
            <a:pPr lvl="1">
              <a:spcBef>
                <a:spcPct val="35000"/>
              </a:spcBef>
              <a:buClr>
                <a:srgbClr val="0000FF"/>
              </a:buClr>
              <a:buFont typeface="Wingdings" panose="05000000000000000000" pitchFamily="2" charset="2"/>
              <a:buChar char="l"/>
            </a:pPr>
            <a:r>
              <a:rPr lang="zh-CN" altLang="en-US" dirty="0">
                <a:solidFill>
                  <a:srgbClr val="000000"/>
                </a:solidFill>
                <a:effectLst>
                  <a:outerShdw blurRad="38100" dist="38100" dir="2700000" algn="tl">
                    <a:srgbClr val="C0C0C0"/>
                  </a:outerShdw>
                </a:effectLst>
              </a:rPr>
              <a:t>地址总线包含了将要访问的存储单元的地址，地址总线连接存储器地址寄存器</a:t>
            </a:r>
            <a:r>
              <a:rPr lang="zh-CN" altLang="en-US" dirty="0"/>
              <a:t> </a:t>
            </a:r>
            <a:r>
              <a:rPr lang="en-US" altLang="zh-CN" dirty="0">
                <a:solidFill>
                  <a:srgbClr val="000000"/>
                </a:solidFill>
                <a:effectLst>
                  <a:outerShdw blurRad="38100" dist="38100" dir="2700000" algn="tl">
                    <a:srgbClr val="C0C0C0"/>
                  </a:outerShdw>
                </a:effectLst>
              </a:rPr>
              <a:t>MAR</a:t>
            </a:r>
            <a:r>
              <a:rPr lang="zh-CN" altLang="en-US" dirty="0">
                <a:solidFill>
                  <a:srgbClr val="000000"/>
                </a:solidFill>
                <a:effectLst>
                  <a:outerShdw blurRad="38100" dist="38100" dir="2700000" algn="tl">
                    <a:srgbClr val="C0C0C0"/>
                  </a:outerShdw>
                </a:effectLst>
              </a:rPr>
              <a:t>和存储地址解码器。</a:t>
            </a:r>
          </a:p>
          <a:p>
            <a:pPr lvl="1">
              <a:spcBef>
                <a:spcPct val="35000"/>
              </a:spcBef>
              <a:buClr>
                <a:srgbClr val="0000FF"/>
              </a:buClr>
              <a:buFont typeface="Wingdings" panose="05000000000000000000" pitchFamily="2" charset="2"/>
              <a:buChar char="l"/>
            </a:pPr>
            <a:r>
              <a:rPr lang="zh-CN" altLang="en-US" dirty="0">
                <a:solidFill>
                  <a:srgbClr val="000000"/>
                </a:solidFill>
                <a:effectLst>
                  <a:outerShdw blurRad="38100" dist="38100" dir="2700000" algn="tl">
                    <a:srgbClr val="C0C0C0"/>
                  </a:outerShdw>
                </a:effectLst>
              </a:rPr>
              <a:t>控制总线传输所有控制信号和时序信号，控制总线来往于</a:t>
            </a:r>
            <a:r>
              <a:rPr lang="en-US" altLang="zh-CN" dirty="0">
                <a:solidFill>
                  <a:srgbClr val="000000"/>
                </a:solidFill>
                <a:effectLst>
                  <a:outerShdw blurRad="38100" dist="38100" dir="2700000" algn="tl">
                    <a:srgbClr val="C0C0C0"/>
                  </a:outerShdw>
                </a:effectLst>
              </a:rPr>
              <a:t>CPU</a:t>
            </a:r>
            <a:r>
              <a:rPr lang="zh-CN" altLang="en-US" dirty="0">
                <a:solidFill>
                  <a:srgbClr val="000000"/>
                </a:solidFill>
                <a:effectLst>
                  <a:outerShdw blurRad="38100" dist="38100" dir="2700000" algn="tl">
                    <a:srgbClr val="C0C0C0"/>
                  </a:outerShdw>
                </a:effectLst>
              </a:rPr>
              <a:t>、内存和输入输出设备之间 。</a:t>
            </a:r>
          </a:p>
        </p:txBody>
      </p:sp>
      <p:sp>
        <p:nvSpPr>
          <p:cNvPr id="13" name="矩形 12">
            <a:extLst>
              <a:ext uri="{FF2B5EF4-FFF2-40B4-BE49-F238E27FC236}">
                <a16:creationId xmlns:a16="http://schemas.microsoft.com/office/drawing/2014/main" id="{1003CFF8-4E02-42CF-A290-3D4C5A880F99}"/>
              </a:ext>
            </a:extLst>
          </p:cNvPr>
          <p:cNvSpPr>
            <a:spLocks noChangeArrowheads="1" noChangeShapeType="1" noTextEdit="1"/>
          </p:cNvSpPr>
          <p:nvPr/>
        </p:nvSpPr>
        <p:spPr bwMode="auto">
          <a:xfrm>
            <a:off x="263352" y="129580"/>
            <a:ext cx="4752975"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1.3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支持操作系统的硬件环境</a:t>
            </a:r>
          </a:p>
        </p:txBody>
      </p:sp>
    </p:spTree>
    <p:custDataLst>
      <p:tags r:id="rId1"/>
    </p:custDataLst>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23592"/>
                                        </p:tgtEl>
                                        <p:attrNameLst>
                                          <p:attrName>style.visibility</p:attrName>
                                        </p:attrNameLst>
                                      </p:cBhvr>
                                      <p:to>
                                        <p:strVal val="visible"/>
                                      </p:to>
                                    </p:set>
                                    <p:anim calcmode="lin" valueType="num">
                                      <p:cBhvr additive="base">
                                        <p:cTn id="7" dur="500" fill="hold"/>
                                        <p:tgtEl>
                                          <p:spTgt spid="323592"/>
                                        </p:tgtEl>
                                        <p:attrNameLst>
                                          <p:attrName>ppt_x</p:attrName>
                                        </p:attrNameLst>
                                      </p:cBhvr>
                                      <p:tavLst>
                                        <p:tav tm="0">
                                          <p:val>
                                            <p:strVal val="1+#ppt_w/2"/>
                                          </p:val>
                                        </p:tav>
                                        <p:tav tm="100000">
                                          <p:val>
                                            <p:strVal val="#ppt_x"/>
                                          </p:val>
                                        </p:tav>
                                      </p:tavLst>
                                    </p:anim>
                                    <p:anim calcmode="lin" valueType="num">
                                      <p:cBhvr additive="base">
                                        <p:cTn id="8" dur="500" fill="hold"/>
                                        <p:tgtEl>
                                          <p:spTgt spid="32359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nodePh="1">
                                  <p:stCondLst>
                                    <p:cond delay="0"/>
                                  </p:stCondLst>
                                  <p:endCondLst>
                                    <p:cond evt="begin" delay="0"/>
                                  </p:endCondLst>
                                  <p:childTnLst>
                                    <p:set>
                                      <p:cBhvr>
                                        <p:cTn id="11" dur="1" fill="hold">
                                          <p:stCondLst>
                                            <p:cond delay="0"/>
                                          </p:stCondLst>
                                        </p:cTn>
                                        <p:tgtEl>
                                          <p:spTgt spid="323587"/>
                                        </p:tgtEl>
                                        <p:attrNameLst>
                                          <p:attrName>style.visibility</p:attrName>
                                        </p:attrNameLst>
                                      </p:cBhvr>
                                      <p:to>
                                        <p:strVal val="visible"/>
                                      </p:to>
                                    </p:set>
                                    <p:anim calcmode="lin" valueType="num">
                                      <p:cBhvr additive="base">
                                        <p:cTn id="12" dur="500" fill="hold"/>
                                        <p:tgtEl>
                                          <p:spTgt spid="323587"/>
                                        </p:tgtEl>
                                        <p:attrNameLst>
                                          <p:attrName>ppt_x</p:attrName>
                                        </p:attrNameLst>
                                      </p:cBhvr>
                                      <p:tavLst>
                                        <p:tav tm="0">
                                          <p:val>
                                            <p:strVal val="#ppt_x"/>
                                          </p:val>
                                        </p:tav>
                                        <p:tav tm="100000">
                                          <p:val>
                                            <p:strVal val="#ppt_x"/>
                                          </p:val>
                                        </p:tav>
                                      </p:tavLst>
                                    </p:anim>
                                    <p:anim calcmode="lin" valueType="num">
                                      <p:cBhvr additive="base">
                                        <p:cTn id="13" dur="500" fill="hold"/>
                                        <p:tgtEl>
                                          <p:spTgt spid="323587"/>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nodePh="1">
                                  <p:stCondLst>
                                    <p:cond delay="0"/>
                                  </p:stCondLst>
                                  <p:endCondLst>
                                    <p:cond evt="begin" delay="0"/>
                                  </p:endCondLst>
                                  <p:childTnLst>
                                    <p:set>
                                      <p:cBhvr>
                                        <p:cTn id="16" dur="1" fill="hold">
                                          <p:stCondLst>
                                            <p:cond delay="0"/>
                                          </p:stCondLst>
                                        </p:cTn>
                                        <p:tgtEl>
                                          <p:spTgt spid="323588"/>
                                        </p:tgtEl>
                                        <p:attrNameLst>
                                          <p:attrName>style.visibility</p:attrName>
                                        </p:attrNameLst>
                                      </p:cBhvr>
                                      <p:to>
                                        <p:strVal val="visible"/>
                                      </p:to>
                                    </p:set>
                                    <p:anim calcmode="lin" valueType="num">
                                      <p:cBhvr additive="base">
                                        <p:cTn id="17" dur="500" fill="hold"/>
                                        <p:tgtEl>
                                          <p:spTgt spid="323588"/>
                                        </p:tgtEl>
                                        <p:attrNameLst>
                                          <p:attrName>ppt_x</p:attrName>
                                        </p:attrNameLst>
                                      </p:cBhvr>
                                      <p:tavLst>
                                        <p:tav tm="0">
                                          <p:val>
                                            <p:strVal val="#ppt_x"/>
                                          </p:val>
                                        </p:tav>
                                        <p:tav tm="100000">
                                          <p:val>
                                            <p:strVal val="#ppt_x"/>
                                          </p:val>
                                        </p:tav>
                                      </p:tavLst>
                                    </p:anim>
                                    <p:anim calcmode="lin" valueType="num">
                                      <p:cBhvr additive="base">
                                        <p:cTn id="18" dur="500" fill="hold"/>
                                        <p:tgtEl>
                                          <p:spTgt spid="323588"/>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23589"/>
                                        </p:tgtEl>
                                        <p:attrNameLst>
                                          <p:attrName>style.visibility</p:attrName>
                                        </p:attrNameLst>
                                      </p:cBhvr>
                                      <p:to>
                                        <p:strVal val="visible"/>
                                      </p:to>
                                    </p:set>
                                    <p:anim calcmode="lin" valueType="num">
                                      <p:cBhvr additive="base">
                                        <p:cTn id="22" dur="500" fill="hold"/>
                                        <p:tgtEl>
                                          <p:spTgt spid="323589"/>
                                        </p:tgtEl>
                                        <p:attrNameLst>
                                          <p:attrName>ppt_x</p:attrName>
                                        </p:attrNameLst>
                                      </p:cBhvr>
                                      <p:tavLst>
                                        <p:tav tm="0">
                                          <p:val>
                                            <p:strVal val="#ppt_x"/>
                                          </p:val>
                                        </p:tav>
                                        <p:tav tm="100000">
                                          <p:val>
                                            <p:strVal val="#ppt_x"/>
                                          </p:val>
                                        </p:tav>
                                      </p:tavLst>
                                    </p:anim>
                                    <p:anim calcmode="lin" valueType="num">
                                      <p:cBhvr additive="base">
                                        <p:cTn id="23" dur="500" fill="hold"/>
                                        <p:tgtEl>
                                          <p:spTgt spid="323589"/>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23590"/>
                                        </p:tgtEl>
                                        <p:attrNameLst>
                                          <p:attrName>style.visibility</p:attrName>
                                        </p:attrNameLst>
                                      </p:cBhvr>
                                      <p:to>
                                        <p:strVal val="visible"/>
                                      </p:to>
                                    </p:set>
                                    <p:anim calcmode="lin" valueType="num">
                                      <p:cBhvr additive="base">
                                        <p:cTn id="27" dur="500" fill="hold"/>
                                        <p:tgtEl>
                                          <p:spTgt spid="323590"/>
                                        </p:tgtEl>
                                        <p:attrNameLst>
                                          <p:attrName>ppt_x</p:attrName>
                                        </p:attrNameLst>
                                      </p:cBhvr>
                                      <p:tavLst>
                                        <p:tav tm="0">
                                          <p:val>
                                            <p:strVal val="#ppt_x"/>
                                          </p:val>
                                        </p:tav>
                                        <p:tav tm="100000">
                                          <p:val>
                                            <p:strVal val="#ppt_x"/>
                                          </p:val>
                                        </p:tav>
                                      </p:tavLst>
                                    </p:anim>
                                    <p:anim calcmode="lin" valueType="num">
                                      <p:cBhvr additive="base">
                                        <p:cTn id="28" dur="500" fill="hold"/>
                                        <p:tgtEl>
                                          <p:spTgt spid="323590"/>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0725"/>
                                        </p:tgtEl>
                                        <p:attrNameLst>
                                          <p:attrName>style.visibility</p:attrName>
                                        </p:attrNameLst>
                                      </p:cBhvr>
                                      <p:to>
                                        <p:strVal val="visible"/>
                                      </p:to>
                                    </p:set>
                                    <p:anim calcmode="lin" valueType="num">
                                      <p:cBhvr additive="base">
                                        <p:cTn id="32" dur="500" fill="hold"/>
                                        <p:tgtEl>
                                          <p:spTgt spid="30725"/>
                                        </p:tgtEl>
                                        <p:attrNameLst>
                                          <p:attrName>ppt_x</p:attrName>
                                        </p:attrNameLst>
                                      </p:cBhvr>
                                      <p:tavLst>
                                        <p:tav tm="0">
                                          <p:val>
                                            <p:strVal val="#ppt_x"/>
                                          </p:val>
                                        </p:tav>
                                        <p:tav tm="100000">
                                          <p:val>
                                            <p:strVal val="#ppt_x"/>
                                          </p:val>
                                        </p:tav>
                                      </p:tavLst>
                                    </p:anim>
                                    <p:anim calcmode="lin" valueType="num">
                                      <p:cBhvr additive="base">
                                        <p:cTn id="33" dur="500" fill="hold"/>
                                        <p:tgtEl>
                                          <p:spTgt spid="30725"/>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000"/>
                            </p:stCondLst>
                            <p:childTnLst>
                              <p:par>
                                <p:cTn id="35" presetID="2" presetClass="entr" presetSubtype="4" fill="hold" nodeType="afterEffect">
                                  <p:stCondLst>
                                    <p:cond delay="0"/>
                                  </p:stCondLst>
                                  <p:childTnLst>
                                    <p:set>
                                      <p:cBhvr>
                                        <p:cTn id="36" dur="1" fill="hold">
                                          <p:stCondLst>
                                            <p:cond delay="0"/>
                                          </p:stCondLst>
                                        </p:cTn>
                                        <p:tgtEl>
                                          <p:spTgt spid="323595"/>
                                        </p:tgtEl>
                                        <p:attrNameLst>
                                          <p:attrName>style.visibility</p:attrName>
                                        </p:attrNameLst>
                                      </p:cBhvr>
                                      <p:to>
                                        <p:strVal val="visible"/>
                                      </p:to>
                                    </p:set>
                                    <p:anim calcmode="lin" valueType="num">
                                      <p:cBhvr additive="base">
                                        <p:cTn id="37" dur="500" fill="hold"/>
                                        <p:tgtEl>
                                          <p:spTgt spid="323595"/>
                                        </p:tgtEl>
                                        <p:attrNameLst>
                                          <p:attrName>ppt_x</p:attrName>
                                        </p:attrNameLst>
                                      </p:cBhvr>
                                      <p:tavLst>
                                        <p:tav tm="0">
                                          <p:val>
                                            <p:strVal val="#ppt_x"/>
                                          </p:val>
                                        </p:tav>
                                        <p:tav tm="100000">
                                          <p:val>
                                            <p:strVal val="#ppt_x"/>
                                          </p:val>
                                        </p:tav>
                                      </p:tavLst>
                                    </p:anim>
                                    <p:anim calcmode="lin" valueType="num">
                                      <p:cBhvr additive="base">
                                        <p:cTn id="38" dur="500" fill="hold"/>
                                        <p:tgtEl>
                                          <p:spTgt spid="323595"/>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323596"/>
                                        </p:tgtEl>
                                        <p:attrNameLst>
                                          <p:attrName>style.visibility</p:attrName>
                                        </p:attrNameLst>
                                      </p:cBhvr>
                                      <p:to>
                                        <p:strVal val="visible"/>
                                      </p:to>
                                    </p:set>
                                    <p:anim calcmode="lin" valueType="num">
                                      <p:cBhvr additive="base">
                                        <p:cTn id="42" dur="500" fill="hold"/>
                                        <p:tgtEl>
                                          <p:spTgt spid="323596"/>
                                        </p:tgtEl>
                                        <p:attrNameLst>
                                          <p:attrName>ppt_x</p:attrName>
                                        </p:attrNameLst>
                                      </p:cBhvr>
                                      <p:tavLst>
                                        <p:tav tm="0">
                                          <p:val>
                                            <p:strVal val="#ppt_x"/>
                                          </p:val>
                                        </p:tav>
                                        <p:tav tm="100000">
                                          <p:val>
                                            <p:strVal val="#ppt_x"/>
                                          </p:val>
                                        </p:tav>
                                      </p:tavLst>
                                    </p:anim>
                                    <p:anim calcmode="lin" valueType="num">
                                      <p:cBhvr additive="base">
                                        <p:cTn id="43" dur="500" fill="hold"/>
                                        <p:tgtEl>
                                          <p:spTgt spid="323596"/>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4000"/>
                            </p:stCondLst>
                            <p:childTnLst>
                              <p:par>
                                <p:cTn id="45" presetID="55" presetClass="entr" presetSubtype="0" fill="hold" grpId="0" nodeType="afterEffect">
                                  <p:stCondLst>
                                    <p:cond delay="0"/>
                                  </p:stCondLst>
                                  <p:childTnLst>
                                    <p:set>
                                      <p:cBhvr>
                                        <p:cTn id="46" dur="1" fill="hold">
                                          <p:stCondLst>
                                            <p:cond delay="0"/>
                                          </p:stCondLst>
                                        </p:cTn>
                                        <p:tgtEl>
                                          <p:spTgt spid="323593"/>
                                        </p:tgtEl>
                                        <p:attrNameLst>
                                          <p:attrName>style.visibility</p:attrName>
                                        </p:attrNameLst>
                                      </p:cBhvr>
                                      <p:to>
                                        <p:strVal val="visible"/>
                                      </p:to>
                                    </p:set>
                                    <p:anim calcmode="lin" valueType="num">
                                      <p:cBhvr>
                                        <p:cTn id="47" dur="1000" fill="hold"/>
                                        <p:tgtEl>
                                          <p:spTgt spid="323593"/>
                                        </p:tgtEl>
                                        <p:attrNameLst>
                                          <p:attrName>ppt_w</p:attrName>
                                        </p:attrNameLst>
                                      </p:cBhvr>
                                      <p:tavLst>
                                        <p:tav tm="0">
                                          <p:val>
                                            <p:strVal val="#ppt_w*0.70"/>
                                          </p:val>
                                        </p:tav>
                                        <p:tav tm="100000">
                                          <p:val>
                                            <p:strVal val="#ppt_w"/>
                                          </p:val>
                                        </p:tav>
                                      </p:tavLst>
                                    </p:anim>
                                    <p:anim calcmode="lin" valueType="num">
                                      <p:cBhvr>
                                        <p:cTn id="48" dur="1000" fill="hold"/>
                                        <p:tgtEl>
                                          <p:spTgt spid="323593"/>
                                        </p:tgtEl>
                                        <p:attrNameLst>
                                          <p:attrName>ppt_h</p:attrName>
                                        </p:attrNameLst>
                                      </p:cBhvr>
                                      <p:tavLst>
                                        <p:tav tm="0">
                                          <p:val>
                                            <p:strVal val="#ppt_h"/>
                                          </p:val>
                                        </p:tav>
                                        <p:tav tm="100000">
                                          <p:val>
                                            <p:strVal val="#ppt_h"/>
                                          </p:val>
                                        </p:tav>
                                      </p:tavLst>
                                    </p:anim>
                                    <p:animEffect transition="in" filter="fade">
                                      <p:cBhvr>
                                        <p:cTn id="49" dur="1000"/>
                                        <p:tgtEl>
                                          <p:spTgt spid="323593"/>
                                        </p:tgtEl>
                                      </p:cBhvr>
                                    </p:animEffect>
                                  </p:childTnLst>
                                </p:cTn>
                              </p:par>
                            </p:childTnLst>
                          </p:cTn>
                        </p:par>
                        <p:par>
                          <p:cTn id="50" fill="hold" nodeType="afterGroup">
                            <p:stCondLst>
                              <p:cond delay="5000"/>
                            </p:stCondLst>
                            <p:childTnLst>
                              <p:par>
                                <p:cTn id="51" presetID="2" presetClass="entr" presetSubtype="4" fill="hold" nodeType="afterEffect">
                                  <p:stCondLst>
                                    <p:cond delay="0"/>
                                  </p:stCondLst>
                                  <p:childTnLst>
                                    <p:set>
                                      <p:cBhvr>
                                        <p:cTn id="52" dur="1" fill="hold">
                                          <p:stCondLst>
                                            <p:cond delay="0"/>
                                          </p:stCondLst>
                                        </p:cTn>
                                        <p:tgtEl>
                                          <p:spTgt spid="323597">
                                            <p:txEl>
                                              <p:pRg st="1" end="1"/>
                                            </p:txEl>
                                          </p:spTgt>
                                        </p:tgtEl>
                                        <p:attrNameLst>
                                          <p:attrName>style.visibility</p:attrName>
                                        </p:attrNameLst>
                                      </p:cBhvr>
                                      <p:to>
                                        <p:strVal val="visible"/>
                                      </p:to>
                                    </p:set>
                                    <p:anim calcmode="lin" valueType="num">
                                      <p:cBhvr additive="base">
                                        <p:cTn id="53" dur="500" fill="hold"/>
                                        <p:tgtEl>
                                          <p:spTgt spid="323597">
                                            <p:txEl>
                                              <p:pRg st="1" end="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23597">
                                            <p:txEl>
                                              <p:pRg st="1" end="1"/>
                                            </p:txEl>
                                          </p:spTgt>
                                        </p:tgtEl>
                                        <p:attrNameLst>
                                          <p:attrName>ppt_y</p:attrName>
                                        </p:attrNameLst>
                                      </p:cBhvr>
                                      <p:tavLst>
                                        <p:tav tm="0">
                                          <p:val>
                                            <p:strVal val="1+#ppt_h/2"/>
                                          </p:val>
                                        </p:tav>
                                        <p:tav tm="100000">
                                          <p:val>
                                            <p:strVal val="#ppt_y"/>
                                          </p:val>
                                        </p:tav>
                                      </p:tavLst>
                                    </p:anim>
                                  </p:childTnLst>
                                </p:cTn>
                              </p:par>
                            </p:childTnLst>
                          </p:cTn>
                        </p:par>
                        <p:par>
                          <p:cTn id="55" fill="hold" nodeType="afterGroup">
                            <p:stCondLst>
                              <p:cond delay="5500"/>
                            </p:stCondLst>
                            <p:childTnLst>
                              <p:par>
                                <p:cTn id="56" presetID="2" presetClass="entr" presetSubtype="4" fill="hold" nodeType="afterEffect">
                                  <p:stCondLst>
                                    <p:cond delay="0"/>
                                  </p:stCondLst>
                                  <p:childTnLst>
                                    <p:set>
                                      <p:cBhvr>
                                        <p:cTn id="57" dur="1" fill="hold">
                                          <p:stCondLst>
                                            <p:cond delay="0"/>
                                          </p:stCondLst>
                                        </p:cTn>
                                        <p:tgtEl>
                                          <p:spTgt spid="323597">
                                            <p:txEl>
                                              <p:pRg st="2" end="2"/>
                                            </p:txEl>
                                          </p:spTgt>
                                        </p:tgtEl>
                                        <p:attrNameLst>
                                          <p:attrName>style.visibility</p:attrName>
                                        </p:attrNameLst>
                                      </p:cBhvr>
                                      <p:to>
                                        <p:strVal val="visible"/>
                                      </p:to>
                                    </p:set>
                                    <p:anim calcmode="lin" valueType="num">
                                      <p:cBhvr additive="base">
                                        <p:cTn id="58" dur="500" fill="hold"/>
                                        <p:tgtEl>
                                          <p:spTgt spid="323597">
                                            <p:txEl>
                                              <p:pRg st="2" end="2"/>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323597">
                                            <p:txEl>
                                              <p:pRg st="2" end="2"/>
                                            </p:txEl>
                                          </p:spTgt>
                                        </p:tgtEl>
                                        <p:attrNameLst>
                                          <p:attrName>ppt_y</p:attrName>
                                        </p:attrNameLst>
                                      </p:cBhvr>
                                      <p:tavLst>
                                        <p:tav tm="0">
                                          <p:val>
                                            <p:strVal val="1+#ppt_h/2"/>
                                          </p:val>
                                        </p:tav>
                                        <p:tav tm="100000">
                                          <p:val>
                                            <p:strVal val="#ppt_y"/>
                                          </p:val>
                                        </p:tav>
                                      </p:tavLst>
                                    </p:anim>
                                  </p:childTnLst>
                                </p:cTn>
                              </p:par>
                            </p:childTnLst>
                          </p:cTn>
                        </p:par>
                        <p:par>
                          <p:cTn id="60" fill="hold" nodeType="afterGroup">
                            <p:stCondLst>
                              <p:cond delay="6000"/>
                            </p:stCondLst>
                            <p:childTnLst>
                              <p:par>
                                <p:cTn id="61" presetID="2" presetClass="entr" presetSubtype="4" fill="hold" nodeType="afterEffect">
                                  <p:stCondLst>
                                    <p:cond delay="0"/>
                                  </p:stCondLst>
                                  <p:childTnLst>
                                    <p:set>
                                      <p:cBhvr>
                                        <p:cTn id="62" dur="1" fill="hold">
                                          <p:stCondLst>
                                            <p:cond delay="0"/>
                                          </p:stCondLst>
                                        </p:cTn>
                                        <p:tgtEl>
                                          <p:spTgt spid="323597">
                                            <p:txEl>
                                              <p:pRg st="3" end="3"/>
                                            </p:txEl>
                                          </p:spTgt>
                                        </p:tgtEl>
                                        <p:attrNameLst>
                                          <p:attrName>style.visibility</p:attrName>
                                        </p:attrNameLst>
                                      </p:cBhvr>
                                      <p:to>
                                        <p:strVal val="visible"/>
                                      </p:to>
                                    </p:set>
                                    <p:anim calcmode="lin" valueType="num">
                                      <p:cBhvr additive="base">
                                        <p:cTn id="63" dur="500" fill="hold"/>
                                        <p:tgtEl>
                                          <p:spTgt spid="323597">
                                            <p:txEl>
                                              <p:pRg st="3" end="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23597">
                                            <p:txEl>
                                              <p:pRg st="3" end="3"/>
                                            </p:txEl>
                                          </p:spTgt>
                                        </p:tgtEl>
                                        <p:attrNameLst>
                                          <p:attrName>ppt_y</p:attrName>
                                        </p:attrNameLst>
                                      </p:cBhvr>
                                      <p:tavLst>
                                        <p:tav tm="0">
                                          <p:val>
                                            <p:strVal val="1+#ppt_h/2"/>
                                          </p:val>
                                        </p:tav>
                                        <p:tav tm="100000">
                                          <p:val>
                                            <p:strVal val="#ppt_y"/>
                                          </p:val>
                                        </p:tav>
                                      </p:tavLst>
                                    </p:anim>
                                  </p:childTnLst>
                                </p:cTn>
                              </p:par>
                            </p:childTnLst>
                          </p:cTn>
                        </p:par>
                        <p:par>
                          <p:cTn id="65" fill="hold" nodeType="afterGroup">
                            <p:stCondLst>
                              <p:cond delay="6500"/>
                            </p:stCondLst>
                            <p:childTnLst>
                              <p:par>
                                <p:cTn id="66" presetID="2" presetClass="entr" presetSubtype="4" fill="hold" nodeType="afterEffect">
                                  <p:stCondLst>
                                    <p:cond delay="0"/>
                                  </p:stCondLst>
                                  <p:childTnLst>
                                    <p:set>
                                      <p:cBhvr>
                                        <p:cTn id="67" dur="1" fill="hold">
                                          <p:stCondLst>
                                            <p:cond delay="0"/>
                                          </p:stCondLst>
                                        </p:cTn>
                                        <p:tgtEl>
                                          <p:spTgt spid="323597">
                                            <p:txEl>
                                              <p:pRg st="4" end="4"/>
                                            </p:txEl>
                                          </p:spTgt>
                                        </p:tgtEl>
                                        <p:attrNameLst>
                                          <p:attrName>style.visibility</p:attrName>
                                        </p:attrNameLst>
                                      </p:cBhvr>
                                      <p:to>
                                        <p:strVal val="visible"/>
                                      </p:to>
                                    </p:set>
                                    <p:anim calcmode="lin" valueType="num">
                                      <p:cBhvr additive="base">
                                        <p:cTn id="68" dur="500" fill="hold"/>
                                        <p:tgtEl>
                                          <p:spTgt spid="323597">
                                            <p:txEl>
                                              <p:pRg st="4" end="4"/>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2359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p:bldP spid="323588" grpId="0"/>
      <p:bldP spid="323589" grpId="0" bldLvl="0" animBg="1"/>
      <p:bldP spid="323590" grpId="0" bldLvl="0" animBg="1"/>
      <p:bldP spid="323592" grpId="0"/>
      <p:bldP spid="323593" grpId="0" bldLvl="0" animBg="1"/>
      <p:bldP spid="30725" grpId="0" bldLvl="0" animBg="1"/>
      <p:bldP spid="323596" grpId="0" bldLvl="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AutoShape 3">
            <a:extLst>
              <a:ext uri="{FF2B5EF4-FFF2-40B4-BE49-F238E27FC236}">
                <a16:creationId xmlns:a16="http://schemas.microsoft.com/office/drawing/2014/main" id="{B0455D13-B7DE-4BC3-A277-1ED0AACF095D}"/>
              </a:ext>
            </a:extLst>
          </p:cNvPr>
          <p:cNvSpPr>
            <a:spLocks noChangeArrowheads="1"/>
          </p:cNvSpPr>
          <p:nvPr/>
        </p:nvSpPr>
        <p:spPr bwMode="auto">
          <a:xfrm>
            <a:off x="2819276" y="2637441"/>
            <a:ext cx="8893347" cy="3168650"/>
          </a:xfrm>
          <a:prstGeom prst="roundRect">
            <a:avLst>
              <a:gd name="adj" fmla="val 9144"/>
            </a:avLst>
          </a:prstGeom>
          <a:solidFill>
            <a:srgbClr val="F8F8F8"/>
          </a:solidFill>
          <a:ln w="28575">
            <a:solidFill>
              <a:schemeClr val="accent2"/>
            </a:solidFill>
            <a:round/>
            <a:headEnd/>
            <a:tailEnd/>
          </a:ln>
        </p:spPr>
        <p:txBody>
          <a:bodyPr wrap="none" anchor="ctr"/>
          <a:lstStyle/>
          <a:p>
            <a:endParaRPr lang="zh-CN" altLang="en-US" b="0"/>
          </a:p>
        </p:txBody>
      </p:sp>
      <p:sp>
        <p:nvSpPr>
          <p:cNvPr id="30725" name="AutoShape 5">
            <a:extLst>
              <a:ext uri="{FF2B5EF4-FFF2-40B4-BE49-F238E27FC236}">
                <a16:creationId xmlns:a16="http://schemas.microsoft.com/office/drawing/2014/main" id="{BBB492D6-9844-4AD4-A89F-DC5968D9A40D}"/>
              </a:ext>
            </a:extLst>
          </p:cNvPr>
          <p:cNvSpPr>
            <a:spLocks noChangeArrowheads="1"/>
          </p:cNvSpPr>
          <p:nvPr/>
        </p:nvSpPr>
        <p:spPr bwMode="auto">
          <a:xfrm>
            <a:off x="1271464" y="1989741"/>
            <a:ext cx="2268538" cy="3816350"/>
          </a:xfrm>
          <a:prstGeom prst="upArrow">
            <a:avLst>
              <a:gd name="adj1" fmla="val 50000"/>
              <a:gd name="adj2" fmla="val 18661"/>
            </a:avLst>
          </a:prstGeom>
          <a:gradFill rotWithShape="1">
            <a:gsLst>
              <a:gs pos="0">
                <a:srgbClr val="365D8C"/>
              </a:gs>
              <a:gs pos="100000">
                <a:schemeClr val="accent2"/>
              </a:gs>
            </a:gsLst>
            <a:lin ang="18900000" scaled="1"/>
          </a:gradFill>
          <a:ln>
            <a:noFill/>
          </a:ln>
          <a:scene3d>
            <a:camera prst="legacyPerspectiveBottomRight"/>
            <a:lightRig rig="legacyFlat1" dir="t"/>
          </a:scene3d>
          <a:sp3d extrusionH="430200" prstMaterial="legacyMatte">
            <a:bevelT w="13500" h="13500" prst="angle"/>
            <a:bevelB w="13500" h="13500" prst="angle"/>
            <a:extrusionClr>
              <a:schemeClr val="accent2"/>
            </a:extrusionClr>
            <a:contourClr>
              <a:srgbClr val="365D8C"/>
            </a:contourClr>
          </a:sp3d>
          <a:extLst>
            <a:ext uri="{91240B29-F687-4F45-9708-019B960494DF}">
              <a14:hiddenLine xmlns:a14="http://schemas.microsoft.com/office/drawing/2010/main" w="19050">
                <a:noFill/>
                <a:miter lim="800000"/>
                <a:headEnd/>
                <a:tailEnd/>
              </a14:hiddenLine>
            </a:ext>
          </a:extLst>
        </p:spPr>
        <p:txBody>
          <a:bodyPr wrap="none" anchor="ctr">
            <a:flatTx/>
          </a:bodyPr>
          <a:lstStyle/>
          <a:p>
            <a:endParaRPr lang="zh-CN" altLang="en-US" b="0"/>
          </a:p>
        </p:txBody>
      </p:sp>
      <p:sp>
        <p:nvSpPr>
          <p:cNvPr id="310276" name="WordArt 11">
            <a:extLst>
              <a:ext uri="{FF2B5EF4-FFF2-40B4-BE49-F238E27FC236}">
                <a16:creationId xmlns:a16="http://schemas.microsoft.com/office/drawing/2014/main" id="{D706C330-7011-4F98-9D46-92E5C68A6027}"/>
              </a:ext>
            </a:extLst>
          </p:cNvPr>
          <p:cNvSpPr>
            <a:spLocks noChangeArrowheads="1" noChangeShapeType="1" noTextEdit="1"/>
          </p:cNvSpPr>
          <p:nvPr/>
        </p:nvSpPr>
        <p:spPr bwMode="auto">
          <a:xfrm>
            <a:off x="2027114" y="2424716"/>
            <a:ext cx="788988" cy="2841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000">
                <a:solidFill>
                  <a:srgbClr val="FFFFFF"/>
                </a:solidFill>
                <a:effectLst>
                  <a:prstShdw prst="shdw17" dist="17961" dir="13500000">
                    <a:srgbClr val="080808"/>
                  </a:prstShdw>
                </a:effectLst>
                <a:latin typeface="Arial Black" panose="020B0A04020102020204" pitchFamily="34" charset="0"/>
              </a:rPr>
              <a:t>NO.2</a:t>
            </a:r>
            <a:endParaRPr lang="zh-CN" altLang="en-US" sz="2000">
              <a:solidFill>
                <a:srgbClr val="FFFFFF"/>
              </a:solidFill>
              <a:effectLst>
                <a:prstShdw prst="shdw17" dist="17961" dir="13500000">
                  <a:srgbClr val="080808"/>
                </a:prstShdw>
              </a:effectLst>
              <a:latin typeface="Arial Black" panose="020B0A04020102020204" pitchFamily="34" charset="0"/>
            </a:endParaRPr>
          </a:p>
        </p:txBody>
      </p:sp>
      <p:sp>
        <p:nvSpPr>
          <p:cNvPr id="310277" name="Text Box 12">
            <a:extLst>
              <a:ext uri="{FF2B5EF4-FFF2-40B4-BE49-F238E27FC236}">
                <a16:creationId xmlns:a16="http://schemas.microsoft.com/office/drawing/2014/main" id="{A1B0952A-3E27-4F03-863C-9A72EAC9FC2E}"/>
              </a:ext>
            </a:extLst>
          </p:cNvPr>
          <p:cNvSpPr txBox="1"/>
          <p:nvPr/>
        </p:nvSpPr>
        <p:spPr>
          <a:xfrm>
            <a:off x="2171577" y="2853341"/>
            <a:ext cx="576262" cy="2676525"/>
          </a:xfrm>
          <a:prstGeom prst="rect">
            <a:avLst/>
          </a:prstGeom>
          <a:noFill/>
          <a:ln w="9525">
            <a:noFill/>
          </a:ln>
          <a:effectLst>
            <a:outerShdw dist="35921" dir="2699999" algn="ctr" rotWithShape="0">
              <a:srgbClr val="808080"/>
            </a:outerShdw>
          </a:effectLst>
        </p:spPr>
        <p:txBody>
          <a:bodyPr>
            <a:spAutoFit/>
          </a:bodyPr>
          <a:lstStyle/>
          <a:p>
            <a:r>
              <a:rPr lang="zh-CN" altLang="en-US" sz="2800" noProof="1">
                <a:ln>
                  <a:solidFill>
                    <a:srgbClr val="FFFFFF"/>
                  </a:solidFill>
                </a:ln>
                <a:solidFill>
                  <a:srgbClr val="FFFFFF"/>
                </a:solidFill>
                <a:effectLst>
                  <a:outerShdw blurRad="38100" dist="38100" dir="2700000">
                    <a:srgbClr val="C0C0C0"/>
                  </a:outerShdw>
                </a:effectLst>
              </a:rPr>
              <a:t>处理器寄存器</a:t>
            </a:r>
            <a:endParaRPr lang="en-US" altLang="zh-CN" sz="2800" noProof="1">
              <a:ln>
                <a:solidFill>
                  <a:srgbClr val="FFFFFF"/>
                </a:solidFill>
              </a:ln>
              <a:solidFill>
                <a:srgbClr val="FFFFFF"/>
              </a:solidFill>
              <a:effectLst>
                <a:outerShdw blurRad="38100" dist="38100" dir="2700000">
                  <a:srgbClr val="C0C0C0"/>
                </a:outerShdw>
              </a:effectLst>
            </a:endParaRPr>
          </a:p>
        </p:txBody>
      </p:sp>
      <p:sp>
        <p:nvSpPr>
          <p:cNvPr id="310278" name="Text Box 16">
            <a:extLst>
              <a:ext uri="{FF2B5EF4-FFF2-40B4-BE49-F238E27FC236}">
                <a16:creationId xmlns:a16="http://schemas.microsoft.com/office/drawing/2014/main" id="{14356E22-06F8-4CB7-9008-183924D4A51A}"/>
              </a:ext>
            </a:extLst>
          </p:cNvPr>
          <p:cNvSpPr txBox="1"/>
          <p:nvPr/>
        </p:nvSpPr>
        <p:spPr>
          <a:xfrm>
            <a:off x="3106614" y="2862866"/>
            <a:ext cx="8173962" cy="2624138"/>
          </a:xfrm>
          <a:prstGeom prst="rect">
            <a:avLst/>
          </a:prstGeom>
          <a:noFill/>
          <a:ln w="9525">
            <a:noFill/>
          </a:ln>
        </p:spPr>
        <p:txBody>
          <a:bodyPr wrap="square">
            <a:spAutoFit/>
          </a:bodyPr>
          <a:lstStyle/>
          <a:p>
            <a:pPr>
              <a:spcBef>
                <a:spcPct val="35000"/>
              </a:spcBef>
              <a:buClr>
                <a:schemeClr val="tx1"/>
              </a:buClr>
              <a:buFont typeface="Wingdings" panose="05000000000000000000" pitchFamily="2" charset="2"/>
              <a:buNone/>
            </a:pPr>
            <a:r>
              <a:rPr lang="zh-CN" altLang="zh-CN" sz="2400" noProof="1">
                <a:solidFill>
                  <a:srgbClr val="0F06BA"/>
                </a:solidFill>
                <a:effectLst>
                  <a:outerShdw blurRad="38100" dist="38100" dir="2700000">
                    <a:srgbClr val="C0C0C0"/>
                  </a:outerShdw>
                </a:effectLst>
              </a:rPr>
              <a:t>寄存器分为两类</a:t>
            </a:r>
            <a:r>
              <a:rPr lang="zh-CN" altLang="en-US" sz="2400" noProof="1">
                <a:solidFill>
                  <a:srgbClr val="0F06BA"/>
                </a:solidFill>
                <a:effectLst>
                  <a:outerShdw blurRad="38100" dist="38100" dir="2700000">
                    <a:srgbClr val="C0C0C0"/>
                  </a:outerShdw>
                </a:effectLst>
              </a:rPr>
              <a:t>：</a:t>
            </a:r>
            <a:r>
              <a:rPr lang="zh-CN" altLang="zh-CN" sz="2400" noProof="1">
                <a:solidFill>
                  <a:srgbClr val="0F06BA"/>
                </a:solidFill>
                <a:effectLst>
                  <a:outerShdw blurRad="38100" dist="38100" dir="2700000">
                    <a:srgbClr val="C0C0C0"/>
                  </a:outerShdw>
                </a:effectLst>
              </a:rPr>
              <a:t>用户可见和用户不可见的寄存器。</a:t>
            </a:r>
            <a:r>
              <a:rPr lang="zh-CN" altLang="en-US" sz="2400" noProof="1">
                <a:solidFill>
                  <a:srgbClr val="0F06BA"/>
                </a:solidFill>
                <a:effectLst>
                  <a:outerShdw blurRad="38100" dist="38100" dir="2700000">
                    <a:srgbClr val="C0C0C0"/>
                  </a:outerShdw>
                </a:effectLst>
              </a:rPr>
              <a:t> </a:t>
            </a:r>
          </a:p>
          <a:p>
            <a:pPr marL="742950" lvl="1" indent="-285750">
              <a:spcBef>
                <a:spcPct val="35000"/>
              </a:spcBef>
              <a:buClr>
                <a:srgbClr val="000099"/>
              </a:buClr>
              <a:buFont typeface="Wingdings" panose="05000000000000000000" pitchFamily="2" charset="2"/>
              <a:buChar char="l"/>
            </a:pPr>
            <a:r>
              <a:rPr lang="zh-CN" altLang="en-US" noProof="1">
                <a:solidFill>
                  <a:srgbClr val="000000"/>
                </a:solidFill>
                <a:effectLst>
                  <a:outerShdw blurRad="38100" dist="38100" dir="2700000">
                    <a:srgbClr val="C0C0C0"/>
                  </a:outerShdw>
                </a:effectLst>
              </a:rPr>
              <a:t>用户可见的寄存器；用户可见寄存器可以通过机器语言来引用，它一般对所有的程序都是可用的，包括数据寄存器、地址寄存器和条件码寄存器。 </a:t>
            </a:r>
          </a:p>
          <a:p>
            <a:pPr marL="742950" lvl="1" indent="-285750">
              <a:spcBef>
                <a:spcPct val="35000"/>
              </a:spcBef>
              <a:buClr>
                <a:srgbClr val="0000FF"/>
              </a:buClr>
              <a:buFont typeface="Wingdings" panose="05000000000000000000" pitchFamily="2" charset="2"/>
              <a:buChar char="l"/>
            </a:pPr>
            <a:r>
              <a:rPr lang="zh-CN" altLang="en-US" noProof="1">
                <a:solidFill>
                  <a:srgbClr val="000000"/>
                </a:solidFill>
                <a:effectLst>
                  <a:outerShdw blurRad="38100" dist="38100" dir="2700000">
                    <a:srgbClr val="C0C0C0"/>
                  </a:outerShdw>
                </a:effectLst>
              </a:rPr>
              <a:t>用户不可见的寄存器；处理器中有多种寄存器是用于控制处理器操作。其中部分可在内核模式（核心态、管态）下由某些机器指令访问。这些寄存器包括：程序计数器、指令寄存器、状态字寄存器、存储管理控制寄存器等。</a:t>
            </a:r>
            <a:r>
              <a:rPr lang="zh-CN" altLang="en-US" sz="2000" noProof="1">
                <a:solidFill>
                  <a:srgbClr val="000000"/>
                </a:solidFill>
                <a:effectLst>
                  <a:outerShdw blurRad="38100" dist="38100" dir="2700000">
                    <a:srgbClr val="C0C0C0"/>
                  </a:outerShdw>
                </a:effectLst>
              </a:rPr>
              <a:t> </a:t>
            </a:r>
          </a:p>
        </p:txBody>
      </p:sp>
      <p:sp>
        <p:nvSpPr>
          <p:cNvPr id="12" name="矩形 11">
            <a:extLst>
              <a:ext uri="{FF2B5EF4-FFF2-40B4-BE49-F238E27FC236}">
                <a16:creationId xmlns:a16="http://schemas.microsoft.com/office/drawing/2014/main" id="{F899AC36-9AB5-4AEF-A455-85D8D74C2B42}"/>
              </a:ext>
            </a:extLst>
          </p:cNvPr>
          <p:cNvSpPr>
            <a:spLocks noChangeArrowheads="1" noChangeShapeType="1" noTextEdit="1"/>
          </p:cNvSpPr>
          <p:nvPr/>
        </p:nvSpPr>
        <p:spPr bwMode="auto">
          <a:xfrm>
            <a:off x="263352" y="129580"/>
            <a:ext cx="4752975"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1.3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支持操作系统的硬件环境</a:t>
            </a:r>
          </a:p>
        </p:txBody>
      </p:sp>
      <p:sp>
        <p:nvSpPr>
          <p:cNvPr id="13" name="AutoShape 5">
            <a:extLst>
              <a:ext uri="{FF2B5EF4-FFF2-40B4-BE49-F238E27FC236}">
                <a16:creationId xmlns:a16="http://schemas.microsoft.com/office/drawing/2014/main" id="{83EFE278-6558-4E43-A7D1-418CE8E3149D}"/>
              </a:ext>
            </a:extLst>
          </p:cNvPr>
          <p:cNvSpPr>
            <a:spLocks noChangeArrowheads="1"/>
          </p:cNvSpPr>
          <p:nvPr/>
        </p:nvSpPr>
        <p:spPr bwMode="auto">
          <a:xfrm>
            <a:off x="908050" y="1052736"/>
            <a:ext cx="4971926" cy="647700"/>
          </a:xfrm>
          <a:prstGeom prst="roundRect">
            <a:avLst>
              <a:gd name="adj" fmla="val 16667"/>
            </a:avLst>
          </a:prstGeom>
          <a:solidFill>
            <a:srgbClr val="FFFFFF">
              <a:alpha val="89803"/>
            </a:srgbClr>
          </a:solidFill>
          <a:ln w="28575">
            <a:solidFill>
              <a:schemeClr val="accent1"/>
            </a:solidFill>
            <a:round/>
            <a:headEnd/>
            <a:tailEnd/>
          </a:ln>
        </p:spPr>
        <p:txBody>
          <a:bodyPr wrap="none" anchor="ctr"/>
          <a:lstStyle/>
          <a:p>
            <a:endParaRPr lang="zh-CN" altLang="en-US" b="0"/>
          </a:p>
        </p:txBody>
      </p:sp>
      <p:sp>
        <p:nvSpPr>
          <p:cNvPr id="14" name="矩形 13">
            <a:extLst>
              <a:ext uri="{FF2B5EF4-FFF2-40B4-BE49-F238E27FC236}">
                <a16:creationId xmlns:a16="http://schemas.microsoft.com/office/drawing/2014/main" id="{4377E2E9-2789-4D7F-89DF-F29F36919D31}"/>
              </a:ext>
            </a:extLst>
          </p:cNvPr>
          <p:cNvSpPr/>
          <p:nvPr/>
        </p:nvSpPr>
        <p:spPr>
          <a:xfrm>
            <a:off x="1052512" y="1116319"/>
            <a:ext cx="4248149" cy="523220"/>
          </a:xfrm>
          <a:prstGeom prst="rect">
            <a:avLst/>
          </a:prstGeom>
          <a:noFill/>
          <a:ln w="9525">
            <a:noFill/>
          </a:ln>
          <a:effectLst>
            <a:prstShdw prst="shdw17" dist="17961" dir="2699999">
              <a:schemeClr val="accent1">
                <a:gamma/>
                <a:shade val="60000"/>
                <a:invGamma/>
              </a:schemeClr>
            </a:prstShdw>
          </a:effectLst>
        </p:spPr>
        <p:txBody>
          <a:bodyPr wrap="square">
            <a:spAutoFit/>
          </a:bodyPr>
          <a:lstStyle/>
          <a:p>
            <a:r>
              <a:rPr lang="zh-CN" altLang="en-US" sz="2800" noProof="1">
                <a:solidFill>
                  <a:srgbClr val="FF0000"/>
                </a:solidFill>
                <a:effectLst>
                  <a:outerShdw blurRad="38100" dist="38100" dir="2700000">
                    <a:srgbClr val="C0C0C0"/>
                  </a:outerShdw>
                </a:effectLst>
              </a:rPr>
              <a:t>二、 操作系统的硬件环境</a:t>
            </a:r>
          </a:p>
        </p:txBody>
      </p:sp>
    </p:spTree>
    <p:custDataLst>
      <p:tags r:id="rId1"/>
    </p:custDataLst>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725"/>
                                        </p:tgtEl>
                                        <p:attrNameLst>
                                          <p:attrName>style.visibility</p:attrName>
                                        </p:attrNameLst>
                                      </p:cBhvr>
                                      <p:to>
                                        <p:strVal val="visible"/>
                                      </p:to>
                                    </p:set>
                                    <p:anim calcmode="lin" valueType="num">
                                      <p:cBhvr additive="base">
                                        <p:cTn id="7" dur="500" fill="hold"/>
                                        <p:tgtEl>
                                          <p:spTgt spid="30725"/>
                                        </p:tgtEl>
                                        <p:attrNameLst>
                                          <p:attrName>ppt_x</p:attrName>
                                        </p:attrNameLst>
                                      </p:cBhvr>
                                      <p:tavLst>
                                        <p:tav tm="0">
                                          <p:val>
                                            <p:strVal val="#ppt_x"/>
                                          </p:val>
                                        </p:tav>
                                        <p:tav tm="100000">
                                          <p:val>
                                            <p:strVal val="#ppt_x"/>
                                          </p:val>
                                        </p:tav>
                                      </p:tavLst>
                                    </p:anim>
                                    <p:anim calcmode="lin" valueType="num">
                                      <p:cBhvr additive="base">
                                        <p:cTn id="8" dur="500" fill="hold"/>
                                        <p:tgtEl>
                                          <p:spTgt spid="3072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10276"/>
                                        </p:tgtEl>
                                        <p:attrNameLst>
                                          <p:attrName>style.visibility</p:attrName>
                                        </p:attrNameLst>
                                      </p:cBhvr>
                                      <p:to>
                                        <p:strVal val="visible"/>
                                      </p:to>
                                    </p:set>
                                    <p:anim calcmode="lin" valueType="num">
                                      <p:cBhvr additive="base">
                                        <p:cTn id="12" dur="500" fill="hold"/>
                                        <p:tgtEl>
                                          <p:spTgt spid="310276"/>
                                        </p:tgtEl>
                                        <p:attrNameLst>
                                          <p:attrName>ppt_x</p:attrName>
                                        </p:attrNameLst>
                                      </p:cBhvr>
                                      <p:tavLst>
                                        <p:tav tm="0">
                                          <p:val>
                                            <p:strVal val="#ppt_x"/>
                                          </p:val>
                                        </p:tav>
                                        <p:tav tm="100000">
                                          <p:val>
                                            <p:strVal val="#ppt_x"/>
                                          </p:val>
                                        </p:tav>
                                      </p:tavLst>
                                    </p:anim>
                                    <p:anim calcmode="lin" valueType="num">
                                      <p:cBhvr additive="base">
                                        <p:cTn id="13" dur="500" fill="hold"/>
                                        <p:tgtEl>
                                          <p:spTgt spid="310276"/>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10277"/>
                                        </p:tgtEl>
                                        <p:attrNameLst>
                                          <p:attrName>style.visibility</p:attrName>
                                        </p:attrNameLst>
                                      </p:cBhvr>
                                      <p:to>
                                        <p:strVal val="visible"/>
                                      </p:to>
                                    </p:set>
                                    <p:anim calcmode="lin" valueType="num">
                                      <p:cBhvr additive="base">
                                        <p:cTn id="17" dur="500" fill="hold"/>
                                        <p:tgtEl>
                                          <p:spTgt spid="310277"/>
                                        </p:tgtEl>
                                        <p:attrNameLst>
                                          <p:attrName>ppt_x</p:attrName>
                                        </p:attrNameLst>
                                      </p:cBhvr>
                                      <p:tavLst>
                                        <p:tav tm="0">
                                          <p:val>
                                            <p:strVal val="#ppt_x"/>
                                          </p:val>
                                        </p:tav>
                                        <p:tav tm="100000">
                                          <p:val>
                                            <p:strVal val="#ppt_x"/>
                                          </p:val>
                                        </p:tav>
                                      </p:tavLst>
                                    </p:anim>
                                    <p:anim calcmode="lin" valueType="num">
                                      <p:cBhvr additive="base">
                                        <p:cTn id="18" dur="500" fill="hold"/>
                                        <p:tgtEl>
                                          <p:spTgt spid="310277"/>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55" presetClass="entr" presetSubtype="0" fill="hold" grpId="0" nodeType="afterEffect">
                                  <p:stCondLst>
                                    <p:cond delay="0"/>
                                  </p:stCondLst>
                                  <p:childTnLst>
                                    <p:set>
                                      <p:cBhvr>
                                        <p:cTn id="21" dur="1" fill="hold">
                                          <p:stCondLst>
                                            <p:cond delay="0"/>
                                          </p:stCondLst>
                                        </p:cTn>
                                        <p:tgtEl>
                                          <p:spTgt spid="310274"/>
                                        </p:tgtEl>
                                        <p:attrNameLst>
                                          <p:attrName>style.visibility</p:attrName>
                                        </p:attrNameLst>
                                      </p:cBhvr>
                                      <p:to>
                                        <p:strVal val="visible"/>
                                      </p:to>
                                    </p:set>
                                    <p:anim calcmode="lin" valueType="num">
                                      <p:cBhvr>
                                        <p:cTn id="22" dur="1000" fill="hold"/>
                                        <p:tgtEl>
                                          <p:spTgt spid="310274"/>
                                        </p:tgtEl>
                                        <p:attrNameLst>
                                          <p:attrName>ppt_w</p:attrName>
                                        </p:attrNameLst>
                                      </p:cBhvr>
                                      <p:tavLst>
                                        <p:tav tm="0">
                                          <p:val>
                                            <p:strVal val="#ppt_w*0.70"/>
                                          </p:val>
                                        </p:tav>
                                        <p:tav tm="100000">
                                          <p:val>
                                            <p:strVal val="#ppt_w"/>
                                          </p:val>
                                        </p:tav>
                                      </p:tavLst>
                                    </p:anim>
                                    <p:anim calcmode="lin" valueType="num">
                                      <p:cBhvr>
                                        <p:cTn id="23" dur="1000" fill="hold"/>
                                        <p:tgtEl>
                                          <p:spTgt spid="310274"/>
                                        </p:tgtEl>
                                        <p:attrNameLst>
                                          <p:attrName>ppt_h</p:attrName>
                                        </p:attrNameLst>
                                      </p:cBhvr>
                                      <p:tavLst>
                                        <p:tav tm="0">
                                          <p:val>
                                            <p:strVal val="#ppt_h"/>
                                          </p:val>
                                        </p:tav>
                                        <p:tav tm="100000">
                                          <p:val>
                                            <p:strVal val="#ppt_h"/>
                                          </p:val>
                                        </p:tav>
                                      </p:tavLst>
                                    </p:anim>
                                    <p:animEffect transition="in" filter="fade">
                                      <p:cBhvr>
                                        <p:cTn id="24" dur="1000"/>
                                        <p:tgtEl>
                                          <p:spTgt spid="310274"/>
                                        </p:tgtEl>
                                      </p:cBhvr>
                                    </p:animEffect>
                                  </p:childTnLst>
                                </p:cTn>
                              </p:par>
                            </p:childTnLst>
                          </p:cTn>
                        </p:par>
                        <p:par>
                          <p:cTn id="25" fill="hold" nodeType="afterGroup">
                            <p:stCondLst>
                              <p:cond delay="2500"/>
                            </p:stCondLst>
                            <p:childTnLst>
                              <p:par>
                                <p:cTn id="26" presetID="2" presetClass="entr" presetSubtype="4" fill="hold" nodeType="afterEffect">
                                  <p:stCondLst>
                                    <p:cond delay="0"/>
                                  </p:stCondLst>
                                  <p:childTnLst>
                                    <p:set>
                                      <p:cBhvr>
                                        <p:cTn id="27" dur="1" fill="hold">
                                          <p:stCondLst>
                                            <p:cond delay="0"/>
                                          </p:stCondLst>
                                        </p:cTn>
                                        <p:tgtEl>
                                          <p:spTgt spid="310278">
                                            <p:txEl>
                                              <p:pRg st="0" end="0"/>
                                            </p:txEl>
                                          </p:spTgt>
                                        </p:tgtEl>
                                        <p:attrNameLst>
                                          <p:attrName>style.visibility</p:attrName>
                                        </p:attrNameLst>
                                      </p:cBhvr>
                                      <p:to>
                                        <p:strVal val="visible"/>
                                      </p:to>
                                    </p:set>
                                    <p:anim calcmode="lin" valueType="num">
                                      <p:cBhvr additive="base">
                                        <p:cTn id="28" dur="500" fill="hold"/>
                                        <p:tgtEl>
                                          <p:spTgt spid="310278">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10278">
                                            <p:txEl>
                                              <p:pRg st="0" end="0"/>
                                            </p:txEl>
                                          </p:spTgt>
                                        </p:tgtEl>
                                        <p:attrNameLst>
                                          <p:attrName>ppt_y</p:attrName>
                                        </p:attrNameLst>
                                      </p:cBhvr>
                                      <p:tavLst>
                                        <p:tav tm="0">
                                          <p:val>
                                            <p:strVal val="1+#ppt_h/2"/>
                                          </p:val>
                                        </p:tav>
                                        <p:tav tm="100000">
                                          <p:val>
                                            <p:strVal val="#ppt_y"/>
                                          </p:val>
                                        </p:tav>
                                      </p:tavLst>
                                    </p:anim>
                                  </p:childTnLst>
                                </p:cTn>
                              </p:par>
                            </p:childTnLst>
                          </p:cTn>
                        </p:par>
                        <p:par>
                          <p:cTn id="30" fill="hold" nodeType="afterGroup">
                            <p:stCondLst>
                              <p:cond delay="3000"/>
                            </p:stCondLst>
                            <p:childTnLst>
                              <p:par>
                                <p:cTn id="31" presetID="2" presetClass="entr" presetSubtype="4" fill="hold" nodeType="afterEffect">
                                  <p:stCondLst>
                                    <p:cond delay="0"/>
                                  </p:stCondLst>
                                  <p:childTnLst>
                                    <p:set>
                                      <p:cBhvr>
                                        <p:cTn id="32" dur="1" fill="hold">
                                          <p:stCondLst>
                                            <p:cond delay="0"/>
                                          </p:stCondLst>
                                        </p:cTn>
                                        <p:tgtEl>
                                          <p:spTgt spid="310278">
                                            <p:txEl>
                                              <p:pRg st="1" end="1"/>
                                            </p:txEl>
                                          </p:spTgt>
                                        </p:tgtEl>
                                        <p:attrNameLst>
                                          <p:attrName>style.visibility</p:attrName>
                                        </p:attrNameLst>
                                      </p:cBhvr>
                                      <p:to>
                                        <p:strVal val="visible"/>
                                      </p:to>
                                    </p:set>
                                    <p:anim calcmode="lin" valueType="num">
                                      <p:cBhvr additive="base">
                                        <p:cTn id="33" dur="500" fill="hold"/>
                                        <p:tgtEl>
                                          <p:spTgt spid="310278">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10278">
                                            <p:txEl>
                                              <p:pRg st="1" end="1"/>
                                            </p:txEl>
                                          </p:spTgt>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3500"/>
                            </p:stCondLst>
                            <p:childTnLst>
                              <p:par>
                                <p:cTn id="36" presetID="2" presetClass="entr" presetSubtype="4" fill="hold" nodeType="afterEffect">
                                  <p:stCondLst>
                                    <p:cond delay="0"/>
                                  </p:stCondLst>
                                  <p:childTnLst>
                                    <p:set>
                                      <p:cBhvr>
                                        <p:cTn id="37" dur="1" fill="hold">
                                          <p:stCondLst>
                                            <p:cond delay="0"/>
                                          </p:stCondLst>
                                        </p:cTn>
                                        <p:tgtEl>
                                          <p:spTgt spid="310278">
                                            <p:txEl>
                                              <p:pRg st="2" end="2"/>
                                            </p:txEl>
                                          </p:spTgt>
                                        </p:tgtEl>
                                        <p:attrNameLst>
                                          <p:attrName>style.visibility</p:attrName>
                                        </p:attrNameLst>
                                      </p:cBhvr>
                                      <p:to>
                                        <p:strVal val="visible"/>
                                      </p:to>
                                    </p:set>
                                    <p:anim calcmode="lin" valueType="num">
                                      <p:cBhvr additive="base">
                                        <p:cTn id="38" dur="500" fill="hold"/>
                                        <p:tgtEl>
                                          <p:spTgt spid="310278">
                                            <p:txEl>
                                              <p:pRg st="2" end="2"/>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10278">
                                            <p:txEl>
                                              <p:pRg st="2" end="2"/>
                                            </p:txEl>
                                          </p:spTgt>
                                        </p:tgtEl>
                                        <p:attrNameLst>
                                          <p:attrName>ppt_y</p:attrName>
                                        </p:attrNameLst>
                                      </p:cBhvr>
                                      <p:tavLst>
                                        <p:tav tm="0">
                                          <p:val>
                                            <p:strVal val="1+#ppt_h/2"/>
                                          </p:val>
                                        </p:tav>
                                        <p:tav tm="100000">
                                          <p:val>
                                            <p:strVal val="#ppt_y"/>
                                          </p:val>
                                        </p:tav>
                                      </p:tavLst>
                                    </p:anim>
                                  </p:childTnLst>
                                </p:cTn>
                              </p:par>
                            </p:childTnLst>
                          </p:cTn>
                        </p:par>
                        <p:par>
                          <p:cTn id="40" fill="hold">
                            <p:stCondLst>
                              <p:cond delay="4000"/>
                            </p:stCondLst>
                            <p:childTnLst>
                              <p:par>
                                <p:cTn id="41" presetID="2" presetClass="entr" presetSubtype="4"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par>
                          <p:cTn id="45" fill="hold">
                            <p:stCondLst>
                              <p:cond delay="4500"/>
                            </p:stCondLst>
                            <p:childTnLst>
                              <p:par>
                                <p:cTn id="46" presetID="2" presetClass="entr" presetSubtype="4"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 fill="hold"/>
                                        <p:tgtEl>
                                          <p:spTgt spid="14"/>
                                        </p:tgtEl>
                                        <p:attrNameLst>
                                          <p:attrName>ppt_x</p:attrName>
                                        </p:attrNameLst>
                                      </p:cBhvr>
                                      <p:tavLst>
                                        <p:tav tm="0">
                                          <p:val>
                                            <p:strVal val="#ppt_x"/>
                                          </p:val>
                                        </p:tav>
                                        <p:tav tm="100000">
                                          <p:val>
                                            <p:strVal val="#ppt_x"/>
                                          </p:val>
                                        </p:tav>
                                      </p:tavLst>
                                    </p:anim>
                                    <p:anim calcmode="lin" valueType="num">
                                      <p:cBhvr additive="base">
                                        <p:cTn id="4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4" grpId="0" bldLvl="0" animBg="1"/>
      <p:bldP spid="30725" grpId="0" bldLvl="0" animBg="1"/>
      <p:bldP spid="310277" grpId="0" bldLvl="0"/>
      <p:bldP spid="13" grpId="0" bldLvl="0" animBg="1"/>
      <p:bldP spid="14"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1" name="Group 3">
            <a:extLst>
              <a:ext uri="{FF2B5EF4-FFF2-40B4-BE49-F238E27FC236}">
                <a16:creationId xmlns:a16="http://schemas.microsoft.com/office/drawing/2014/main" id="{2DB1E618-175F-47E7-AD33-D8F021DCA620}"/>
              </a:ext>
            </a:extLst>
          </p:cNvPr>
          <p:cNvGrpSpPr>
            <a:grpSpLocks/>
          </p:cNvGrpSpPr>
          <p:nvPr/>
        </p:nvGrpSpPr>
        <p:grpSpPr bwMode="auto">
          <a:xfrm>
            <a:off x="3437535" y="5137093"/>
            <a:ext cx="5503266" cy="787779"/>
            <a:chOff x="720" y="1392"/>
            <a:chExt cx="4058" cy="480"/>
          </a:xfrm>
        </p:grpSpPr>
        <p:sp>
          <p:nvSpPr>
            <p:cNvPr id="7172" name="AutoShape 4">
              <a:extLst>
                <a:ext uri="{FF2B5EF4-FFF2-40B4-BE49-F238E27FC236}">
                  <a16:creationId xmlns:a16="http://schemas.microsoft.com/office/drawing/2014/main" id="{24484E1B-C978-4829-860C-E24E09F329B6}"/>
                </a:ext>
              </a:extLst>
            </p:cNvPr>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ln>
            <a:effectLst/>
          </p:spPr>
          <p:txBody>
            <a:bodyPr wrap="none" anchor="ctr"/>
            <a:lstStyle/>
            <a:p>
              <a:endParaRPr lang="zh-CN" altLang="en-US" sz="2000" noProof="1">
                <a:solidFill>
                  <a:srgbClr val="FFFF00"/>
                </a:solidFill>
                <a:effectLst>
                  <a:outerShdw blurRad="38100" dist="38100" dir="2700000">
                    <a:srgbClr val="C0C0C0"/>
                  </a:outerShdw>
                </a:effectLst>
              </a:endParaRPr>
            </a:p>
          </p:txBody>
        </p:sp>
        <p:grpSp>
          <p:nvGrpSpPr>
            <p:cNvPr id="5123" name="Group 5">
              <a:extLst>
                <a:ext uri="{FF2B5EF4-FFF2-40B4-BE49-F238E27FC236}">
                  <a16:creationId xmlns:a16="http://schemas.microsoft.com/office/drawing/2014/main" id="{8ED9CA30-10FD-4954-9B2F-9DF6CBB3E1A4}"/>
                </a:ext>
              </a:extLst>
            </p:cNvPr>
            <p:cNvGrpSpPr>
              <a:grpSpLocks/>
            </p:cNvGrpSpPr>
            <p:nvPr/>
          </p:nvGrpSpPr>
          <p:grpSpPr bwMode="auto">
            <a:xfrm>
              <a:off x="730" y="1407"/>
              <a:ext cx="4043" cy="444"/>
              <a:chOff x="744" y="1407"/>
              <a:chExt cx="3988" cy="444"/>
            </a:xfrm>
          </p:grpSpPr>
          <p:sp>
            <p:nvSpPr>
              <p:cNvPr id="7174" name="AutoShape 6">
                <a:extLst>
                  <a:ext uri="{FF2B5EF4-FFF2-40B4-BE49-F238E27FC236}">
                    <a16:creationId xmlns:a16="http://schemas.microsoft.com/office/drawing/2014/main" id="{4F50AF3B-F3AF-4647-8B5E-F9FA06CE3191}"/>
                  </a:ext>
                </a:extLst>
              </p:cNvPr>
              <p:cNvSpPr>
                <a:spLocks noChangeArrowheads="1"/>
              </p:cNvSpPr>
              <p:nvPr/>
            </p:nvSpPr>
            <p:spPr bwMode="gray">
              <a:xfrm>
                <a:off x="744" y="1735"/>
                <a:ext cx="3988" cy="116"/>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w="9525">
                <a:noFill/>
                <a:round/>
              </a:ln>
              <a:effectLst/>
            </p:spPr>
            <p:txBody>
              <a:bodyPr wrap="none" anchor="ctr"/>
              <a:lstStyle/>
              <a:p>
                <a:endParaRPr lang="zh-CN" altLang="en-US" sz="2000" noProof="1">
                  <a:solidFill>
                    <a:srgbClr val="FFFF00"/>
                  </a:solidFill>
                  <a:effectLst>
                    <a:outerShdw blurRad="38100" dist="38100" dir="2700000">
                      <a:srgbClr val="C0C0C0"/>
                    </a:outerShdw>
                  </a:effectLst>
                </a:endParaRPr>
              </a:p>
            </p:txBody>
          </p:sp>
          <p:sp>
            <p:nvSpPr>
              <p:cNvPr id="7175" name="AutoShape 7">
                <a:extLst>
                  <a:ext uri="{FF2B5EF4-FFF2-40B4-BE49-F238E27FC236}">
                    <a16:creationId xmlns:a16="http://schemas.microsoft.com/office/drawing/2014/main" id="{4E9F21FB-4009-4467-945A-029F63731741}"/>
                  </a:ext>
                </a:extLst>
              </p:cNvPr>
              <p:cNvSpPr>
                <a:spLocks noChangeArrowheads="1"/>
              </p:cNvSpPr>
              <p:nvPr/>
            </p:nvSpPr>
            <p:spPr bwMode="gray">
              <a:xfrm>
                <a:off x="744" y="1406"/>
                <a:ext cx="3988" cy="116"/>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w="9525">
                <a:noFill/>
                <a:round/>
              </a:ln>
              <a:effectLst/>
            </p:spPr>
            <p:txBody>
              <a:bodyPr wrap="none" anchor="ctr"/>
              <a:lstStyle/>
              <a:p>
                <a:endParaRPr lang="zh-CN" altLang="en-US" sz="2000" noProof="1">
                  <a:solidFill>
                    <a:srgbClr val="FFFF00"/>
                  </a:solidFill>
                  <a:effectLst>
                    <a:outerShdw blurRad="38100" dist="38100" dir="2700000">
                      <a:srgbClr val="C0C0C0"/>
                    </a:outerShdw>
                  </a:effectLst>
                </a:endParaRPr>
              </a:p>
            </p:txBody>
          </p:sp>
        </p:grpSp>
      </p:grpSp>
      <p:grpSp>
        <p:nvGrpSpPr>
          <p:cNvPr id="5126" name="Group 18">
            <a:extLst>
              <a:ext uri="{FF2B5EF4-FFF2-40B4-BE49-F238E27FC236}">
                <a16:creationId xmlns:a16="http://schemas.microsoft.com/office/drawing/2014/main" id="{C2036172-5538-4477-B54D-82486587A2D1}"/>
              </a:ext>
            </a:extLst>
          </p:cNvPr>
          <p:cNvGrpSpPr>
            <a:grpSpLocks/>
          </p:cNvGrpSpPr>
          <p:nvPr/>
        </p:nvGrpSpPr>
        <p:grpSpPr bwMode="auto">
          <a:xfrm>
            <a:off x="3437535" y="4081379"/>
            <a:ext cx="5503266" cy="787781"/>
            <a:chOff x="720" y="1392"/>
            <a:chExt cx="4058" cy="480"/>
          </a:xfrm>
        </p:grpSpPr>
        <p:sp>
          <p:nvSpPr>
            <p:cNvPr id="7187" name="AutoShape 19">
              <a:extLst>
                <a:ext uri="{FF2B5EF4-FFF2-40B4-BE49-F238E27FC236}">
                  <a16:creationId xmlns:a16="http://schemas.microsoft.com/office/drawing/2014/main" id="{917311FA-3566-42DB-A65F-674CB43DF641}"/>
                </a:ext>
              </a:extLst>
            </p:cNvPr>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ln>
            <a:effectLst/>
          </p:spPr>
          <p:txBody>
            <a:bodyPr wrap="none" anchor="ctr"/>
            <a:lstStyle/>
            <a:p>
              <a:endParaRPr lang="zh-CN" altLang="en-US" sz="2000" noProof="1">
                <a:solidFill>
                  <a:srgbClr val="FFFF00"/>
                </a:solidFill>
                <a:effectLst>
                  <a:outerShdw blurRad="38100" dist="38100" dir="2700000">
                    <a:srgbClr val="C0C0C0"/>
                  </a:outerShdw>
                </a:effectLst>
              </a:endParaRPr>
            </a:p>
          </p:txBody>
        </p:sp>
        <p:grpSp>
          <p:nvGrpSpPr>
            <p:cNvPr id="5128" name="Group 20">
              <a:extLst>
                <a:ext uri="{FF2B5EF4-FFF2-40B4-BE49-F238E27FC236}">
                  <a16:creationId xmlns:a16="http://schemas.microsoft.com/office/drawing/2014/main" id="{46870025-330E-4C47-9B5D-6D2FB7E9323F}"/>
                </a:ext>
              </a:extLst>
            </p:cNvPr>
            <p:cNvGrpSpPr>
              <a:grpSpLocks/>
            </p:cNvGrpSpPr>
            <p:nvPr/>
          </p:nvGrpSpPr>
          <p:grpSpPr bwMode="auto">
            <a:xfrm>
              <a:off x="730" y="1407"/>
              <a:ext cx="4043" cy="444"/>
              <a:chOff x="744" y="1407"/>
              <a:chExt cx="3988" cy="444"/>
            </a:xfrm>
          </p:grpSpPr>
          <p:sp>
            <p:nvSpPr>
              <p:cNvPr id="7189" name="AutoShape 21">
                <a:extLst>
                  <a:ext uri="{FF2B5EF4-FFF2-40B4-BE49-F238E27FC236}">
                    <a16:creationId xmlns:a16="http://schemas.microsoft.com/office/drawing/2014/main" id="{4CDB00D8-80A0-48B4-90A0-E99D857B2BAC}"/>
                  </a:ext>
                </a:extLst>
              </p:cNvPr>
              <p:cNvSpPr>
                <a:spLocks noChangeArrowheads="1"/>
              </p:cNvSpPr>
              <p:nvPr/>
            </p:nvSpPr>
            <p:spPr bwMode="gray">
              <a:xfrm>
                <a:off x="744" y="1735"/>
                <a:ext cx="3988" cy="116"/>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ln>
              <a:effectLst/>
            </p:spPr>
            <p:txBody>
              <a:bodyPr wrap="none" anchor="ctr"/>
              <a:lstStyle/>
              <a:p>
                <a:endParaRPr lang="zh-CN" altLang="en-US" sz="2000" noProof="1">
                  <a:solidFill>
                    <a:srgbClr val="FFFF00"/>
                  </a:solidFill>
                  <a:effectLst>
                    <a:outerShdw blurRad="38100" dist="38100" dir="2700000">
                      <a:srgbClr val="C0C0C0"/>
                    </a:outerShdw>
                  </a:effectLst>
                </a:endParaRPr>
              </a:p>
            </p:txBody>
          </p:sp>
          <p:sp>
            <p:nvSpPr>
              <p:cNvPr id="7190" name="AutoShape 22">
                <a:extLst>
                  <a:ext uri="{FF2B5EF4-FFF2-40B4-BE49-F238E27FC236}">
                    <a16:creationId xmlns:a16="http://schemas.microsoft.com/office/drawing/2014/main" id="{8AA0671E-1722-4FD0-8DFC-25D7AD555820}"/>
                  </a:ext>
                </a:extLst>
              </p:cNvPr>
              <p:cNvSpPr>
                <a:spLocks noChangeArrowheads="1"/>
              </p:cNvSpPr>
              <p:nvPr/>
            </p:nvSpPr>
            <p:spPr bwMode="gray">
              <a:xfrm>
                <a:off x="744" y="1406"/>
                <a:ext cx="3988" cy="116"/>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ln>
              <a:effectLst/>
            </p:spPr>
            <p:txBody>
              <a:bodyPr wrap="none" anchor="ctr"/>
              <a:lstStyle/>
              <a:p>
                <a:endParaRPr lang="zh-CN" altLang="en-US" sz="2000" noProof="1">
                  <a:solidFill>
                    <a:srgbClr val="FFFF00"/>
                  </a:solidFill>
                  <a:effectLst>
                    <a:outerShdw blurRad="38100" dist="38100" dir="2700000">
                      <a:srgbClr val="C0C0C0"/>
                    </a:outerShdw>
                  </a:effectLst>
                </a:endParaRPr>
              </a:p>
            </p:txBody>
          </p:sp>
        </p:grpSp>
      </p:grpSp>
      <p:grpSp>
        <p:nvGrpSpPr>
          <p:cNvPr id="5131" name="Group 3">
            <a:extLst>
              <a:ext uri="{FF2B5EF4-FFF2-40B4-BE49-F238E27FC236}">
                <a16:creationId xmlns:a16="http://schemas.microsoft.com/office/drawing/2014/main" id="{8DBC8A2A-1555-4B4F-9CD8-0FEE2335F6AC}"/>
              </a:ext>
            </a:extLst>
          </p:cNvPr>
          <p:cNvGrpSpPr>
            <a:grpSpLocks/>
          </p:cNvGrpSpPr>
          <p:nvPr/>
        </p:nvGrpSpPr>
        <p:grpSpPr bwMode="auto">
          <a:xfrm>
            <a:off x="3452089" y="3044471"/>
            <a:ext cx="5503266" cy="787781"/>
            <a:chOff x="720" y="1392"/>
            <a:chExt cx="4058" cy="480"/>
          </a:xfrm>
        </p:grpSpPr>
        <p:sp>
          <p:nvSpPr>
            <p:cNvPr id="2" name="AutoShape 4">
              <a:extLst>
                <a:ext uri="{FF2B5EF4-FFF2-40B4-BE49-F238E27FC236}">
                  <a16:creationId xmlns:a16="http://schemas.microsoft.com/office/drawing/2014/main" id="{362C8067-2E22-4FDA-AA23-C01D3AEFE187}"/>
                </a:ext>
              </a:extLst>
            </p:cNvPr>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w="9525">
              <a:noFill/>
              <a:round/>
            </a:ln>
            <a:effectLst/>
          </p:spPr>
          <p:txBody>
            <a:bodyPr wrap="none" anchor="ctr"/>
            <a:lstStyle/>
            <a:p>
              <a:endParaRPr lang="zh-CN" altLang="en-US" sz="2000" noProof="1">
                <a:solidFill>
                  <a:srgbClr val="FFFF00"/>
                </a:solidFill>
                <a:effectLst>
                  <a:outerShdw blurRad="38100" dist="38100" dir="2700000">
                    <a:srgbClr val="C0C0C0"/>
                  </a:outerShdw>
                </a:effectLst>
              </a:endParaRPr>
            </a:p>
          </p:txBody>
        </p:sp>
        <p:grpSp>
          <p:nvGrpSpPr>
            <p:cNvPr id="5133" name="Group 5">
              <a:extLst>
                <a:ext uri="{FF2B5EF4-FFF2-40B4-BE49-F238E27FC236}">
                  <a16:creationId xmlns:a16="http://schemas.microsoft.com/office/drawing/2014/main" id="{C8D12AC7-5760-4E25-87AC-674AD00F41EF}"/>
                </a:ext>
              </a:extLst>
            </p:cNvPr>
            <p:cNvGrpSpPr>
              <a:grpSpLocks/>
            </p:cNvGrpSpPr>
            <p:nvPr/>
          </p:nvGrpSpPr>
          <p:grpSpPr bwMode="auto">
            <a:xfrm>
              <a:off x="730" y="1407"/>
              <a:ext cx="4043" cy="444"/>
              <a:chOff x="744" y="1407"/>
              <a:chExt cx="3988" cy="444"/>
            </a:xfrm>
          </p:grpSpPr>
          <p:sp>
            <p:nvSpPr>
              <p:cNvPr id="3" name="AutoShape 6">
                <a:extLst>
                  <a:ext uri="{FF2B5EF4-FFF2-40B4-BE49-F238E27FC236}">
                    <a16:creationId xmlns:a16="http://schemas.microsoft.com/office/drawing/2014/main" id="{85595D3F-D1D8-48C2-8F96-0A467BEE4579}"/>
                  </a:ext>
                </a:extLst>
              </p:cNvPr>
              <p:cNvSpPr>
                <a:spLocks noChangeArrowheads="1"/>
              </p:cNvSpPr>
              <p:nvPr/>
            </p:nvSpPr>
            <p:spPr bwMode="gray">
              <a:xfrm>
                <a:off x="744" y="1735"/>
                <a:ext cx="3988" cy="116"/>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w="9525">
                <a:noFill/>
                <a:round/>
              </a:ln>
              <a:effectLst/>
            </p:spPr>
            <p:txBody>
              <a:bodyPr wrap="none" anchor="ctr"/>
              <a:lstStyle/>
              <a:p>
                <a:endParaRPr lang="zh-CN" altLang="en-US" sz="2000" noProof="1">
                  <a:solidFill>
                    <a:srgbClr val="FFFF00"/>
                  </a:solidFill>
                  <a:effectLst>
                    <a:outerShdw blurRad="38100" dist="38100" dir="2700000">
                      <a:srgbClr val="C0C0C0"/>
                    </a:outerShdw>
                  </a:effectLst>
                </a:endParaRPr>
              </a:p>
            </p:txBody>
          </p:sp>
          <p:sp>
            <p:nvSpPr>
              <p:cNvPr id="4" name="AutoShape 7">
                <a:extLst>
                  <a:ext uri="{FF2B5EF4-FFF2-40B4-BE49-F238E27FC236}">
                    <a16:creationId xmlns:a16="http://schemas.microsoft.com/office/drawing/2014/main" id="{E647497B-B920-4C04-8C20-ADDE1AAC9D0E}"/>
                  </a:ext>
                </a:extLst>
              </p:cNvPr>
              <p:cNvSpPr>
                <a:spLocks noChangeArrowheads="1"/>
              </p:cNvSpPr>
              <p:nvPr/>
            </p:nvSpPr>
            <p:spPr bwMode="gray">
              <a:xfrm>
                <a:off x="744" y="1406"/>
                <a:ext cx="3988" cy="116"/>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w="9525">
                <a:noFill/>
                <a:round/>
              </a:ln>
              <a:effectLst/>
            </p:spPr>
            <p:txBody>
              <a:bodyPr wrap="none" anchor="ctr"/>
              <a:lstStyle/>
              <a:p>
                <a:endParaRPr lang="zh-CN" altLang="en-US" sz="2000" noProof="1">
                  <a:solidFill>
                    <a:srgbClr val="FFFF00"/>
                  </a:solidFill>
                  <a:effectLst>
                    <a:outerShdw blurRad="38100" dist="38100" dir="2700000">
                      <a:srgbClr val="C0C0C0"/>
                    </a:outerShdw>
                  </a:effectLst>
                </a:endParaRPr>
              </a:p>
            </p:txBody>
          </p:sp>
        </p:grpSp>
      </p:grpSp>
      <p:grpSp>
        <p:nvGrpSpPr>
          <p:cNvPr id="5136" name="Group 18">
            <a:extLst>
              <a:ext uri="{FF2B5EF4-FFF2-40B4-BE49-F238E27FC236}">
                <a16:creationId xmlns:a16="http://schemas.microsoft.com/office/drawing/2014/main" id="{C9D4850F-C1AC-4A8F-9AFE-5475DFDF9545}"/>
              </a:ext>
            </a:extLst>
          </p:cNvPr>
          <p:cNvGrpSpPr>
            <a:grpSpLocks/>
          </p:cNvGrpSpPr>
          <p:nvPr/>
        </p:nvGrpSpPr>
        <p:grpSpPr bwMode="auto">
          <a:xfrm>
            <a:off x="3440710" y="1916832"/>
            <a:ext cx="5503266" cy="787779"/>
            <a:chOff x="720" y="1392"/>
            <a:chExt cx="4058" cy="480"/>
          </a:xfrm>
        </p:grpSpPr>
        <p:sp>
          <p:nvSpPr>
            <p:cNvPr id="5" name="AutoShape 19">
              <a:extLst>
                <a:ext uri="{FF2B5EF4-FFF2-40B4-BE49-F238E27FC236}">
                  <a16:creationId xmlns:a16="http://schemas.microsoft.com/office/drawing/2014/main" id="{999A8A59-7694-47E1-967E-F3995A1D5985}"/>
                </a:ext>
              </a:extLst>
            </p:cNvPr>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w="9525">
              <a:noFill/>
              <a:round/>
            </a:ln>
            <a:effectLst/>
          </p:spPr>
          <p:txBody>
            <a:bodyPr wrap="none" anchor="ctr"/>
            <a:lstStyle/>
            <a:p>
              <a:endParaRPr lang="zh-CN" altLang="en-US" sz="2000" noProof="1">
                <a:solidFill>
                  <a:srgbClr val="FFFF00"/>
                </a:solidFill>
                <a:effectLst>
                  <a:outerShdw blurRad="38100" dist="38100" dir="2700000">
                    <a:srgbClr val="C0C0C0"/>
                  </a:outerShdw>
                </a:effectLst>
              </a:endParaRPr>
            </a:p>
          </p:txBody>
        </p:sp>
        <p:grpSp>
          <p:nvGrpSpPr>
            <p:cNvPr id="5138" name="Group 20">
              <a:extLst>
                <a:ext uri="{FF2B5EF4-FFF2-40B4-BE49-F238E27FC236}">
                  <a16:creationId xmlns:a16="http://schemas.microsoft.com/office/drawing/2014/main" id="{85DF85A0-B259-44A8-BE53-86FCD287B5F2}"/>
                </a:ext>
              </a:extLst>
            </p:cNvPr>
            <p:cNvGrpSpPr>
              <a:grpSpLocks/>
            </p:cNvGrpSpPr>
            <p:nvPr/>
          </p:nvGrpSpPr>
          <p:grpSpPr bwMode="auto">
            <a:xfrm>
              <a:off x="730" y="1407"/>
              <a:ext cx="4043" cy="444"/>
              <a:chOff x="744" y="1407"/>
              <a:chExt cx="3988" cy="444"/>
            </a:xfrm>
          </p:grpSpPr>
          <p:sp>
            <p:nvSpPr>
              <p:cNvPr id="6" name="AutoShape 21">
                <a:extLst>
                  <a:ext uri="{FF2B5EF4-FFF2-40B4-BE49-F238E27FC236}">
                    <a16:creationId xmlns:a16="http://schemas.microsoft.com/office/drawing/2014/main" id="{05CB98C2-A049-4066-ABF6-1230727942B2}"/>
                  </a:ext>
                </a:extLst>
              </p:cNvPr>
              <p:cNvSpPr>
                <a:spLocks noChangeArrowheads="1"/>
              </p:cNvSpPr>
              <p:nvPr/>
            </p:nvSpPr>
            <p:spPr bwMode="gray">
              <a:xfrm>
                <a:off x="744" y="1735"/>
                <a:ext cx="3988" cy="116"/>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w="9525">
                <a:noFill/>
                <a:round/>
              </a:ln>
              <a:effectLst/>
            </p:spPr>
            <p:txBody>
              <a:bodyPr wrap="none" anchor="ctr"/>
              <a:lstStyle/>
              <a:p>
                <a:endParaRPr lang="zh-CN" altLang="en-US" sz="2000" noProof="1">
                  <a:solidFill>
                    <a:srgbClr val="FFFF00"/>
                  </a:solidFill>
                  <a:effectLst>
                    <a:outerShdw blurRad="38100" dist="38100" dir="2700000">
                      <a:srgbClr val="C0C0C0"/>
                    </a:outerShdw>
                  </a:effectLst>
                </a:endParaRPr>
              </a:p>
            </p:txBody>
          </p:sp>
          <p:sp>
            <p:nvSpPr>
              <p:cNvPr id="7" name="AutoShape 22">
                <a:extLst>
                  <a:ext uri="{FF2B5EF4-FFF2-40B4-BE49-F238E27FC236}">
                    <a16:creationId xmlns:a16="http://schemas.microsoft.com/office/drawing/2014/main" id="{37B4AA81-2BD2-41D0-BECF-D909258FB4E5}"/>
                  </a:ext>
                </a:extLst>
              </p:cNvPr>
              <p:cNvSpPr>
                <a:spLocks noChangeArrowheads="1"/>
              </p:cNvSpPr>
              <p:nvPr/>
            </p:nvSpPr>
            <p:spPr bwMode="gray">
              <a:xfrm>
                <a:off x="744" y="1406"/>
                <a:ext cx="3988" cy="116"/>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w="9525">
                <a:noFill/>
                <a:round/>
              </a:ln>
              <a:effectLst/>
            </p:spPr>
            <p:txBody>
              <a:bodyPr wrap="none" anchor="ctr"/>
              <a:lstStyle/>
              <a:p>
                <a:endParaRPr lang="zh-CN" altLang="en-US" sz="2000" noProof="1">
                  <a:solidFill>
                    <a:srgbClr val="FFFF00"/>
                  </a:solidFill>
                  <a:effectLst>
                    <a:outerShdw blurRad="38100" dist="38100" dir="2700000">
                      <a:srgbClr val="C0C0C0"/>
                    </a:outerShdw>
                  </a:effectLst>
                </a:endParaRPr>
              </a:p>
            </p:txBody>
          </p:sp>
        </p:grpSp>
      </p:grpSp>
      <p:sp>
        <p:nvSpPr>
          <p:cNvPr id="4103" name="Text Box 23">
            <a:hlinkClick r:id="rId4" action="ppaction://hlinksldjump"/>
            <a:extLst>
              <a:ext uri="{FF2B5EF4-FFF2-40B4-BE49-F238E27FC236}">
                <a16:creationId xmlns:a16="http://schemas.microsoft.com/office/drawing/2014/main" id="{01C4D44F-0DA5-4280-B5FF-A4E44B7CE77F}"/>
              </a:ext>
            </a:extLst>
          </p:cNvPr>
          <p:cNvSpPr txBox="1"/>
          <p:nvPr/>
        </p:nvSpPr>
        <p:spPr>
          <a:xfrm>
            <a:off x="3712755" y="1977156"/>
            <a:ext cx="4975634" cy="523220"/>
          </a:xfrm>
          <a:prstGeom prst="rect">
            <a:avLst/>
          </a:prstGeom>
          <a:noFill/>
          <a:ln w="9525">
            <a:noFill/>
          </a:ln>
        </p:spPr>
        <p:txBody>
          <a:bodyPr wrap="square">
            <a:spAutoFit/>
          </a:bodyPr>
          <a:lstStyle/>
          <a:p>
            <a:pPr marL="457200" indent="-457200" algn="ctr">
              <a:spcBef>
                <a:spcPct val="50000"/>
              </a:spcBef>
              <a:buClr>
                <a:schemeClr val="tx1"/>
              </a:buClr>
            </a:pPr>
            <a:r>
              <a:rPr lang="zh-CN" altLang="en-US" sz="2800" noProof="1">
                <a:solidFill>
                  <a:srgbClr val="9900CC"/>
                </a:solidFill>
                <a:effectLst>
                  <a:outerShdw blurRad="38100" dist="38100" dir="2700000">
                    <a:srgbClr val="C0C0C0"/>
                  </a:outerShdw>
                </a:effectLst>
              </a:rPr>
              <a:t>操作系统的定义    </a:t>
            </a:r>
          </a:p>
        </p:txBody>
      </p:sp>
      <p:sp>
        <p:nvSpPr>
          <p:cNvPr id="4104" name="Text Box 24">
            <a:hlinkClick r:id="rId5" action="ppaction://hlinksldjump"/>
            <a:extLst>
              <a:ext uri="{FF2B5EF4-FFF2-40B4-BE49-F238E27FC236}">
                <a16:creationId xmlns:a16="http://schemas.microsoft.com/office/drawing/2014/main" id="{E6696AD9-5D19-46E8-86E6-A5FCC135A283}"/>
              </a:ext>
            </a:extLst>
          </p:cNvPr>
          <p:cNvSpPr txBox="1"/>
          <p:nvPr/>
        </p:nvSpPr>
        <p:spPr>
          <a:xfrm>
            <a:off x="3714251" y="3109559"/>
            <a:ext cx="5056953" cy="523220"/>
          </a:xfrm>
          <a:prstGeom prst="rect">
            <a:avLst/>
          </a:prstGeom>
          <a:noFill/>
          <a:ln w="9525">
            <a:noFill/>
          </a:ln>
        </p:spPr>
        <p:txBody>
          <a:bodyPr wrap="square">
            <a:spAutoFit/>
          </a:bodyPr>
          <a:lstStyle/>
          <a:p>
            <a:pPr marL="457200" indent="-457200" algn="ctr">
              <a:spcBef>
                <a:spcPct val="50000"/>
              </a:spcBef>
              <a:buClr>
                <a:schemeClr val="tx1"/>
              </a:buClr>
            </a:pPr>
            <a:r>
              <a:rPr lang="zh-CN" altLang="en-US" sz="2800" noProof="1">
                <a:solidFill>
                  <a:srgbClr val="FF0000"/>
                </a:solidFill>
                <a:effectLst>
                  <a:outerShdw blurRad="38100" dist="38100" dir="2700000">
                    <a:srgbClr val="C0C0C0"/>
                  </a:outerShdw>
                </a:effectLst>
              </a:rPr>
              <a:t>操作系统的形成</a:t>
            </a:r>
            <a:r>
              <a:rPr lang="en-US" altLang="zh-CN" sz="2800" noProof="1">
                <a:solidFill>
                  <a:srgbClr val="FF0000"/>
                </a:solidFill>
                <a:effectLst>
                  <a:outerShdw blurRad="38100" dist="38100" dir="2700000">
                    <a:srgbClr val="C0C0C0"/>
                  </a:outerShdw>
                </a:effectLst>
              </a:rPr>
              <a:t>    </a:t>
            </a:r>
          </a:p>
        </p:txBody>
      </p:sp>
      <p:sp>
        <p:nvSpPr>
          <p:cNvPr id="4106" name="Text Box 26">
            <a:hlinkClick r:id="rId6" action="ppaction://hlinksldjump"/>
            <a:extLst>
              <a:ext uri="{FF2B5EF4-FFF2-40B4-BE49-F238E27FC236}">
                <a16:creationId xmlns:a16="http://schemas.microsoft.com/office/drawing/2014/main" id="{AE37A997-14F7-409D-B1CF-CC7B8806C74A}"/>
              </a:ext>
            </a:extLst>
          </p:cNvPr>
          <p:cNvSpPr txBox="1"/>
          <p:nvPr/>
        </p:nvSpPr>
        <p:spPr>
          <a:xfrm>
            <a:off x="3600020" y="5224405"/>
            <a:ext cx="5232830" cy="523220"/>
          </a:xfrm>
          <a:prstGeom prst="rect">
            <a:avLst/>
          </a:prstGeom>
          <a:noFill/>
          <a:ln w="9525">
            <a:noFill/>
          </a:ln>
        </p:spPr>
        <p:txBody>
          <a:bodyPr wrap="square">
            <a:spAutoFit/>
          </a:bodyPr>
          <a:lstStyle/>
          <a:p>
            <a:pPr marL="457200" indent="-457200" algn="ctr">
              <a:spcBef>
                <a:spcPct val="50000"/>
              </a:spcBef>
              <a:buClr>
                <a:schemeClr val="tx1"/>
              </a:buClr>
            </a:pPr>
            <a:r>
              <a:rPr lang="zh-CN" altLang="en-US" sz="2800" noProof="1">
                <a:solidFill>
                  <a:srgbClr val="FF0000"/>
                </a:solidFill>
                <a:effectLst>
                  <a:outerShdw blurRad="38100" dist="38100" dir="2700000">
                    <a:srgbClr val="C0C0C0"/>
                  </a:outerShdw>
                </a:effectLst>
              </a:rPr>
              <a:t>操作系统的结构与功能    </a:t>
            </a:r>
          </a:p>
        </p:txBody>
      </p:sp>
      <p:pic>
        <p:nvPicPr>
          <p:cNvPr id="5144" name="Picture 28" descr="1">
            <a:extLst>
              <a:ext uri="{FF2B5EF4-FFF2-40B4-BE49-F238E27FC236}">
                <a16:creationId xmlns:a16="http://schemas.microsoft.com/office/drawing/2014/main" id="{9F8632E5-5169-4640-905D-00B4F850264C}"/>
              </a:ext>
            </a:extLst>
          </p:cNvPr>
          <p:cNvPicPr>
            <a:picLocks noChangeAspect="1" noChangeArrowheads="1"/>
          </p:cNvPicPr>
          <p:nvPr/>
        </p:nvPicPr>
        <p:blipFill>
          <a:blip r:embed="rId7">
            <a:lum bright="-6000" contrast="24000"/>
            <a:extLst>
              <a:ext uri="{28A0092B-C50C-407E-A947-70E740481C1C}">
                <a14:useLocalDpi xmlns:a14="http://schemas.microsoft.com/office/drawing/2010/main" val="0"/>
              </a:ext>
            </a:extLst>
          </a:blip>
          <a:srcRect l="42606" t="64474" r="19473"/>
          <a:stretch>
            <a:fillRect/>
          </a:stretch>
        </p:blipFill>
        <p:spPr bwMode="auto">
          <a:xfrm>
            <a:off x="2445265" y="5149528"/>
            <a:ext cx="936703" cy="108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5" name="Picture 29" descr="1">
            <a:extLst>
              <a:ext uri="{FF2B5EF4-FFF2-40B4-BE49-F238E27FC236}">
                <a16:creationId xmlns:a16="http://schemas.microsoft.com/office/drawing/2014/main" id="{3FF864C1-F66B-4059-82E1-D6DE5AED8129}"/>
              </a:ext>
            </a:extLst>
          </p:cNvPr>
          <p:cNvPicPr>
            <a:picLocks noChangeAspect="1" noChangeArrowheads="1"/>
          </p:cNvPicPr>
          <p:nvPr/>
        </p:nvPicPr>
        <p:blipFill>
          <a:blip r:embed="rId7">
            <a:lum bright="-6000" contrast="24000"/>
            <a:extLst>
              <a:ext uri="{28A0092B-C50C-407E-A947-70E740481C1C}">
                <a14:useLocalDpi xmlns:a14="http://schemas.microsoft.com/office/drawing/2010/main" val="0"/>
              </a:ext>
            </a:extLst>
          </a:blip>
          <a:srcRect l="42606" t="64474" r="19473"/>
          <a:stretch>
            <a:fillRect/>
          </a:stretch>
        </p:blipFill>
        <p:spPr bwMode="auto">
          <a:xfrm>
            <a:off x="2459553" y="2996952"/>
            <a:ext cx="936703" cy="108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6" name="Picture 30" descr="1">
            <a:extLst>
              <a:ext uri="{FF2B5EF4-FFF2-40B4-BE49-F238E27FC236}">
                <a16:creationId xmlns:a16="http://schemas.microsoft.com/office/drawing/2014/main" id="{D84A2F51-A231-410F-AC67-BBC057880F43}"/>
              </a:ext>
            </a:extLst>
          </p:cNvPr>
          <p:cNvPicPr>
            <a:picLocks noChangeAspect="1" noChangeArrowheads="1"/>
          </p:cNvPicPr>
          <p:nvPr/>
        </p:nvPicPr>
        <p:blipFill>
          <a:blip r:embed="rId7">
            <a:lum bright="-6000" contrast="24000"/>
            <a:extLst>
              <a:ext uri="{28A0092B-C50C-407E-A947-70E740481C1C}">
                <a14:useLocalDpi xmlns:a14="http://schemas.microsoft.com/office/drawing/2010/main" val="0"/>
              </a:ext>
            </a:extLst>
          </a:blip>
          <a:srcRect l="42606" t="64474" r="19473"/>
          <a:stretch>
            <a:fillRect/>
          </a:stretch>
        </p:blipFill>
        <p:spPr bwMode="auto">
          <a:xfrm>
            <a:off x="2448440" y="1916832"/>
            <a:ext cx="936703" cy="108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2" name="Text Box 32">
            <a:extLst>
              <a:ext uri="{FF2B5EF4-FFF2-40B4-BE49-F238E27FC236}">
                <a16:creationId xmlns:a16="http://schemas.microsoft.com/office/drawing/2014/main" id="{63A2CD79-E33D-4074-9314-8DC786468887}"/>
              </a:ext>
            </a:extLst>
          </p:cNvPr>
          <p:cNvSpPr txBox="1"/>
          <p:nvPr/>
        </p:nvSpPr>
        <p:spPr>
          <a:xfrm>
            <a:off x="2899404" y="1969676"/>
            <a:ext cx="395252" cy="523220"/>
          </a:xfrm>
          <a:prstGeom prst="rect">
            <a:avLst/>
          </a:prstGeom>
          <a:noFill/>
          <a:ln w="9525">
            <a:noFill/>
          </a:ln>
        </p:spPr>
        <p:txBody>
          <a:bodyPr wrap="square">
            <a:spAutoFit/>
          </a:bodyPr>
          <a:lstStyle/>
          <a:p>
            <a:pPr algn="ctr">
              <a:spcBef>
                <a:spcPct val="50000"/>
              </a:spcBef>
            </a:pPr>
            <a:r>
              <a:rPr lang="en-US" altLang="zh-CN" sz="2800" noProof="1">
                <a:solidFill>
                  <a:srgbClr val="000099"/>
                </a:solidFill>
                <a:effectLst>
                  <a:outerShdw blurRad="38100" dist="38100" dir="2700000">
                    <a:srgbClr val="C0C0C0"/>
                  </a:outerShdw>
                </a:effectLst>
                <a:latin typeface="+mn-ea"/>
                <a:ea typeface="+mn-ea"/>
              </a:rPr>
              <a:t>1</a:t>
            </a:r>
          </a:p>
        </p:txBody>
      </p:sp>
      <p:sp>
        <p:nvSpPr>
          <p:cNvPr id="4113" name="Text Box 33">
            <a:extLst>
              <a:ext uri="{FF2B5EF4-FFF2-40B4-BE49-F238E27FC236}">
                <a16:creationId xmlns:a16="http://schemas.microsoft.com/office/drawing/2014/main" id="{646C9CBA-18D2-4639-8ED3-62E1203C06B4}"/>
              </a:ext>
            </a:extLst>
          </p:cNvPr>
          <p:cNvSpPr txBox="1"/>
          <p:nvPr/>
        </p:nvSpPr>
        <p:spPr>
          <a:xfrm>
            <a:off x="2899404" y="3025232"/>
            <a:ext cx="395252" cy="523220"/>
          </a:xfrm>
          <a:prstGeom prst="rect">
            <a:avLst/>
          </a:prstGeom>
          <a:noFill/>
          <a:ln w="9525">
            <a:noFill/>
          </a:ln>
        </p:spPr>
        <p:txBody>
          <a:bodyPr wrap="square">
            <a:spAutoFit/>
          </a:bodyPr>
          <a:lstStyle/>
          <a:p>
            <a:pPr algn="ctr">
              <a:spcBef>
                <a:spcPct val="50000"/>
              </a:spcBef>
            </a:pPr>
            <a:r>
              <a:rPr lang="en-US" altLang="zh-CN" sz="2800" noProof="1">
                <a:solidFill>
                  <a:srgbClr val="000099"/>
                </a:solidFill>
                <a:effectLst>
                  <a:outerShdw blurRad="38100" dist="38100" dir="2700000">
                    <a:srgbClr val="C0C0C0"/>
                  </a:outerShdw>
                </a:effectLst>
                <a:latin typeface="+mn-ea"/>
                <a:ea typeface="+mn-ea"/>
              </a:rPr>
              <a:t>2</a:t>
            </a:r>
          </a:p>
        </p:txBody>
      </p:sp>
      <p:sp>
        <p:nvSpPr>
          <p:cNvPr id="4114" name="Text Box 34">
            <a:extLst>
              <a:ext uri="{FF2B5EF4-FFF2-40B4-BE49-F238E27FC236}">
                <a16:creationId xmlns:a16="http://schemas.microsoft.com/office/drawing/2014/main" id="{4F6ACBE6-33CB-409B-A9BD-740972E738C0}"/>
              </a:ext>
            </a:extLst>
          </p:cNvPr>
          <p:cNvSpPr txBox="1"/>
          <p:nvPr/>
        </p:nvSpPr>
        <p:spPr>
          <a:xfrm>
            <a:off x="2855640" y="5210036"/>
            <a:ext cx="395251" cy="523220"/>
          </a:xfrm>
          <a:prstGeom prst="rect">
            <a:avLst/>
          </a:prstGeom>
          <a:noFill/>
          <a:ln w="9525">
            <a:noFill/>
          </a:ln>
        </p:spPr>
        <p:txBody>
          <a:bodyPr wrap="square">
            <a:spAutoFit/>
          </a:bodyPr>
          <a:lstStyle/>
          <a:p>
            <a:pPr algn="ctr">
              <a:spcBef>
                <a:spcPct val="50000"/>
              </a:spcBef>
            </a:pPr>
            <a:r>
              <a:rPr lang="en-US" altLang="zh-CN" sz="2800" noProof="1">
                <a:solidFill>
                  <a:srgbClr val="000099"/>
                </a:solidFill>
                <a:effectLst>
                  <a:outerShdw blurRad="38100" dist="38100" dir="2700000">
                    <a:srgbClr val="C0C0C0"/>
                  </a:outerShdw>
                </a:effectLst>
                <a:latin typeface="+mn-ea"/>
                <a:ea typeface="+mn-ea"/>
              </a:rPr>
              <a:t>4</a:t>
            </a:r>
          </a:p>
        </p:txBody>
      </p:sp>
      <p:sp>
        <p:nvSpPr>
          <p:cNvPr id="4140" name="Text Box 26">
            <a:hlinkClick r:id="rId8" action="ppaction://hlinksldjump"/>
            <a:extLst>
              <a:ext uri="{FF2B5EF4-FFF2-40B4-BE49-F238E27FC236}">
                <a16:creationId xmlns:a16="http://schemas.microsoft.com/office/drawing/2014/main" id="{293307F2-D01F-4668-BED4-FB4A0E5366DF}"/>
              </a:ext>
            </a:extLst>
          </p:cNvPr>
          <p:cNvSpPr txBox="1"/>
          <p:nvPr/>
        </p:nvSpPr>
        <p:spPr>
          <a:xfrm>
            <a:off x="3613988" y="4180063"/>
            <a:ext cx="5145837" cy="523220"/>
          </a:xfrm>
          <a:prstGeom prst="rect">
            <a:avLst/>
          </a:prstGeom>
          <a:noFill/>
          <a:ln w="9525">
            <a:noFill/>
          </a:ln>
        </p:spPr>
        <p:txBody>
          <a:bodyPr wrap="square">
            <a:spAutoFit/>
          </a:bodyPr>
          <a:lstStyle/>
          <a:p>
            <a:pPr marL="457200" indent="-457200" algn="ctr">
              <a:spcBef>
                <a:spcPct val="50000"/>
              </a:spcBef>
              <a:buClr>
                <a:schemeClr val="tx1"/>
              </a:buClr>
            </a:pPr>
            <a:r>
              <a:rPr lang="zh-CN" altLang="en-US" sz="2800" noProof="1">
                <a:solidFill>
                  <a:srgbClr val="9900CC"/>
                </a:solidFill>
                <a:effectLst>
                  <a:outerShdw blurRad="38100" dist="38100" dir="2700000">
                    <a:srgbClr val="C0C0C0"/>
                  </a:outerShdw>
                </a:effectLst>
              </a:rPr>
              <a:t>操作系统的硬件支持 </a:t>
            </a:r>
          </a:p>
        </p:txBody>
      </p:sp>
      <p:pic>
        <p:nvPicPr>
          <p:cNvPr id="5151" name="Picture 27" descr="1">
            <a:extLst>
              <a:ext uri="{FF2B5EF4-FFF2-40B4-BE49-F238E27FC236}">
                <a16:creationId xmlns:a16="http://schemas.microsoft.com/office/drawing/2014/main" id="{A05F4242-3BE8-4F54-8725-327D284E92FA}"/>
              </a:ext>
            </a:extLst>
          </p:cNvPr>
          <p:cNvPicPr>
            <a:picLocks noChangeAspect="1" noChangeArrowheads="1"/>
          </p:cNvPicPr>
          <p:nvPr/>
        </p:nvPicPr>
        <p:blipFill>
          <a:blip r:embed="rId7">
            <a:lum bright="-6000" contrast="24000"/>
            <a:extLst>
              <a:ext uri="{28A0092B-C50C-407E-A947-70E740481C1C}">
                <a14:useLocalDpi xmlns:a14="http://schemas.microsoft.com/office/drawing/2010/main" val="0"/>
              </a:ext>
            </a:extLst>
          </a:blip>
          <a:srcRect l="42606" t="64474" r="19473"/>
          <a:stretch>
            <a:fillRect/>
          </a:stretch>
        </p:blipFill>
        <p:spPr bwMode="auto">
          <a:xfrm>
            <a:off x="2442090" y="3934577"/>
            <a:ext cx="936703" cy="108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42" name="Text Box 31">
            <a:extLst>
              <a:ext uri="{FF2B5EF4-FFF2-40B4-BE49-F238E27FC236}">
                <a16:creationId xmlns:a16="http://schemas.microsoft.com/office/drawing/2014/main" id="{5CFBBEC8-FA14-4A6B-9330-602B099DBAAB}"/>
              </a:ext>
            </a:extLst>
          </p:cNvPr>
          <p:cNvSpPr txBox="1"/>
          <p:nvPr/>
        </p:nvSpPr>
        <p:spPr>
          <a:xfrm>
            <a:off x="2855640" y="4005064"/>
            <a:ext cx="395252" cy="523220"/>
          </a:xfrm>
          <a:prstGeom prst="rect">
            <a:avLst/>
          </a:prstGeom>
          <a:noFill/>
          <a:ln w="9525">
            <a:noFill/>
          </a:ln>
        </p:spPr>
        <p:txBody>
          <a:bodyPr wrap="square">
            <a:spAutoFit/>
          </a:bodyPr>
          <a:lstStyle/>
          <a:p>
            <a:pPr algn="ctr">
              <a:spcBef>
                <a:spcPct val="50000"/>
              </a:spcBef>
            </a:pPr>
            <a:r>
              <a:rPr lang="en-US" altLang="zh-CN" sz="2800" noProof="1">
                <a:solidFill>
                  <a:srgbClr val="000099"/>
                </a:solidFill>
                <a:effectLst>
                  <a:outerShdw blurRad="38100" dist="38100" dir="2700000">
                    <a:srgbClr val="C0C0C0"/>
                  </a:outerShdw>
                </a:effectLst>
                <a:latin typeface="+mn-ea"/>
                <a:ea typeface="+mn-ea"/>
              </a:rPr>
              <a:t>3</a:t>
            </a:r>
          </a:p>
        </p:txBody>
      </p:sp>
      <p:sp>
        <p:nvSpPr>
          <p:cNvPr id="4254" name="矩形 4253">
            <a:extLst>
              <a:ext uri="{FF2B5EF4-FFF2-40B4-BE49-F238E27FC236}">
                <a16:creationId xmlns:a16="http://schemas.microsoft.com/office/drawing/2014/main" id="{2665EF9C-8A4B-4A44-9AAB-DAAB3A3E8049}"/>
              </a:ext>
            </a:extLst>
          </p:cNvPr>
          <p:cNvSpPr>
            <a:spLocks noChangeArrowheads="1" noChangeShapeType="1" noTextEdit="1"/>
          </p:cNvSpPr>
          <p:nvPr/>
        </p:nvSpPr>
        <p:spPr bwMode="auto">
          <a:xfrm>
            <a:off x="5231606" y="1163527"/>
            <a:ext cx="1728788" cy="43021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normalizeH="1" dirty="0">
                <a:gradFill rotWithShape="1">
                  <a:gsLst>
                    <a:gs pos="0">
                      <a:srgbClr val="760000"/>
                    </a:gs>
                    <a:gs pos="100000">
                      <a:srgbClr val="FF0000"/>
                    </a:gs>
                  </a:gsLst>
                  <a:lin ang="5400000" scaled="1"/>
                </a:gradFill>
                <a:effectLst>
                  <a:outerShdw dist="35921" dir="2700000" algn="ctr" rotWithShape="0">
                    <a:srgbClr val="C0C0C0">
                      <a:alpha val="80000"/>
                    </a:srgbClr>
                  </a:outerShdw>
                </a:effectLst>
                <a:latin typeface="宋体" panose="02010600030101010101" pitchFamily="2" charset="-122"/>
              </a:rPr>
              <a:t>内容提要</a:t>
            </a:r>
          </a:p>
        </p:txBody>
      </p:sp>
      <p:sp>
        <p:nvSpPr>
          <p:cNvPr id="37" name="矩形 36">
            <a:extLst>
              <a:ext uri="{FF2B5EF4-FFF2-40B4-BE49-F238E27FC236}">
                <a16:creationId xmlns:a16="http://schemas.microsoft.com/office/drawing/2014/main" id="{2B4ECFA9-9C05-4246-AFA3-2270DDE95B5E}"/>
              </a:ext>
            </a:extLst>
          </p:cNvPr>
          <p:cNvSpPr>
            <a:spLocks noChangeArrowheads="1" noChangeShapeType="1" noTextEdit="1"/>
          </p:cNvSpPr>
          <p:nvPr/>
        </p:nvSpPr>
        <p:spPr bwMode="auto">
          <a:xfrm>
            <a:off x="407492" y="138884"/>
            <a:ext cx="4140671" cy="431800"/>
          </a:xfrm>
          <a:prstGeom prst="rect">
            <a:avLst/>
          </a:prstGeom>
        </p:spPr>
        <p:txBody>
          <a:bodyPr wrap="none" fromWordArt="1">
            <a:prstTxWarp prst="textPlain">
              <a:avLst>
                <a:gd name="adj" fmla="val 50000"/>
              </a:avLst>
            </a:prstTxWarp>
          </a:bodyPr>
          <a:lstStyle/>
          <a:p>
            <a:pPr algn="ct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第</a:t>
            </a: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讲</a:t>
            </a: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操作系统概述</a:t>
            </a:r>
          </a:p>
        </p:txBody>
      </p:sp>
    </p:spTree>
    <p:custDataLst>
      <p:tags r:id="rId1"/>
    </p:custDataLst>
    <p:extLst>
      <p:ext uri="{BB962C8B-B14F-4D97-AF65-F5344CB8AC3E}">
        <p14:creationId xmlns:p14="http://schemas.microsoft.com/office/powerpoint/2010/main" val="501465551"/>
      </p:ext>
    </p:extLst>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AutoShape 3">
            <a:extLst>
              <a:ext uri="{FF2B5EF4-FFF2-40B4-BE49-F238E27FC236}">
                <a16:creationId xmlns:a16="http://schemas.microsoft.com/office/drawing/2014/main" id="{A8DF38EF-9FAE-4783-B93A-7306273607FD}"/>
              </a:ext>
            </a:extLst>
          </p:cNvPr>
          <p:cNvSpPr>
            <a:spLocks noChangeArrowheads="1"/>
          </p:cNvSpPr>
          <p:nvPr/>
        </p:nvSpPr>
        <p:spPr bwMode="auto">
          <a:xfrm>
            <a:off x="2783632" y="1484784"/>
            <a:ext cx="8317532" cy="1298576"/>
          </a:xfrm>
          <a:prstGeom prst="roundRect">
            <a:avLst>
              <a:gd name="adj" fmla="val 9144"/>
            </a:avLst>
          </a:prstGeom>
          <a:solidFill>
            <a:srgbClr val="F8F8F8"/>
          </a:solidFill>
          <a:ln w="28575">
            <a:solidFill>
              <a:schemeClr val="accent2"/>
            </a:solidFill>
            <a:round/>
            <a:headEnd/>
            <a:tailEnd/>
          </a:ln>
        </p:spPr>
        <p:txBody>
          <a:bodyPr wrap="none" anchor="ctr"/>
          <a:lstStyle/>
          <a:p>
            <a:endParaRPr lang="zh-CN" altLang="en-US" b="0"/>
          </a:p>
        </p:txBody>
      </p:sp>
      <p:sp>
        <p:nvSpPr>
          <p:cNvPr id="312323" name="AutoShape 4">
            <a:extLst>
              <a:ext uri="{FF2B5EF4-FFF2-40B4-BE49-F238E27FC236}">
                <a16:creationId xmlns:a16="http://schemas.microsoft.com/office/drawing/2014/main" id="{28B52B5B-520C-4601-A7C2-4679006BC223}"/>
              </a:ext>
            </a:extLst>
          </p:cNvPr>
          <p:cNvSpPr>
            <a:spLocks noChangeArrowheads="1"/>
          </p:cNvSpPr>
          <p:nvPr/>
        </p:nvSpPr>
        <p:spPr bwMode="auto">
          <a:xfrm>
            <a:off x="2783632" y="3075460"/>
            <a:ext cx="8317532" cy="1245136"/>
          </a:xfrm>
          <a:prstGeom prst="roundRect">
            <a:avLst>
              <a:gd name="adj" fmla="val 9144"/>
            </a:avLst>
          </a:prstGeom>
          <a:solidFill>
            <a:srgbClr val="F8F8F8"/>
          </a:solidFill>
          <a:ln w="28575">
            <a:solidFill>
              <a:schemeClr val="hlink"/>
            </a:solidFill>
            <a:round/>
            <a:headEnd/>
            <a:tailEnd/>
          </a:ln>
        </p:spPr>
        <p:txBody>
          <a:bodyPr wrap="none" anchor="ctr"/>
          <a:lstStyle/>
          <a:p>
            <a:endParaRPr lang="zh-CN" altLang="en-US" b="0"/>
          </a:p>
        </p:txBody>
      </p:sp>
      <p:sp>
        <p:nvSpPr>
          <p:cNvPr id="30725" name="AutoShape 5">
            <a:extLst>
              <a:ext uri="{FF2B5EF4-FFF2-40B4-BE49-F238E27FC236}">
                <a16:creationId xmlns:a16="http://schemas.microsoft.com/office/drawing/2014/main" id="{8F1B6F93-772E-402F-9FEB-D4576EA530EC}"/>
              </a:ext>
            </a:extLst>
          </p:cNvPr>
          <p:cNvSpPr>
            <a:spLocks noChangeArrowheads="1"/>
          </p:cNvSpPr>
          <p:nvPr/>
        </p:nvSpPr>
        <p:spPr bwMode="auto">
          <a:xfrm>
            <a:off x="2018457" y="953508"/>
            <a:ext cx="2182813" cy="1930400"/>
          </a:xfrm>
          <a:prstGeom prst="upArrow">
            <a:avLst>
              <a:gd name="adj1" fmla="val 50000"/>
              <a:gd name="adj2" fmla="val 18667"/>
            </a:avLst>
          </a:prstGeom>
          <a:gradFill rotWithShape="1">
            <a:gsLst>
              <a:gs pos="0">
                <a:srgbClr val="365D8C"/>
              </a:gs>
              <a:gs pos="100000">
                <a:schemeClr val="accent2"/>
              </a:gs>
            </a:gsLst>
            <a:lin ang="18900000" scaled="1"/>
          </a:gradFill>
          <a:ln>
            <a:noFill/>
          </a:ln>
          <a:scene3d>
            <a:camera prst="legacyPerspectiveBottomRight"/>
            <a:lightRig rig="legacyFlat1" dir="t"/>
          </a:scene3d>
          <a:sp3d extrusionH="430200" prstMaterial="legacyMatte">
            <a:bevelT w="13500" h="13500" prst="angle"/>
            <a:bevelB w="13500" h="13500" prst="angle"/>
            <a:extrusionClr>
              <a:schemeClr val="accent2"/>
            </a:extrusionClr>
            <a:contourClr>
              <a:srgbClr val="365D8C"/>
            </a:contourClr>
          </a:sp3d>
          <a:extLst>
            <a:ext uri="{91240B29-F687-4F45-9708-019B960494DF}">
              <a14:hiddenLine xmlns:a14="http://schemas.microsoft.com/office/drawing/2010/main" w="19050">
                <a:noFill/>
                <a:miter lim="800000"/>
                <a:headEnd/>
                <a:tailEnd/>
              </a14:hiddenLine>
            </a:ext>
          </a:extLst>
        </p:spPr>
        <p:txBody>
          <a:bodyPr wrap="none" anchor="ctr">
            <a:flatTx/>
          </a:bodyPr>
          <a:lstStyle/>
          <a:p>
            <a:endParaRPr lang="zh-CN" altLang="en-US" b="0"/>
          </a:p>
        </p:txBody>
      </p:sp>
      <p:sp>
        <p:nvSpPr>
          <p:cNvPr id="30726" name="AutoShape 6">
            <a:extLst>
              <a:ext uri="{FF2B5EF4-FFF2-40B4-BE49-F238E27FC236}">
                <a16:creationId xmlns:a16="http://schemas.microsoft.com/office/drawing/2014/main" id="{76F433D3-F6D0-4A73-9073-ADA742BB13A5}"/>
              </a:ext>
            </a:extLst>
          </p:cNvPr>
          <p:cNvSpPr>
            <a:spLocks noChangeArrowheads="1"/>
          </p:cNvSpPr>
          <p:nvPr/>
        </p:nvSpPr>
        <p:spPr bwMode="auto">
          <a:xfrm>
            <a:off x="1402507" y="2456871"/>
            <a:ext cx="2438400" cy="1785937"/>
          </a:xfrm>
          <a:prstGeom prst="upArrow">
            <a:avLst>
              <a:gd name="adj1" fmla="val 50000"/>
              <a:gd name="adj2" fmla="val 18667"/>
            </a:avLst>
          </a:prstGeom>
          <a:gradFill rotWithShape="1">
            <a:gsLst>
              <a:gs pos="0">
                <a:srgbClr val="7E3446"/>
              </a:gs>
              <a:gs pos="100000">
                <a:schemeClr val="hlink"/>
              </a:gs>
            </a:gsLst>
            <a:lin ang="18900000" scaled="1"/>
          </a:gradFill>
          <a:ln>
            <a:noFill/>
          </a:ln>
          <a:scene3d>
            <a:camera prst="legacyPerspectiveBottomRight"/>
            <a:lightRig rig="legacyFlat1" dir="t"/>
          </a:scene3d>
          <a:sp3d extrusionH="430200" prstMaterial="legacyMatte">
            <a:bevelT w="13500" h="13500" prst="angle"/>
            <a:bevelB w="13500" h="13500" prst="angle"/>
            <a:extrusionClr>
              <a:schemeClr val="hlink"/>
            </a:extrusionClr>
            <a:contourClr>
              <a:srgbClr val="7E3446"/>
            </a:contourClr>
          </a:sp3d>
          <a:extLst>
            <a:ext uri="{91240B29-F687-4F45-9708-019B960494DF}">
              <a14:hiddenLine xmlns:a14="http://schemas.microsoft.com/office/drawing/2010/main" w="19050">
                <a:noFill/>
                <a:miter lim="800000"/>
                <a:headEnd/>
                <a:tailEnd/>
              </a14:hiddenLine>
            </a:ext>
          </a:extLst>
        </p:spPr>
        <p:txBody>
          <a:bodyPr wrap="none" anchor="ctr">
            <a:flatTx/>
          </a:bodyPr>
          <a:lstStyle/>
          <a:p>
            <a:endParaRPr lang="zh-CN" altLang="en-US" b="0"/>
          </a:p>
        </p:txBody>
      </p:sp>
      <p:sp>
        <p:nvSpPr>
          <p:cNvPr id="312326" name="AutoShape 7">
            <a:extLst>
              <a:ext uri="{FF2B5EF4-FFF2-40B4-BE49-F238E27FC236}">
                <a16:creationId xmlns:a16="http://schemas.microsoft.com/office/drawing/2014/main" id="{6B410152-1315-42D4-A487-1DF208DC8848}"/>
              </a:ext>
            </a:extLst>
          </p:cNvPr>
          <p:cNvSpPr>
            <a:spLocks noChangeArrowheads="1"/>
          </p:cNvSpPr>
          <p:nvPr/>
        </p:nvSpPr>
        <p:spPr bwMode="auto">
          <a:xfrm>
            <a:off x="2102594" y="4625396"/>
            <a:ext cx="8998569" cy="1368425"/>
          </a:xfrm>
          <a:prstGeom prst="roundRect">
            <a:avLst>
              <a:gd name="adj" fmla="val 9144"/>
            </a:avLst>
          </a:prstGeom>
          <a:solidFill>
            <a:srgbClr val="F8F8F8"/>
          </a:solidFill>
          <a:ln w="28575">
            <a:solidFill>
              <a:schemeClr val="accent1"/>
            </a:solidFill>
            <a:round/>
            <a:headEnd/>
            <a:tailEnd/>
          </a:ln>
        </p:spPr>
        <p:txBody>
          <a:bodyPr wrap="none" anchor="ctr"/>
          <a:lstStyle/>
          <a:p>
            <a:endParaRPr lang="zh-CN" altLang="en-US" b="0"/>
          </a:p>
        </p:txBody>
      </p:sp>
      <p:sp>
        <p:nvSpPr>
          <p:cNvPr id="30728" name="AutoShape 8">
            <a:extLst>
              <a:ext uri="{FF2B5EF4-FFF2-40B4-BE49-F238E27FC236}">
                <a16:creationId xmlns:a16="http://schemas.microsoft.com/office/drawing/2014/main" id="{F9B57DD3-41DE-4FD0-9F2E-1230D66CCD32}"/>
              </a:ext>
            </a:extLst>
          </p:cNvPr>
          <p:cNvSpPr>
            <a:spLocks noChangeArrowheads="1"/>
          </p:cNvSpPr>
          <p:nvPr/>
        </p:nvSpPr>
        <p:spPr bwMode="auto">
          <a:xfrm>
            <a:off x="831007" y="3868158"/>
            <a:ext cx="2438400" cy="2125663"/>
          </a:xfrm>
          <a:prstGeom prst="upArrow">
            <a:avLst>
              <a:gd name="adj1" fmla="val 50000"/>
              <a:gd name="adj2" fmla="val 18667"/>
            </a:avLst>
          </a:prstGeom>
          <a:gradFill rotWithShape="1">
            <a:gsLst>
              <a:gs pos="0">
                <a:srgbClr val="49741E"/>
              </a:gs>
              <a:gs pos="100000">
                <a:schemeClr val="accent1"/>
              </a:gs>
            </a:gsLst>
            <a:lin ang="18900000" scaled="1"/>
          </a:gradFill>
          <a:ln>
            <a:noFill/>
          </a:ln>
          <a:scene3d>
            <a:camera prst="legacyPerspectiveBottomRight"/>
            <a:lightRig rig="legacyFlat1" dir="t"/>
          </a:scene3d>
          <a:sp3d extrusionH="430200" prstMaterial="legacyMatte">
            <a:bevelT w="13500" h="13500" prst="angle"/>
            <a:bevelB w="13500" h="13500" prst="angle"/>
            <a:extrusionClr>
              <a:schemeClr val="accent1"/>
            </a:extrusionClr>
            <a:contourClr>
              <a:srgbClr val="49741E"/>
            </a:contourClr>
          </a:sp3d>
          <a:extLst>
            <a:ext uri="{91240B29-F687-4F45-9708-019B960494DF}">
              <a14:hiddenLine xmlns:a14="http://schemas.microsoft.com/office/drawing/2010/main" w="19050">
                <a:noFill/>
                <a:miter lim="800000"/>
                <a:headEnd/>
                <a:tailEnd/>
              </a14:hiddenLine>
            </a:ext>
          </a:extLst>
        </p:spPr>
        <p:txBody>
          <a:bodyPr wrap="none" anchor="ctr">
            <a:flatTx/>
          </a:bodyPr>
          <a:lstStyle/>
          <a:p>
            <a:endParaRPr lang="zh-CN" altLang="en-US" b="0"/>
          </a:p>
        </p:txBody>
      </p:sp>
      <p:sp>
        <p:nvSpPr>
          <p:cNvPr id="312328" name="WordArt 9">
            <a:extLst>
              <a:ext uri="{FF2B5EF4-FFF2-40B4-BE49-F238E27FC236}">
                <a16:creationId xmlns:a16="http://schemas.microsoft.com/office/drawing/2014/main" id="{94381851-B658-47AF-A1C4-99D5710E79F3}"/>
              </a:ext>
            </a:extLst>
          </p:cNvPr>
          <p:cNvSpPr>
            <a:spLocks noChangeArrowheads="1" noChangeShapeType="1" noTextEdit="1"/>
          </p:cNvSpPr>
          <p:nvPr/>
        </p:nvSpPr>
        <p:spPr bwMode="auto">
          <a:xfrm>
            <a:off x="2234357" y="2752146"/>
            <a:ext cx="769938" cy="2174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a:solidFill>
                  <a:srgbClr val="FFFFFF"/>
                </a:solidFill>
                <a:effectLst>
                  <a:prstShdw prst="shdw17" dist="17961" dir="13500000">
                    <a:srgbClr val="080808"/>
                  </a:prstShdw>
                </a:effectLst>
                <a:latin typeface="Arial Black" panose="020B0A04020102020204" pitchFamily="34" charset="0"/>
              </a:rPr>
              <a:t>NO.4</a:t>
            </a:r>
            <a:endParaRPr lang="zh-CN" altLang="en-US" sz="3600">
              <a:solidFill>
                <a:srgbClr val="FFFFFF"/>
              </a:solidFill>
              <a:effectLst>
                <a:prstShdw prst="shdw17" dist="17961" dir="13500000">
                  <a:srgbClr val="080808"/>
                </a:prstShdw>
              </a:effectLst>
              <a:latin typeface="Arial Black" panose="020B0A04020102020204" pitchFamily="34" charset="0"/>
            </a:endParaRPr>
          </a:p>
        </p:txBody>
      </p:sp>
      <p:sp>
        <p:nvSpPr>
          <p:cNvPr id="312329" name="WordArt 10">
            <a:extLst>
              <a:ext uri="{FF2B5EF4-FFF2-40B4-BE49-F238E27FC236}">
                <a16:creationId xmlns:a16="http://schemas.microsoft.com/office/drawing/2014/main" id="{761CB994-4B6D-4B5D-89A2-CF6BD56F714F}"/>
              </a:ext>
            </a:extLst>
          </p:cNvPr>
          <p:cNvSpPr>
            <a:spLocks noChangeArrowheads="1" noChangeShapeType="1" noTextEdit="1"/>
          </p:cNvSpPr>
          <p:nvPr/>
        </p:nvSpPr>
        <p:spPr bwMode="auto">
          <a:xfrm>
            <a:off x="1731120" y="4249158"/>
            <a:ext cx="684212" cy="2317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a:solidFill>
                  <a:srgbClr val="FFFFFF"/>
                </a:solidFill>
                <a:effectLst>
                  <a:prstShdw prst="shdw17" dist="17961" dir="13500000">
                    <a:srgbClr val="080808"/>
                  </a:prstShdw>
                </a:effectLst>
                <a:latin typeface="Arial Black" panose="020B0A04020102020204" pitchFamily="34" charset="0"/>
              </a:rPr>
              <a:t>NO.5</a:t>
            </a:r>
            <a:endParaRPr lang="zh-CN" altLang="en-US" sz="3600">
              <a:solidFill>
                <a:srgbClr val="FFFFFF"/>
              </a:solidFill>
              <a:effectLst>
                <a:prstShdw prst="shdw17" dist="17961" dir="13500000">
                  <a:srgbClr val="080808"/>
                </a:prstShdw>
              </a:effectLst>
              <a:latin typeface="Arial Black" panose="020B0A04020102020204" pitchFamily="34" charset="0"/>
            </a:endParaRPr>
          </a:p>
        </p:txBody>
      </p:sp>
      <p:sp>
        <p:nvSpPr>
          <p:cNvPr id="312330" name="WordArt 11">
            <a:extLst>
              <a:ext uri="{FF2B5EF4-FFF2-40B4-BE49-F238E27FC236}">
                <a16:creationId xmlns:a16="http://schemas.microsoft.com/office/drawing/2014/main" id="{26A26A68-63BA-47DB-8056-840D38ADAF76}"/>
              </a:ext>
            </a:extLst>
          </p:cNvPr>
          <p:cNvSpPr>
            <a:spLocks noChangeArrowheads="1" noChangeShapeType="1" noTextEdit="1"/>
          </p:cNvSpPr>
          <p:nvPr/>
        </p:nvSpPr>
        <p:spPr bwMode="auto">
          <a:xfrm>
            <a:off x="2810620" y="1169408"/>
            <a:ext cx="788987" cy="2159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000">
                <a:solidFill>
                  <a:srgbClr val="FFFFFF"/>
                </a:solidFill>
                <a:effectLst>
                  <a:prstShdw prst="shdw17" dist="17961" dir="13500000">
                    <a:srgbClr val="080808"/>
                  </a:prstShdw>
                </a:effectLst>
                <a:latin typeface="Arial Black" panose="020B0A04020102020204" pitchFamily="34" charset="0"/>
              </a:rPr>
              <a:t>NO.3</a:t>
            </a:r>
            <a:endParaRPr lang="zh-CN" altLang="en-US" sz="2000">
              <a:solidFill>
                <a:srgbClr val="FFFFFF"/>
              </a:solidFill>
              <a:effectLst>
                <a:prstShdw prst="shdw17" dist="17961" dir="13500000">
                  <a:srgbClr val="080808"/>
                </a:prstShdw>
              </a:effectLst>
              <a:latin typeface="Arial Black" panose="020B0A04020102020204" pitchFamily="34" charset="0"/>
            </a:endParaRPr>
          </a:p>
        </p:txBody>
      </p:sp>
      <p:sp>
        <p:nvSpPr>
          <p:cNvPr id="312331" name="Text Box 12">
            <a:extLst>
              <a:ext uri="{FF2B5EF4-FFF2-40B4-BE49-F238E27FC236}">
                <a16:creationId xmlns:a16="http://schemas.microsoft.com/office/drawing/2014/main" id="{9A2B90D2-30DE-4A1C-B257-AB44503E4619}"/>
              </a:ext>
            </a:extLst>
          </p:cNvPr>
          <p:cNvSpPr txBox="1"/>
          <p:nvPr/>
        </p:nvSpPr>
        <p:spPr>
          <a:xfrm>
            <a:off x="2737595" y="1529771"/>
            <a:ext cx="865187" cy="934679"/>
          </a:xfrm>
          <a:prstGeom prst="rect">
            <a:avLst/>
          </a:prstGeom>
          <a:noFill/>
          <a:ln w="9525">
            <a:noFill/>
          </a:ln>
        </p:spPr>
        <p:txBody>
          <a:bodyPr>
            <a:spAutoFit/>
          </a:bodyPr>
          <a:lstStyle/>
          <a:p>
            <a:pPr algn="r">
              <a:lnSpc>
                <a:spcPct val="120000"/>
              </a:lnSpc>
              <a:spcBef>
                <a:spcPct val="50000"/>
              </a:spcBef>
            </a:pPr>
            <a:r>
              <a:rPr lang="zh-CN" altLang="en-US" sz="2400" noProof="1">
                <a:ln>
                  <a:solidFill>
                    <a:srgbClr val="FFFFFF"/>
                  </a:solidFill>
                </a:ln>
                <a:solidFill>
                  <a:srgbClr val="FFFFFF"/>
                </a:solidFill>
                <a:effectLst>
                  <a:outerShdw blurRad="38100" dist="38100" dir="2700000">
                    <a:srgbClr val="C0C0C0"/>
                  </a:outerShdw>
                </a:effectLst>
              </a:rPr>
              <a:t>定时装置</a:t>
            </a:r>
            <a:endParaRPr lang="en-US" altLang="zh-CN" sz="2400" noProof="1">
              <a:ln>
                <a:solidFill>
                  <a:srgbClr val="FFFFFF"/>
                </a:solidFill>
              </a:ln>
              <a:solidFill>
                <a:srgbClr val="FFFFFF"/>
              </a:solidFill>
              <a:effectLst>
                <a:outerShdw blurRad="38100" dist="38100" dir="2700000">
                  <a:srgbClr val="C0C0C0"/>
                </a:outerShdw>
              </a:effectLst>
            </a:endParaRPr>
          </a:p>
        </p:txBody>
      </p:sp>
      <p:sp>
        <p:nvSpPr>
          <p:cNvPr id="312332" name="Text Box 15">
            <a:extLst>
              <a:ext uri="{FF2B5EF4-FFF2-40B4-BE49-F238E27FC236}">
                <a16:creationId xmlns:a16="http://schemas.microsoft.com/office/drawing/2014/main" id="{60043DD9-DF1C-4366-8049-807B1C750AF9}"/>
              </a:ext>
            </a:extLst>
          </p:cNvPr>
          <p:cNvSpPr txBox="1">
            <a:spLocks noChangeArrowheads="1"/>
          </p:cNvSpPr>
          <p:nvPr/>
        </p:nvSpPr>
        <p:spPr bwMode="auto">
          <a:xfrm>
            <a:off x="2810719" y="4797014"/>
            <a:ext cx="813700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000000"/>
                </a:solidFill>
              </a:rPr>
              <a:t>         在多任务操作系统下，存在着系统控制与用户程序之分，因为它们的目的和作用不同，所执行的指令有所不同。那些只能由操作系统程序使用，而不能被用户程序使用的指令就为</a:t>
            </a:r>
            <a:r>
              <a:rPr lang="zh-CN" altLang="en-US" sz="2000" u="sng" dirty="0">
                <a:solidFill>
                  <a:srgbClr val="000000"/>
                </a:solidFill>
              </a:rPr>
              <a:t>特权指令</a:t>
            </a:r>
            <a:r>
              <a:rPr lang="zh-CN" altLang="en-US" sz="2000" dirty="0">
                <a:solidFill>
                  <a:srgbClr val="000000"/>
                </a:solidFill>
              </a:rPr>
              <a:t>。</a:t>
            </a:r>
            <a:endParaRPr lang="en-US" altLang="zh-CN" sz="2000" dirty="0">
              <a:solidFill>
                <a:srgbClr val="000000"/>
              </a:solidFill>
            </a:endParaRPr>
          </a:p>
        </p:txBody>
      </p:sp>
      <p:sp>
        <p:nvSpPr>
          <p:cNvPr id="312333" name="Text Box 16">
            <a:extLst>
              <a:ext uri="{FF2B5EF4-FFF2-40B4-BE49-F238E27FC236}">
                <a16:creationId xmlns:a16="http://schemas.microsoft.com/office/drawing/2014/main" id="{0DE06CE5-01B5-4384-92AB-3AA499C49864}"/>
              </a:ext>
            </a:extLst>
          </p:cNvPr>
          <p:cNvSpPr txBox="1">
            <a:spLocks noChangeArrowheads="1"/>
          </p:cNvSpPr>
          <p:nvPr/>
        </p:nvSpPr>
        <p:spPr bwMode="auto">
          <a:xfrm>
            <a:off x="3963145" y="1456746"/>
            <a:ext cx="698447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0"/>
              </a:spcBef>
              <a:buClr>
                <a:schemeClr val="tx1"/>
              </a:buClr>
              <a:buFont typeface="Wingdings" panose="05000000000000000000" pitchFamily="2" charset="2"/>
              <a:buNone/>
            </a:pPr>
            <a:r>
              <a:rPr lang="zh-CN" altLang="en-US" sz="2000" dirty="0">
                <a:solidFill>
                  <a:srgbClr val="000000"/>
                </a:solidFill>
              </a:rPr>
              <a:t>时钟有两种形式；</a:t>
            </a:r>
            <a:r>
              <a:rPr lang="zh-CN" altLang="en-US" sz="2000" u="sng" dirty="0">
                <a:solidFill>
                  <a:srgbClr val="000000"/>
                </a:solidFill>
              </a:rPr>
              <a:t>绝对时钟和相对时钟</a:t>
            </a:r>
            <a:r>
              <a:rPr lang="zh-CN" altLang="en-US" sz="2000" dirty="0">
                <a:solidFill>
                  <a:srgbClr val="000000"/>
                </a:solidFill>
              </a:rPr>
              <a:t>。</a:t>
            </a:r>
          </a:p>
          <a:p>
            <a:pPr>
              <a:spcBef>
                <a:spcPts val="0"/>
              </a:spcBef>
              <a:buClr>
                <a:schemeClr val="tx1"/>
              </a:buClr>
              <a:buFont typeface="Wingdings" panose="05000000000000000000" pitchFamily="2" charset="2"/>
              <a:buNone/>
            </a:pPr>
            <a:r>
              <a:rPr lang="zh-CN" altLang="en-US" sz="2000" dirty="0">
                <a:solidFill>
                  <a:srgbClr val="660066"/>
                </a:solidFill>
              </a:rPr>
              <a:t>绝对时钟：</a:t>
            </a:r>
            <a:r>
              <a:rPr lang="zh-CN" altLang="en-US" sz="2000" dirty="0">
                <a:solidFill>
                  <a:srgbClr val="000000"/>
                </a:solidFill>
              </a:rPr>
              <a:t>当于电子表，它的值可由程序设定和修改；</a:t>
            </a:r>
            <a:endParaRPr lang="en-US" altLang="zh-CN" sz="2000" dirty="0">
              <a:solidFill>
                <a:srgbClr val="000000"/>
              </a:solidFill>
            </a:endParaRPr>
          </a:p>
          <a:p>
            <a:pPr>
              <a:spcBef>
                <a:spcPts val="0"/>
              </a:spcBef>
              <a:buClr>
                <a:schemeClr val="tx1"/>
              </a:buClr>
              <a:buFont typeface="Wingdings" panose="05000000000000000000" pitchFamily="2" charset="2"/>
              <a:buNone/>
            </a:pPr>
            <a:r>
              <a:rPr lang="zh-CN" altLang="en-US" sz="2000" dirty="0">
                <a:solidFill>
                  <a:srgbClr val="660066"/>
                </a:solidFill>
              </a:rPr>
              <a:t>相对时钟：</a:t>
            </a:r>
            <a:r>
              <a:rPr lang="zh-CN" altLang="en-US" sz="2000" dirty="0">
                <a:solidFill>
                  <a:srgbClr val="000000"/>
                </a:solidFill>
              </a:rPr>
              <a:t>一种间隔时间（类似与闹钟），每隔固定时间产生一次时钟中断。</a:t>
            </a:r>
            <a:endParaRPr lang="en-US" altLang="zh-CN" sz="2000" dirty="0">
              <a:solidFill>
                <a:srgbClr val="000000"/>
              </a:solidFill>
            </a:endParaRPr>
          </a:p>
        </p:txBody>
      </p:sp>
      <p:sp>
        <p:nvSpPr>
          <p:cNvPr id="312334" name="Text Box 17">
            <a:extLst>
              <a:ext uri="{FF2B5EF4-FFF2-40B4-BE49-F238E27FC236}">
                <a16:creationId xmlns:a16="http://schemas.microsoft.com/office/drawing/2014/main" id="{90272A97-C4B7-4F54-BF67-05364B56140A}"/>
              </a:ext>
            </a:extLst>
          </p:cNvPr>
          <p:cNvSpPr txBox="1">
            <a:spLocks noChangeArrowheads="1"/>
          </p:cNvSpPr>
          <p:nvPr/>
        </p:nvSpPr>
        <p:spPr bwMode="auto">
          <a:xfrm>
            <a:off x="3458320" y="3177982"/>
            <a:ext cx="748930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000000"/>
                </a:solidFill>
              </a:rPr>
              <a:t>       系统栈是系统的一块区域，它的作用就是保存来自两个方面的信息： 中断现场的信息； 系统子程序间相互调用的参数、返回值和返回时下条执行指令的地址（程序上下文）。</a:t>
            </a:r>
          </a:p>
        </p:txBody>
      </p:sp>
      <p:sp>
        <p:nvSpPr>
          <p:cNvPr id="312336" name="Text Box 12">
            <a:extLst>
              <a:ext uri="{FF2B5EF4-FFF2-40B4-BE49-F238E27FC236}">
                <a16:creationId xmlns:a16="http://schemas.microsoft.com/office/drawing/2014/main" id="{A38593EA-8E44-4EA7-BF76-BE69CC8F8C70}"/>
              </a:ext>
            </a:extLst>
          </p:cNvPr>
          <p:cNvSpPr txBox="1"/>
          <p:nvPr/>
        </p:nvSpPr>
        <p:spPr>
          <a:xfrm>
            <a:off x="2162920" y="2969633"/>
            <a:ext cx="865187" cy="934679"/>
          </a:xfrm>
          <a:prstGeom prst="rect">
            <a:avLst/>
          </a:prstGeom>
          <a:noFill/>
          <a:ln w="9525">
            <a:noFill/>
          </a:ln>
        </p:spPr>
        <p:txBody>
          <a:bodyPr>
            <a:spAutoFit/>
          </a:bodyPr>
          <a:lstStyle/>
          <a:p>
            <a:pPr algn="ctr">
              <a:lnSpc>
                <a:spcPct val="120000"/>
              </a:lnSpc>
              <a:spcBef>
                <a:spcPct val="50000"/>
              </a:spcBef>
            </a:pPr>
            <a:r>
              <a:rPr lang="zh-CN" altLang="en-US" sz="2400" noProof="1">
                <a:ln>
                  <a:solidFill>
                    <a:srgbClr val="FFFFFF"/>
                  </a:solidFill>
                </a:ln>
                <a:solidFill>
                  <a:srgbClr val="FFFFFF"/>
                </a:solidFill>
                <a:effectLst>
                  <a:outerShdw blurRad="38100" dist="38100" dir="2700000">
                    <a:srgbClr val="C0C0C0"/>
                  </a:outerShdw>
                </a:effectLst>
              </a:rPr>
              <a:t>系统栈</a:t>
            </a:r>
            <a:endParaRPr lang="en-US" altLang="zh-CN" sz="2400" noProof="1">
              <a:ln>
                <a:solidFill>
                  <a:srgbClr val="FFFFFF"/>
                </a:solidFill>
              </a:ln>
              <a:solidFill>
                <a:srgbClr val="FFFFFF"/>
              </a:solidFill>
              <a:effectLst>
                <a:outerShdw blurRad="38100" dist="38100" dir="2700000">
                  <a:srgbClr val="C0C0C0"/>
                </a:outerShdw>
              </a:effectLst>
            </a:endParaRPr>
          </a:p>
        </p:txBody>
      </p:sp>
      <p:sp>
        <p:nvSpPr>
          <p:cNvPr id="312337" name="Text Box 12">
            <a:extLst>
              <a:ext uri="{FF2B5EF4-FFF2-40B4-BE49-F238E27FC236}">
                <a16:creationId xmlns:a16="http://schemas.microsoft.com/office/drawing/2014/main" id="{3055AB51-A6B1-442D-9F41-36DAEDFDAC07}"/>
              </a:ext>
            </a:extLst>
          </p:cNvPr>
          <p:cNvSpPr txBox="1"/>
          <p:nvPr/>
        </p:nvSpPr>
        <p:spPr>
          <a:xfrm>
            <a:off x="1658095" y="4625396"/>
            <a:ext cx="865187" cy="934679"/>
          </a:xfrm>
          <a:prstGeom prst="rect">
            <a:avLst/>
          </a:prstGeom>
          <a:noFill/>
          <a:ln w="9525">
            <a:noFill/>
          </a:ln>
        </p:spPr>
        <p:txBody>
          <a:bodyPr>
            <a:spAutoFit/>
          </a:bodyPr>
          <a:lstStyle/>
          <a:p>
            <a:pPr algn="r">
              <a:lnSpc>
                <a:spcPct val="120000"/>
              </a:lnSpc>
              <a:spcBef>
                <a:spcPct val="50000"/>
              </a:spcBef>
            </a:pPr>
            <a:r>
              <a:rPr lang="zh-CN" altLang="en-US" sz="2400" noProof="1">
                <a:ln>
                  <a:solidFill>
                    <a:srgbClr val="FFFFFF"/>
                  </a:solidFill>
                </a:ln>
                <a:solidFill>
                  <a:srgbClr val="FFFFFF"/>
                </a:solidFill>
                <a:effectLst>
                  <a:outerShdw blurRad="38100" dist="38100" dir="2700000">
                    <a:srgbClr val="C0C0C0"/>
                  </a:outerShdw>
                </a:effectLst>
              </a:rPr>
              <a:t>特权指令</a:t>
            </a:r>
            <a:endParaRPr lang="en-US" altLang="zh-CN" sz="2400" noProof="1">
              <a:ln>
                <a:solidFill>
                  <a:srgbClr val="FFFFFF"/>
                </a:solidFill>
              </a:ln>
              <a:solidFill>
                <a:srgbClr val="FFFFFF"/>
              </a:solidFill>
              <a:effectLst>
                <a:outerShdw blurRad="38100" dist="38100" dir="2700000">
                  <a:srgbClr val="C0C0C0"/>
                </a:outerShdw>
              </a:effectLst>
            </a:endParaRPr>
          </a:p>
        </p:txBody>
      </p:sp>
      <p:sp>
        <p:nvSpPr>
          <p:cNvPr id="18" name="矩形 17">
            <a:extLst>
              <a:ext uri="{FF2B5EF4-FFF2-40B4-BE49-F238E27FC236}">
                <a16:creationId xmlns:a16="http://schemas.microsoft.com/office/drawing/2014/main" id="{53512D7B-F998-432D-AAC0-FB32211E94B5}"/>
              </a:ext>
            </a:extLst>
          </p:cNvPr>
          <p:cNvSpPr>
            <a:spLocks noChangeArrowheads="1" noChangeShapeType="1" noTextEdit="1"/>
          </p:cNvSpPr>
          <p:nvPr/>
        </p:nvSpPr>
        <p:spPr bwMode="auto">
          <a:xfrm>
            <a:off x="263352" y="129580"/>
            <a:ext cx="4752975"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1.3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支持操作系统的硬件环境</a:t>
            </a:r>
          </a:p>
        </p:txBody>
      </p:sp>
    </p:spTree>
    <p:custDataLst>
      <p:tags r:id="rId1"/>
    </p:custDataLst>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725"/>
                                        </p:tgtEl>
                                        <p:attrNameLst>
                                          <p:attrName>style.visibility</p:attrName>
                                        </p:attrNameLst>
                                      </p:cBhvr>
                                      <p:to>
                                        <p:strVal val="visible"/>
                                      </p:to>
                                    </p:set>
                                    <p:anim calcmode="lin" valueType="num">
                                      <p:cBhvr additive="base">
                                        <p:cTn id="7" dur="500" fill="hold"/>
                                        <p:tgtEl>
                                          <p:spTgt spid="30725"/>
                                        </p:tgtEl>
                                        <p:attrNameLst>
                                          <p:attrName>ppt_x</p:attrName>
                                        </p:attrNameLst>
                                      </p:cBhvr>
                                      <p:tavLst>
                                        <p:tav tm="0">
                                          <p:val>
                                            <p:strVal val="#ppt_x"/>
                                          </p:val>
                                        </p:tav>
                                        <p:tav tm="100000">
                                          <p:val>
                                            <p:strVal val="#ppt_x"/>
                                          </p:val>
                                        </p:tav>
                                      </p:tavLst>
                                    </p:anim>
                                    <p:anim calcmode="lin" valueType="num">
                                      <p:cBhvr additive="base">
                                        <p:cTn id="8" dur="500" fill="hold"/>
                                        <p:tgtEl>
                                          <p:spTgt spid="3072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12330"/>
                                        </p:tgtEl>
                                        <p:attrNameLst>
                                          <p:attrName>style.visibility</p:attrName>
                                        </p:attrNameLst>
                                      </p:cBhvr>
                                      <p:to>
                                        <p:strVal val="visible"/>
                                      </p:to>
                                    </p:set>
                                    <p:anim calcmode="lin" valueType="num">
                                      <p:cBhvr additive="base">
                                        <p:cTn id="12" dur="500" fill="hold"/>
                                        <p:tgtEl>
                                          <p:spTgt spid="312330"/>
                                        </p:tgtEl>
                                        <p:attrNameLst>
                                          <p:attrName>ppt_x</p:attrName>
                                        </p:attrNameLst>
                                      </p:cBhvr>
                                      <p:tavLst>
                                        <p:tav tm="0">
                                          <p:val>
                                            <p:strVal val="#ppt_x"/>
                                          </p:val>
                                        </p:tav>
                                        <p:tav tm="100000">
                                          <p:val>
                                            <p:strVal val="#ppt_x"/>
                                          </p:val>
                                        </p:tav>
                                      </p:tavLst>
                                    </p:anim>
                                    <p:anim calcmode="lin" valueType="num">
                                      <p:cBhvr additive="base">
                                        <p:cTn id="13" dur="500" fill="hold"/>
                                        <p:tgtEl>
                                          <p:spTgt spid="312330"/>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12331"/>
                                        </p:tgtEl>
                                        <p:attrNameLst>
                                          <p:attrName>style.visibility</p:attrName>
                                        </p:attrNameLst>
                                      </p:cBhvr>
                                      <p:to>
                                        <p:strVal val="visible"/>
                                      </p:to>
                                    </p:set>
                                    <p:anim calcmode="lin" valueType="num">
                                      <p:cBhvr additive="base">
                                        <p:cTn id="17" dur="500" fill="hold"/>
                                        <p:tgtEl>
                                          <p:spTgt spid="312331"/>
                                        </p:tgtEl>
                                        <p:attrNameLst>
                                          <p:attrName>ppt_x</p:attrName>
                                        </p:attrNameLst>
                                      </p:cBhvr>
                                      <p:tavLst>
                                        <p:tav tm="0">
                                          <p:val>
                                            <p:strVal val="#ppt_x"/>
                                          </p:val>
                                        </p:tav>
                                        <p:tav tm="100000">
                                          <p:val>
                                            <p:strVal val="#ppt_x"/>
                                          </p:val>
                                        </p:tav>
                                      </p:tavLst>
                                    </p:anim>
                                    <p:anim calcmode="lin" valueType="num">
                                      <p:cBhvr additive="base">
                                        <p:cTn id="18" dur="500" fill="hold"/>
                                        <p:tgtEl>
                                          <p:spTgt spid="312331"/>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12322"/>
                                        </p:tgtEl>
                                        <p:attrNameLst>
                                          <p:attrName>style.visibility</p:attrName>
                                        </p:attrNameLst>
                                      </p:cBhvr>
                                      <p:to>
                                        <p:strVal val="visible"/>
                                      </p:to>
                                    </p:set>
                                    <p:anim calcmode="lin" valueType="num">
                                      <p:cBhvr additive="base">
                                        <p:cTn id="22" dur="500" fill="hold"/>
                                        <p:tgtEl>
                                          <p:spTgt spid="312322"/>
                                        </p:tgtEl>
                                        <p:attrNameLst>
                                          <p:attrName>ppt_x</p:attrName>
                                        </p:attrNameLst>
                                      </p:cBhvr>
                                      <p:tavLst>
                                        <p:tav tm="0">
                                          <p:val>
                                            <p:strVal val="#ppt_x"/>
                                          </p:val>
                                        </p:tav>
                                        <p:tav tm="100000">
                                          <p:val>
                                            <p:strVal val="#ppt_x"/>
                                          </p:val>
                                        </p:tav>
                                      </p:tavLst>
                                    </p:anim>
                                    <p:anim calcmode="lin" valueType="num">
                                      <p:cBhvr additive="base">
                                        <p:cTn id="23" dur="500" fill="hold"/>
                                        <p:tgtEl>
                                          <p:spTgt spid="312322"/>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12333"/>
                                        </p:tgtEl>
                                        <p:attrNameLst>
                                          <p:attrName>style.visibility</p:attrName>
                                        </p:attrNameLst>
                                      </p:cBhvr>
                                      <p:to>
                                        <p:strVal val="visible"/>
                                      </p:to>
                                    </p:set>
                                    <p:anim calcmode="lin" valueType="num">
                                      <p:cBhvr additive="base">
                                        <p:cTn id="27" dur="500" fill="hold"/>
                                        <p:tgtEl>
                                          <p:spTgt spid="312333"/>
                                        </p:tgtEl>
                                        <p:attrNameLst>
                                          <p:attrName>ppt_x</p:attrName>
                                        </p:attrNameLst>
                                      </p:cBhvr>
                                      <p:tavLst>
                                        <p:tav tm="0">
                                          <p:val>
                                            <p:strVal val="#ppt_x"/>
                                          </p:val>
                                        </p:tav>
                                        <p:tav tm="100000">
                                          <p:val>
                                            <p:strVal val="#ppt_x"/>
                                          </p:val>
                                        </p:tav>
                                      </p:tavLst>
                                    </p:anim>
                                    <p:anim calcmode="lin" valueType="num">
                                      <p:cBhvr additive="base">
                                        <p:cTn id="28" dur="500" fill="hold"/>
                                        <p:tgtEl>
                                          <p:spTgt spid="312333"/>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0726"/>
                                        </p:tgtEl>
                                        <p:attrNameLst>
                                          <p:attrName>style.visibility</p:attrName>
                                        </p:attrNameLst>
                                      </p:cBhvr>
                                      <p:to>
                                        <p:strVal val="visible"/>
                                      </p:to>
                                    </p:set>
                                    <p:anim calcmode="lin" valueType="num">
                                      <p:cBhvr additive="base">
                                        <p:cTn id="32" dur="500" fill="hold"/>
                                        <p:tgtEl>
                                          <p:spTgt spid="30726"/>
                                        </p:tgtEl>
                                        <p:attrNameLst>
                                          <p:attrName>ppt_x</p:attrName>
                                        </p:attrNameLst>
                                      </p:cBhvr>
                                      <p:tavLst>
                                        <p:tav tm="0">
                                          <p:val>
                                            <p:strVal val="#ppt_x"/>
                                          </p:val>
                                        </p:tav>
                                        <p:tav tm="100000">
                                          <p:val>
                                            <p:strVal val="#ppt_x"/>
                                          </p:val>
                                        </p:tav>
                                      </p:tavLst>
                                    </p:anim>
                                    <p:anim calcmode="lin" valueType="num">
                                      <p:cBhvr additive="base">
                                        <p:cTn id="33" dur="500" fill="hold"/>
                                        <p:tgtEl>
                                          <p:spTgt spid="30726"/>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000"/>
                            </p:stCondLst>
                            <p:childTnLst>
                              <p:par>
                                <p:cTn id="35" presetID="2" presetClass="entr" presetSubtype="4" fill="hold" nodeType="afterEffect">
                                  <p:stCondLst>
                                    <p:cond delay="0"/>
                                  </p:stCondLst>
                                  <p:childTnLst>
                                    <p:set>
                                      <p:cBhvr>
                                        <p:cTn id="36" dur="1" fill="hold">
                                          <p:stCondLst>
                                            <p:cond delay="0"/>
                                          </p:stCondLst>
                                        </p:cTn>
                                        <p:tgtEl>
                                          <p:spTgt spid="312328"/>
                                        </p:tgtEl>
                                        <p:attrNameLst>
                                          <p:attrName>style.visibility</p:attrName>
                                        </p:attrNameLst>
                                      </p:cBhvr>
                                      <p:to>
                                        <p:strVal val="visible"/>
                                      </p:to>
                                    </p:set>
                                    <p:anim calcmode="lin" valueType="num">
                                      <p:cBhvr additive="base">
                                        <p:cTn id="37" dur="500" fill="hold"/>
                                        <p:tgtEl>
                                          <p:spTgt spid="312328"/>
                                        </p:tgtEl>
                                        <p:attrNameLst>
                                          <p:attrName>ppt_x</p:attrName>
                                        </p:attrNameLst>
                                      </p:cBhvr>
                                      <p:tavLst>
                                        <p:tav tm="0">
                                          <p:val>
                                            <p:strVal val="#ppt_x"/>
                                          </p:val>
                                        </p:tav>
                                        <p:tav tm="100000">
                                          <p:val>
                                            <p:strVal val="#ppt_x"/>
                                          </p:val>
                                        </p:tav>
                                      </p:tavLst>
                                    </p:anim>
                                    <p:anim calcmode="lin" valueType="num">
                                      <p:cBhvr additive="base">
                                        <p:cTn id="38" dur="500" fill="hold"/>
                                        <p:tgtEl>
                                          <p:spTgt spid="312328"/>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312336"/>
                                        </p:tgtEl>
                                        <p:attrNameLst>
                                          <p:attrName>style.visibility</p:attrName>
                                        </p:attrNameLst>
                                      </p:cBhvr>
                                      <p:to>
                                        <p:strVal val="visible"/>
                                      </p:to>
                                    </p:set>
                                    <p:anim calcmode="lin" valueType="num">
                                      <p:cBhvr additive="base">
                                        <p:cTn id="42" dur="500" fill="hold"/>
                                        <p:tgtEl>
                                          <p:spTgt spid="312336"/>
                                        </p:tgtEl>
                                        <p:attrNameLst>
                                          <p:attrName>ppt_x</p:attrName>
                                        </p:attrNameLst>
                                      </p:cBhvr>
                                      <p:tavLst>
                                        <p:tav tm="0">
                                          <p:val>
                                            <p:strVal val="#ppt_x"/>
                                          </p:val>
                                        </p:tav>
                                        <p:tav tm="100000">
                                          <p:val>
                                            <p:strVal val="#ppt_x"/>
                                          </p:val>
                                        </p:tav>
                                      </p:tavLst>
                                    </p:anim>
                                    <p:anim calcmode="lin" valueType="num">
                                      <p:cBhvr additive="base">
                                        <p:cTn id="43" dur="500" fill="hold"/>
                                        <p:tgtEl>
                                          <p:spTgt spid="312336"/>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312323"/>
                                        </p:tgtEl>
                                        <p:attrNameLst>
                                          <p:attrName>style.visibility</p:attrName>
                                        </p:attrNameLst>
                                      </p:cBhvr>
                                      <p:to>
                                        <p:strVal val="visible"/>
                                      </p:to>
                                    </p:set>
                                    <p:anim calcmode="lin" valueType="num">
                                      <p:cBhvr additive="base">
                                        <p:cTn id="47" dur="500" fill="hold"/>
                                        <p:tgtEl>
                                          <p:spTgt spid="312323"/>
                                        </p:tgtEl>
                                        <p:attrNameLst>
                                          <p:attrName>ppt_x</p:attrName>
                                        </p:attrNameLst>
                                      </p:cBhvr>
                                      <p:tavLst>
                                        <p:tav tm="0">
                                          <p:val>
                                            <p:strVal val="#ppt_x"/>
                                          </p:val>
                                        </p:tav>
                                        <p:tav tm="100000">
                                          <p:val>
                                            <p:strVal val="#ppt_x"/>
                                          </p:val>
                                        </p:tav>
                                      </p:tavLst>
                                    </p:anim>
                                    <p:anim calcmode="lin" valueType="num">
                                      <p:cBhvr additive="base">
                                        <p:cTn id="48" dur="500" fill="hold"/>
                                        <p:tgtEl>
                                          <p:spTgt spid="312323"/>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312334"/>
                                        </p:tgtEl>
                                        <p:attrNameLst>
                                          <p:attrName>style.visibility</p:attrName>
                                        </p:attrNameLst>
                                      </p:cBhvr>
                                      <p:to>
                                        <p:strVal val="visible"/>
                                      </p:to>
                                    </p:set>
                                    <p:anim calcmode="lin" valueType="num">
                                      <p:cBhvr additive="base">
                                        <p:cTn id="52" dur="500" fill="hold"/>
                                        <p:tgtEl>
                                          <p:spTgt spid="312334"/>
                                        </p:tgtEl>
                                        <p:attrNameLst>
                                          <p:attrName>ppt_x</p:attrName>
                                        </p:attrNameLst>
                                      </p:cBhvr>
                                      <p:tavLst>
                                        <p:tav tm="0">
                                          <p:val>
                                            <p:strVal val="#ppt_x"/>
                                          </p:val>
                                        </p:tav>
                                        <p:tav tm="100000">
                                          <p:val>
                                            <p:strVal val="#ppt_x"/>
                                          </p:val>
                                        </p:tav>
                                      </p:tavLst>
                                    </p:anim>
                                    <p:anim calcmode="lin" valueType="num">
                                      <p:cBhvr additive="base">
                                        <p:cTn id="53" dur="500" fill="hold"/>
                                        <p:tgtEl>
                                          <p:spTgt spid="312334"/>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30728"/>
                                        </p:tgtEl>
                                        <p:attrNameLst>
                                          <p:attrName>style.visibility</p:attrName>
                                        </p:attrNameLst>
                                      </p:cBhvr>
                                      <p:to>
                                        <p:strVal val="visible"/>
                                      </p:to>
                                    </p:set>
                                    <p:anim calcmode="lin" valueType="num">
                                      <p:cBhvr additive="base">
                                        <p:cTn id="57" dur="500" fill="hold"/>
                                        <p:tgtEl>
                                          <p:spTgt spid="30728"/>
                                        </p:tgtEl>
                                        <p:attrNameLst>
                                          <p:attrName>ppt_x</p:attrName>
                                        </p:attrNameLst>
                                      </p:cBhvr>
                                      <p:tavLst>
                                        <p:tav tm="0">
                                          <p:val>
                                            <p:strVal val="#ppt_x"/>
                                          </p:val>
                                        </p:tav>
                                        <p:tav tm="100000">
                                          <p:val>
                                            <p:strVal val="#ppt_x"/>
                                          </p:val>
                                        </p:tav>
                                      </p:tavLst>
                                    </p:anim>
                                    <p:anim calcmode="lin" valueType="num">
                                      <p:cBhvr additive="base">
                                        <p:cTn id="58" dur="500" fill="hold"/>
                                        <p:tgtEl>
                                          <p:spTgt spid="30728"/>
                                        </p:tgtEl>
                                        <p:attrNameLst>
                                          <p:attrName>ppt_y</p:attrName>
                                        </p:attrNameLst>
                                      </p:cBhvr>
                                      <p:tavLst>
                                        <p:tav tm="0">
                                          <p:val>
                                            <p:strVal val="1+#ppt_h/2"/>
                                          </p:val>
                                        </p:tav>
                                        <p:tav tm="100000">
                                          <p:val>
                                            <p:strVal val="#ppt_y"/>
                                          </p:val>
                                        </p:tav>
                                      </p:tavLst>
                                    </p:anim>
                                  </p:childTnLst>
                                </p:cTn>
                              </p:par>
                            </p:childTnLst>
                          </p:cTn>
                        </p:par>
                        <p:par>
                          <p:cTn id="59" fill="hold" nodeType="afterGroup">
                            <p:stCondLst>
                              <p:cond delay="5500"/>
                            </p:stCondLst>
                            <p:childTnLst>
                              <p:par>
                                <p:cTn id="60" presetID="2" presetClass="entr" presetSubtype="4" fill="hold" nodeType="afterEffect">
                                  <p:stCondLst>
                                    <p:cond delay="0"/>
                                  </p:stCondLst>
                                  <p:childTnLst>
                                    <p:set>
                                      <p:cBhvr>
                                        <p:cTn id="61" dur="1" fill="hold">
                                          <p:stCondLst>
                                            <p:cond delay="0"/>
                                          </p:stCondLst>
                                        </p:cTn>
                                        <p:tgtEl>
                                          <p:spTgt spid="312329"/>
                                        </p:tgtEl>
                                        <p:attrNameLst>
                                          <p:attrName>style.visibility</p:attrName>
                                        </p:attrNameLst>
                                      </p:cBhvr>
                                      <p:to>
                                        <p:strVal val="visible"/>
                                      </p:to>
                                    </p:set>
                                    <p:anim calcmode="lin" valueType="num">
                                      <p:cBhvr additive="base">
                                        <p:cTn id="62" dur="500" fill="hold"/>
                                        <p:tgtEl>
                                          <p:spTgt spid="312329"/>
                                        </p:tgtEl>
                                        <p:attrNameLst>
                                          <p:attrName>ppt_x</p:attrName>
                                        </p:attrNameLst>
                                      </p:cBhvr>
                                      <p:tavLst>
                                        <p:tav tm="0">
                                          <p:val>
                                            <p:strVal val="#ppt_x"/>
                                          </p:val>
                                        </p:tav>
                                        <p:tav tm="100000">
                                          <p:val>
                                            <p:strVal val="#ppt_x"/>
                                          </p:val>
                                        </p:tav>
                                      </p:tavLst>
                                    </p:anim>
                                    <p:anim calcmode="lin" valueType="num">
                                      <p:cBhvr additive="base">
                                        <p:cTn id="63" dur="500" fill="hold"/>
                                        <p:tgtEl>
                                          <p:spTgt spid="312329"/>
                                        </p:tgtEl>
                                        <p:attrNameLst>
                                          <p:attrName>ppt_y</p:attrName>
                                        </p:attrNameLst>
                                      </p:cBhvr>
                                      <p:tavLst>
                                        <p:tav tm="0">
                                          <p:val>
                                            <p:strVal val="1+#ppt_h/2"/>
                                          </p:val>
                                        </p:tav>
                                        <p:tav tm="100000">
                                          <p:val>
                                            <p:strVal val="#ppt_y"/>
                                          </p:val>
                                        </p:tav>
                                      </p:tavLst>
                                    </p:anim>
                                  </p:childTnLst>
                                </p:cTn>
                              </p:par>
                            </p:childTnLst>
                          </p:cTn>
                        </p:par>
                        <p:par>
                          <p:cTn id="64" fill="hold" nodeType="afterGroup">
                            <p:stCondLst>
                              <p:cond delay="6000"/>
                            </p:stCondLst>
                            <p:childTnLst>
                              <p:par>
                                <p:cTn id="65" presetID="2" presetClass="entr" presetSubtype="4" fill="hold" nodeType="afterEffect">
                                  <p:stCondLst>
                                    <p:cond delay="0"/>
                                  </p:stCondLst>
                                  <p:childTnLst>
                                    <p:set>
                                      <p:cBhvr>
                                        <p:cTn id="66" dur="1" fill="hold">
                                          <p:stCondLst>
                                            <p:cond delay="0"/>
                                          </p:stCondLst>
                                        </p:cTn>
                                        <p:tgtEl>
                                          <p:spTgt spid="312337"/>
                                        </p:tgtEl>
                                        <p:attrNameLst>
                                          <p:attrName>style.visibility</p:attrName>
                                        </p:attrNameLst>
                                      </p:cBhvr>
                                      <p:to>
                                        <p:strVal val="visible"/>
                                      </p:to>
                                    </p:set>
                                    <p:anim calcmode="lin" valueType="num">
                                      <p:cBhvr additive="base">
                                        <p:cTn id="67" dur="500" fill="hold"/>
                                        <p:tgtEl>
                                          <p:spTgt spid="312337"/>
                                        </p:tgtEl>
                                        <p:attrNameLst>
                                          <p:attrName>ppt_x</p:attrName>
                                        </p:attrNameLst>
                                      </p:cBhvr>
                                      <p:tavLst>
                                        <p:tav tm="0">
                                          <p:val>
                                            <p:strVal val="#ppt_x"/>
                                          </p:val>
                                        </p:tav>
                                        <p:tav tm="100000">
                                          <p:val>
                                            <p:strVal val="#ppt_x"/>
                                          </p:val>
                                        </p:tav>
                                      </p:tavLst>
                                    </p:anim>
                                    <p:anim calcmode="lin" valueType="num">
                                      <p:cBhvr additive="base">
                                        <p:cTn id="68" dur="500" fill="hold"/>
                                        <p:tgtEl>
                                          <p:spTgt spid="312337"/>
                                        </p:tgtEl>
                                        <p:attrNameLst>
                                          <p:attrName>ppt_y</p:attrName>
                                        </p:attrNameLst>
                                      </p:cBhvr>
                                      <p:tavLst>
                                        <p:tav tm="0">
                                          <p:val>
                                            <p:strVal val="1+#ppt_h/2"/>
                                          </p:val>
                                        </p:tav>
                                        <p:tav tm="100000">
                                          <p:val>
                                            <p:strVal val="#ppt_y"/>
                                          </p:val>
                                        </p:tav>
                                      </p:tavLst>
                                    </p:anim>
                                  </p:childTnLst>
                                </p:cTn>
                              </p:par>
                            </p:childTnLst>
                          </p:cTn>
                        </p:par>
                        <p:par>
                          <p:cTn id="69" fill="hold" nodeType="afterGroup">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312326"/>
                                        </p:tgtEl>
                                        <p:attrNameLst>
                                          <p:attrName>style.visibility</p:attrName>
                                        </p:attrNameLst>
                                      </p:cBhvr>
                                      <p:to>
                                        <p:strVal val="visible"/>
                                      </p:to>
                                    </p:set>
                                    <p:anim calcmode="lin" valueType="num">
                                      <p:cBhvr additive="base">
                                        <p:cTn id="72" dur="500" fill="hold"/>
                                        <p:tgtEl>
                                          <p:spTgt spid="312326"/>
                                        </p:tgtEl>
                                        <p:attrNameLst>
                                          <p:attrName>ppt_x</p:attrName>
                                        </p:attrNameLst>
                                      </p:cBhvr>
                                      <p:tavLst>
                                        <p:tav tm="0">
                                          <p:val>
                                            <p:strVal val="#ppt_x"/>
                                          </p:val>
                                        </p:tav>
                                        <p:tav tm="100000">
                                          <p:val>
                                            <p:strVal val="#ppt_x"/>
                                          </p:val>
                                        </p:tav>
                                      </p:tavLst>
                                    </p:anim>
                                    <p:anim calcmode="lin" valueType="num">
                                      <p:cBhvr additive="base">
                                        <p:cTn id="73" dur="500" fill="hold"/>
                                        <p:tgtEl>
                                          <p:spTgt spid="312326"/>
                                        </p:tgtEl>
                                        <p:attrNameLst>
                                          <p:attrName>ppt_y</p:attrName>
                                        </p:attrNameLst>
                                      </p:cBhvr>
                                      <p:tavLst>
                                        <p:tav tm="0">
                                          <p:val>
                                            <p:strVal val="1+#ppt_h/2"/>
                                          </p:val>
                                        </p:tav>
                                        <p:tav tm="100000">
                                          <p:val>
                                            <p:strVal val="#ppt_y"/>
                                          </p:val>
                                        </p:tav>
                                      </p:tavLst>
                                    </p:anim>
                                  </p:childTnLst>
                                </p:cTn>
                              </p:par>
                            </p:childTnLst>
                          </p:cTn>
                        </p:par>
                        <p:par>
                          <p:cTn id="74" fill="hold" nodeType="afterGroup">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312332"/>
                                        </p:tgtEl>
                                        <p:attrNameLst>
                                          <p:attrName>style.visibility</p:attrName>
                                        </p:attrNameLst>
                                      </p:cBhvr>
                                      <p:to>
                                        <p:strVal val="visible"/>
                                      </p:to>
                                    </p:set>
                                    <p:anim calcmode="lin" valueType="num">
                                      <p:cBhvr additive="base">
                                        <p:cTn id="77" dur="500" fill="hold"/>
                                        <p:tgtEl>
                                          <p:spTgt spid="312332"/>
                                        </p:tgtEl>
                                        <p:attrNameLst>
                                          <p:attrName>ppt_x</p:attrName>
                                        </p:attrNameLst>
                                      </p:cBhvr>
                                      <p:tavLst>
                                        <p:tav tm="0">
                                          <p:val>
                                            <p:strVal val="#ppt_x"/>
                                          </p:val>
                                        </p:tav>
                                        <p:tav tm="100000">
                                          <p:val>
                                            <p:strVal val="#ppt_x"/>
                                          </p:val>
                                        </p:tav>
                                      </p:tavLst>
                                    </p:anim>
                                    <p:anim calcmode="lin" valueType="num">
                                      <p:cBhvr additive="base">
                                        <p:cTn id="78" dur="500" fill="hold"/>
                                        <p:tgtEl>
                                          <p:spTgt spid="3123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2" grpId="0" bldLvl="0" animBg="1"/>
      <p:bldP spid="312323" grpId="0" bldLvl="0" animBg="1"/>
      <p:bldP spid="30725" grpId="0" bldLvl="0" animBg="1"/>
      <p:bldP spid="30726" grpId="0" bldLvl="0" animBg="1"/>
      <p:bldP spid="312326" grpId="0" bldLvl="0" animBg="1"/>
      <p:bldP spid="30728" grpId="0" bldLvl="0" animBg="1"/>
      <p:bldP spid="312331" grpId="0"/>
      <p:bldP spid="312332" grpId="0"/>
      <p:bldP spid="312333" grpId="0"/>
      <p:bldP spid="312334" grpId="0"/>
      <p:bldP spid="31233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AutoShape 3">
            <a:extLst>
              <a:ext uri="{FF2B5EF4-FFF2-40B4-BE49-F238E27FC236}">
                <a16:creationId xmlns:a16="http://schemas.microsoft.com/office/drawing/2014/main" id="{7048AEBD-C0FE-4952-BE4F-85A094919495}"/>
              </a:ext>
            </a:extLst>
          </p:cNvPr>
          <p:cNvSpPr>
            <a:spLocks noChangeArrowheads="1"/>
          </p:cNvSpPr>
          <p:nvPr/>
        </p:nvSpPr>
        <p:spPr bwMode="auto">
          <a:xfrm>
            <a:off x="3071812" y="2852738"/>
            <a:ext cx="8640811" cy="3168650"/>
          </a:xfrm>
          <a:prstGeom prst="roundRect">
            <a:avLst>
              <a:gd name="adj" fmla="val 9144"/>
            </a:avLst>
          </a:prstGeom>
          <a:solidFill>
            <a:srgbClr val="F8F8F8"/>
          </a:solidFill>
          <a:ln w="28575">
            <a:solidFill>
              <a:schemeClr val="accent2"/>
            </a:solidFill>
            <a:round/>
            <a:headEnd/>
            <a:tailEnd/>
          </a:ln>
        </p:spPr>
        <p:txBody>
          <a:bodyPr wrap="none" anchor="ctr"/>
          <a:lstStyle/>
          <a:p>
            <a:endParaRPr lang="zh-CN" altLang="en-US" b="0"/>
          </a:p>
        </p:txBody>
      </p:sp>
      <p:sp>
        <p:nvSpPr>
          <p:cNvPr id="30725" name="AutoShape 5">
            <a:extLst>
              <a:ext uri="{FF2B5EF4-FFF2-40B4-BE49-F238E27FC236}">
                <a16:creationId xmlns:a16="http://schemas.microsoft.com/office/drawing/2014/main" id="{088B33EB-8465-47D7-8FA0-EF4AC197C6B6}"/>
              </a:ext>
            </a:extLst>
          </p:cNvPr>
          <p:cNvSpPr>
            <a:spLocks noChangeArrowheads="1"/>
          </p:cNvSpPr>
          <p:nvPr/>
        </p:nvSpPr>
        <p:spPr bwMode="auto">
          <a:xfrm>
            <a:off x="1524000" y="2205038"/>
            <a:ext cx="2268538" cy="3816350"/>
          </a:xfrm>
          <a:prstGeom prst="upArrow">
            <a:avLst>
              <a:gd name="adj1" fmla="val 50000"/>
              <a:gd name="adj2" fmla="val 18661"/>
            </a:avLst>
          </a:prstGeom>
          <a:gradFill rotWithShape="1">
            <a:gsLst>
              <a:gs pos="0">
                <a:srgbClr val="365D8C"/>
              </a:gs>
              <a:gs pos="100000">
                <a:schemeClr val="accent2"/>
              </a:gs>
            </a:gsLst>
            <a:lin ang="18900000" scaled="1"/>
          </a:gradFill>
          <a:ln>
            <a:noFill/>
          </a:ln>
          <a:scene3d>
            <a:camera prst="legacyPerspectiveBottomRight"/>
            <a:lightRig rig="legacyFlat1" dir="t"/>
          </a:scene3d>
          <a:sp3d extrusionH="430200" prstMaterial="legacyMatte">
            <a:bevelT w="13500" h="13500" prst="angle"/>
            <a:bevelB w="13500" h="13500" prst="angle"/>
            <a:extrusionClr>
              <a:schemeClr val="accent2"/>
            </a:extrusionClr>
            <a:contourClr>
              <a:srgbClr val="365D8C"/>
            </a:contourClr>
          </a:sp3d>
          <a:extLst>
            <a:ext uri="{91240B29-F687-4F45-9708-019B960494DF}">
              <a14:hiddenLine xmlns:a14="http://schemas.microsoft.com/office/drawing/2010/main" w="19050">
                <a:noFill/>
                <a:miter lim="800000"/>
                <a:headEnd/>
                <a:tailEnd/>
              </a14:hiddenLine>
            </a:ext>
          </a:extLst>
        </p:spPr>
        <p:txBody>
          <a:bodyPr wrap="none" anchor="ctr">
            <a:flatTx/>
          </a:bodyPr>
          <a:lstStyle/>
          <a:p>
            <a:endParaRPr lang="zh-CN" altLang="en-US" b="0"/>
          </a:p>
        </p:txBody>
      </p:sp>
      <p:sp>
        <p:nvSpPr>
          <p:cNvPr id="314372" name="WordArt 11">
            <a:extLst>
              <a:ext uri="{FF2B5EF4-FFF2-40B4-BE49-F238E27FC236}">
                <a16:creationId xmlns:a16="http://schemas.microsoft.com/office/drawing/2014/main" id="{95D0609C-6F22-4387-B535-58F9EA26D00B}"/>
              </a:ext>
            </a:extLst>
          </p:cNvPr>
          <p:cNvSpPr>
            <a:spLocks noChangeArrowheads="1" noChangeShapeType="1" noTextEdit="1"/>
          </p:cNvSpPr>
          <p:nvPr/>
        </p:nvSpPr>
        <p:spPr bwMode="auto">
          <a:xfrm>
            <a:off x="2279650" y="2640013"/>
            <a:ext cx="788988" cy="2841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000">
                <a:solidFill>
                  <a:srgbClr val="FFFFFF"/>
                </a:solidFill>
                <a:effectLst>
                  <a:prstShdw prst="shdw17" dist="17961" dir="13500000">
                    <a:srgbClr val="080808"/>
                  </a:prstShdw>
                </a:effectLst>
                <a:latin typeface="Arial Black" panose="020B0A04020102020204" pitchFamily="34" charset="0"/>
              </a:rPr>
              <a:t>NO.6</a:t>
            </a:r>
            <a:endParaRPr lang="zh-CN" altLang="en-US" sz="2000">
              <a:solidFill>
                <a:srgbClr val="FFFFFF"/>
              </a:solidFill>
              <a:effectLst>
                <a:prstShdw prst="shdw17" dist="17961" dir="13500000">
                  <a:srgbClr val="080808"/>
                </a:prstShdw>
              </a:effectLst>
              <a:latin typeface="Arial Black" panose="020B0A04020102020204" pitchFamily="34" charset="0"/>
            </a:endParaRPr>
          </a:p>
        </p:txBody>
      </p:sp>
      <p:sp>
        <p:nvSpPr>
          <p:cNvPr id="314373" name="Text Box 12">
            <a:extLst>
              <a:ext uri="{FF2B5EF4-FFF2-40B4-BE49-F238E27FC236}">
                <a16:creationId xmlns:a16="http://schemas.microsoft.com/office/drawing/2014/main" id="{9AFC6861-672A-4718-831B-87BC33FD3A87}"/>
              </a:ext>
            </a:extLst>
          </p:cNvPr>
          <p:cNvSpPr txBox="1"/>
          <p:nvPr/>
        </p:nvSpPr>
        <p:spPr>
          <a:xfrm>
            <a:off x="2424113" y="3157538"/>
            <a:ext cx="576262" cy="2676525"/>
          </a:xfrm>
          <a:prstGeom prst="rect">
            <a:avLst/>
          </a:prstGeom>
          <a:noFill/>
          <a:ln w="9525">
            <a:noFill/>
          </a:ln>
          <a:effectLst>
            <a:outerShdw dist="35921" dir="2699999" algn="ctr" rotWithShape="0">
              <a:srgbClr val="808080"/>
            </a:outerShdw>
          </a:effectLst>
        </p:spPr>
        <p:txBody>
          <a:bodyPr>
            <a:spAutoFit/>
          </a:bodyPr>
          <a:lstStyle/>
          <a:p>
            <a:r>
              <a:rPr lang="zh-CN" altLang="en-US" sz="2400" noProof="1">
                <a:ln>
                  <a:solidFill>
                    <a:srgbClr val="FFFFFF"/>
                  </a:solidFill>
                </a:ln>
                <a:solidFill>
                  <a:srgbClr val="FFFFFF"/>
                </a:solidFill>
                <a:effectLst>
                  <a:outerShdw blurRad="38100" dist="38100" dir="2700000">
                    <a:srgbClr val="C0C0C0"/>
                  </a:outerShdw>
                </a:effectLst>
              </a:rPr>
              <a:t>处理机执行模式</a:t>
            </a:r>
            <a:endParaRPr lang="en-US" altLang="zh-CN" sz="2400" noProof="1">
              <a:ln>
                <a:solidFill>
                  <a:srgbClr val="FFFFFF"/>
                </a:solidFill>
              </a:ln>
              <a:solidFill>
                <a:srgbClr val="FFFFFF"/>
              </a:solidFill>
              <a:effectLst>
                <a:outerShdw blurRad="38100" dist="38100" dir="2700000">
                  <a:srgbClr val="C0C0C0"/>
                </a:outerShdw>
              </a:effectLst>
            </a:endParaRPr>
          </a:p>
        </p:txBody>
      </p:sp>
      <p:sp>
        <p:nvSpPr>
          <p:cNvPr id="314374" name="Text Box 16">
            <a:extLst>
              <a:ext uri="{FF2B5EF4-FFF2-40B4-BE49-F238E27FC236}">
                <a16:creationId xmlns:a16="http://schemas.microsoft.com/office/drawing/2014/main" id="{C311B039-E0D0-4E27-B4DA-1BB1E9AD83C7}"/>
              </a:ext>
            </a:extLst>
          </p:cNvPr>
          <p:cNvSpPr txBox="1"/>
          <p:nvPr/>
        </p:nvSpPr>
        <p:spPr>
          <a:xfrm>
            <a:off x="3431157" y="2966631"/>
            <a:ext cx="8281466" cy="3058338"/>
          </a:xfrm>
          <a:prstGeom prst="rect">
            <a:avLst/>
          </a:prstGeom>
          <a:noFill/>
          <a:ln w="9525">
            <a:noFill/>
          </a:ln>
        </p:spPr>
        <p:txBody>
          <a:bodyPr wrap="square">
            <a:spAutoFit/>
          </a:bodyPr>
          <a:lstStyle/>
          <a:p>
            <a:pPr>
              <a:spcBef>
                <a:spcPct val="50000"/>
              </a:spcBef>
              <a:buClr>
                <a:srgbClr val="0000CC"/>
              </a:buClr>
              <a:buFont typeface="Wingdings" panose="05000000000000000000" pitchFamily="2" charset="2"/>
              <a:buChar char="l"/>
            </a:pPr>
            <a:r>
              <a:rPr lang="zh-CN" altLang="en-US" sz="2400" dirty="0"/>
              <a:t> </a:t>
            </a:r>
            <a:r>
              <a:rPr lang="zh-CN" altLang="en-US" sz="2400" dirty="0">
                <a:solidFill>
                  <a:srgbClr val="000000"/>
                </a:solidFill>
                <a:effectLst>
                  <a:outerShdw blurRad="38100" dist="38100" dir="2700000" algn="tl">
                    <a:srgbClr val="C0C0C0"/>
                  </a:outerShdw>
                </a:effectLst>
              </a:rPr>
              <a:t>系统态</a:t>
            </a:r>
            <a:r>
              <a:rPr lang="en-US" altLang="zh-CN" sz="2400" dirty="0">
                <a:solidFill>
                  <a:srgbClr val="000000"/>
                </a:solidFill>
                <a:effectLst>
                  <a:outerShdw blurRad="38100" dist="38100" dir="2700000" algn="tl">
                    <a:srgbClr val="C0C0C0"/>
                  </a:outerShdw>
                </a:effectLst>
              </a:rPr>
              <a:t>/</a:t>
            </a:r>
            <a:r>
              <a:rPr lang="zh-CN" altLang="en-US" sz="2400" dirty="0">
                <a:solidFill>
                  <a:srgbClr val="000000"/>
                </a:solidFill>
                <a:effectLst>
                  <a:outerShdw blurRad="38100" dist="38100" dir="2700000" algn="tl">
                    <a:srgbClr val="C0C0C0"/>
                  </a:outerShdw>
                </a:effectLst>
              </a:rPr>
              <a:t>管态</a:t>
            </a:r>
            <a:r>
              <a:rPr lang="en-US" altLang="zh-CN" sz="2400" dirty="0">
                <a:solidFill>
                  <a:srgbClr val="000000"/>
                </a:solidFill>
                <a:effectLst>
                  <a:outerShdw blurRad="38100" dist="38100" dir="2700000" algn="tl">
                    <a:srgbClr val="C0C0C0"/>
                  </a:outerShdw>
                </a:effectLst>
              </a:rPr>
              <a:t>/</a:t>
            </a:r>
            <a:r>
              <a:rPr lang="zh-CN" altLang="en-US" sz="2400" dirty="0">
                <a:solidFill>
                  <a:srgbClr val="000000"/>
                </a:solidFill>
                <a:effectLst>
                  <a:outerShdw blurRad="38100" dist="38100" dir="2700000" algn="tl">
                    <a:srgbClr val="C0C0C0"/>
                  </a:outerShdw>
                </a:effectLst>
              </a:rPr>
              <a:t>核心态；是操作系统程序运行时的状态，也是处理机为内核模式，操作系统可以执行指令系统中的全部指令，访问全部寄存器，全部存储器。</a:t>
            </a:r>
          </a:p>
          <a:p>
            <a:pPr>
              <a:lnSpc>
                <a:spcPct val="120000"/>
              </a:lnSpc>
              <a:spcBef>
                <a:spcPct val="35000"/>
              </a:spcBef>
              <a:buClr>
                <a:srgbClr val="0000CC"/>
              </a:buClr>
              <a:buFont typeface="Wingdings" panose="05000000000000000000" pitchFamily="2" charset="2"/>
              <a:buChar char="l"/>
            </a:pPr>
            <a:r>
              <a:rPr lang="zh-CN" altLang="en-US" sz="2400" dirty="0">
                <a:solidFill>
                  <a:srgbClr val="000000"/>
                </a:solidFill>
                <a:effectLst>
                  <a:outerShdw blurRad="38100" dist="38100" dir="2700000" algn="tl">
                    <a:srgbClr val="C0C0C0"/>
                  </a:outerShdw>
                </a:effectLst>
              </a:rPr>
              <a:t>目态</a:t>
            </a:r>
            <a:r>
              <a:rPr lang="en-US" altLang="zh-CN" sz="2400" dirty="0">
                <a:solidFill>
                  <a:srgbClr val="000000"/>
                </a:solidFill>
                <a:effectLst>
                  <a:outerShdw blurRad="38100" dist="38100" dir="2700000" algn="tl">
                    <a:srgbClr val="C0C0C0"/>
                  </a:outerShdw>
                </a:effectLst>
              </a:rPr>
              <a:t>/</a:t>
            </a:r>
            <a:r>
              <a:rPr lang="zh-CN" altLang="en-US" sz="2400" dirty="0">
                <a:solidFill>
                  <a:srgbClr val="000000"/>
                </a:solidFill>
                <a:effectLst>
                  <a:outerShdw blurRad="38100" dist="38100" dir="2700000" algn="tl">
                    <a:srgbClr val="C0C0C0"/>
                  </a:outerShdw>
                </a:effectLst>
              </a:rPr>
              <a:t>用户态；是用户程序运行时的状态，它们可以执行除了特权指令之外的指令。但禁止访问系统区域。如果用户程序在目态执行了特权指令，硬件便产生一个中断，进入操作系统，特权指令的执行将被禁止。 </a:t>
            </a:r>
          </a:p>
        </p:txBody>
      </p:sp>
      <p:sp>
        <p:nvSpPr>
          <p:cNvPr id="314376" name="文本框 314375">
            <a:extLst>
              <a:ext uri="{FF2B5EF4-FFF2-40B4-BE49-F238E27FC236}">
                <a16:creationId xmlns:a16="http://schemas.microsoft.com/office/drawing/2014/main" id="{2E2F00F7-A07B-4B3F-A06C-55CC749AB9DE}"/>
              </a:ext>
            </a:extLst>
          </p:cNvPr>
          <p:cNvSpPr txBox="1"/>
          <p:nvPr/>
        </p:nvSpPr>
        <p:spPr>
          <a:xfrm>
            <a:off x="695400" y="1076459"/>
            <a:ext cx="11161240" cy="1128579"/>
          </a:xfrm>
          <a:prstGeom prst="rect">
            <a:avLst/>
          </a:prstGeom>
          <a:noFill/>
          <a:ln w="9525">
            <a:noFill/>
          </a:ln>
        </p:spPr>
        <p:txBody>
          <a:bodyPr wrap="square">
            <a:spAutoFit/>
          </a:bodyPr>
          <a:lstStyle/>
          <a:p>
            <a:pPr>
              <a:lnSpc>
                <a:spcPct val="150000"/>
              </a:lnSpc>
              <a:spcBef>
                <a:spcPct val="50000"/>
              </a:spcBef>
            </a:pPr>
            <a:r>
              <a:rPr lang="zh-CN" altLang="en-US" sz="2400" noProof="1">
                <a:solidFill>
                  <a:srgbClr val="000099"/>
                </a:solidFill>
                <a:effectLst>
                  <a:outerShdw blurRad="38100" dist="38100" dir="2700000">
                    <a:srgbClr val="C0C0C0"/>
                  </a:outerShdw>
                </a:effectLst>
              </a:rPr>
              <a:t>       操作系统要有特殊权利以控制和管理整个系统有条不紊地运行，则这种特殊权利的标识就是处理机状态。</a:t>
            </a:r>
          </a:p>
        </p:txBody>
      </p:sp>
      <p:sp>
        <p:nvSpPr>
          <p:cNvPr id="9" name="矩形 8">
            <a:extLst>
              <a:ext uri="{FF2B5EF4-FFF2-40B4-BE49-F238E27FC236}">
                <a16:creationId xmlns:a16="http://schemas.microsoft.com/office/drawing/2014/main" id="{D32042FC-4147-480A-A404-4A246DABDF36}"/>
              </a:ext>
            </a:extLst>
          </p:cNvPr>
          <p:cNvSpPr>
            <a:spLocks noChangeArrowheads="1" noChangeShapeType="1" noTextEdit="1"/>
          </p:cNvSpPr>
          <p:nvPr/>
        </p:nvSpPr>
        <p:spPr bwMode="auto">
          <a:xfrm>
            <a:off x="263352" y="129580"/>
            <a:ext cx="4752975"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1.3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支持操作系统的硬件环境</a:t>
            </a:r>
          </a:p>
        </p:txBody>
      </p:sp>
    </p:spTree>
    <p:custDataLst>
      <p:tags r:id="rId1"/>
    </p:custDataLst>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14376"/>
                                        </p:tgtEl>
                                        <p:attrNameLst>
                                          <p:attrName>style.visibility</p:attrName>
                                        </p:attrNameLst>
                                      </p:cBhvr>
                                      <p:to>
                                        <p:strVal val="visible"/>
                                      </p:to>
                                    </p:set>
                                    <p:anim calcmode="lin" valueType="num">
                                      <p:cBhvr additive="base">
                                        <p:cTn id="7" dur="500" fill="hold"/>
                                        <p:tgtEl>
                                          <p:spTgt spid="314376"/>
                                        </p:tgtEl>
                                        <p:attrNameLst>
                                          <p:attrName>ppt_x</p:attrName>
                                        </p:attrNameLst>
                                      </p:cBhvr>
                                      <p:tavLst>
                                        <p:tav tm="0">
                                          <p:val>
                                            <p:strVal val="1+#ppt_w/2"/>
                                          </p:val>
                                        </p:tav>
                                        <p:tav tm="100000">
                                          <p:val>
                                            <p:strVal val="#ppt_x"/>
                                          </p:val>
                                        </p:tav>
                                      </p:tavLst>
                                    </p:anim>
                                    <p:anim calcmode="lin" valueType="num">
                                      <p:cBhvr additive="base">
                                        <p:cTn id="8" dur="500" fill="hold"/>
                                        <p:tgtEl>
                                          <p:spTgt spid="31437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0725"/>
                                        </p:tgtEl>
                                        <p:attrNameLst>
                                          <p:attrName>style.visibility</p:attrName>
                                        </p:attrNameLst>
                                      </p:cBhvr>
                                      <p:to>
                                        <p:strVal val="visible"/>
                                      </p:to>
                                    </p:set>
                                    <p:anim calcmode="lin" valueType="num">
                                      <p:cBhvr additive="base">
                                        <p:cTn id="12" dur="500" fill="hold"/>
                                        <p:tgtEl>
                                          <p:spTgt spid="30725"/>
                                        </p:tgtEl>
                                        <p:attrNameLst>
                                          <p:attrName>ppt_x</p:attrName>
                                        </p:attrNameLst>
                                      </p:cBhvr>
                                      <p:tavLst>
                                        <p:tav tm="0">
                                          <p:val>
                                            <p:strVal val="#ppt_x"/>
                                          </p:val>
                                        </p:tav>
                                        <p:tav tm="100000">
                                          <p:val>
                                            <p:strVal val="#ppt_x"/>
                                          </p:val>
                                        </p:tav>
                                      </p:tavLst>
                                    </p:anim>
                                    <p:anim calcmode="lin" valueType="num">
                                      <p:cBhvr additive="base">
                                        <p:cTn id="13" dur="500" fill="hold"/>
                                        <p:tgtEl>
                                          <p:spTgt spid="30725"/>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14372"/>
                                        </p:tgtEl>
                                        <p:attrNameLst>
                                          <p:attrName>style.visibility</p:attrName>
                                        </p:attrNameLst>
                                      </p:cBhvr>
                                      <p:to>
                                        <p:strVal val="visible"/>
                                      </p:to>
                                    </p:set>
                                    <p:anim calcmode="lin" valueType="num">
                                      <p:cBhvr additive="base">
                                        <p:cTn id="17" dur="500" fill="hold"/>
                                        <p:tgtEl>
                                          <p:spTgt spid="314372"/>
                                        </p:tgtEl>
                                        <p:attrNameLst>
                                          <p:attrName>ppt_x</p:attrName>
                                        </p:attrNameLst>
                                      </p:cBhvr>
                                      <p:tavLst>
                                        <p:tav tm="0">
                                          <p:val>
                                            <p:strVal val="#ppt_x"/>
                                          </p:val>
                                        </p:tav>
                                        <p:tav tm="100000">
                                          <p:val>
                                            <p:strVal val="#ppt_x"/>
                                          </p:val>
                                        </p:tav>
                                      </p:tavLst>
                                    </p:anim>
                                    <p:anim calcmode="lin" valueType="num">
                                      <p:cBhvr additive="base">
                                        <p:cTn id="18" dur="500" fill="hold"/>
                                        <p:tgtEl>
                                          <p:spTgt spid="314372"/>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14373"/>
                                        </p:tgtEl>
                                        <p:attrNameLst>
                                          <p:attrName>style.visibility</p:attrName>
                                        </p:attrNameLst>
                                      </p:cBhvr>
                                      <p:to>
                                        <p:strVal val="visible"/>
                                      </p:to>
                                    </p:set>
                                    <p:anim calcmode="lin" valueType="num">
                                      <p:cBhvr additive="base">
                                        <p:cTn id="22" dur="500" fill="hold"/>
                                        <p:tgtEl>
                                          <p:spTgt spid="314373"/>
                                        </p:tgtEl>
                                        <p:attrNameLst>
                                          <p:attrName>ppt_x</p:attrName>
                                        </p:attrNameLst>
                                      </p:cBhvr>
                                      <p:tavLst>
                                        <p:tav tm="0">
                                          <p:val>
                                            <p:strVal val="#ppt_x"/>
                                          </p:val>
                                        </p:tav>
                                        <p:tav tm="100000">
                                          <p:val>
                                            <p:strVal val="#ppt_x"/>
                                          </p:val>
                                        </p:tav>
                                      </p:tavLst>
                                    </p:anim>
                                    <p:anim calcmode="lin" valueType="num">
                                      <p:cBhvr additive="base">
                                        <p:cTn id="23" dur="500" fill="hold"/>
                                        <p:tgtEl>
                                          <p:spTgt spid="314373"/>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55" presetClass="entr" presetSubtype="0" fill="hold" grpId="0" nodeType="afterEffect">
                                  <p:stCondLst>
                                    <p:cond delay="0"/>
                                  </p:stCondLst>
                                  <p:childTnLst>
                                    <p:set>
                                      <p:cBhvr>
                                        <p:cTn id="26" dur="1" fill="hold">
                                          <p:stCondLst>
                                            <p:cond delay="0"/>
                                          </p:stCondLst>
                                        </p:cTn>
                                        <p:tgtEl>
                                          <p:spTgt spid="314370"/>
                                        </p:tgtEl>
                                        <p:attrNameLst>
                                          <p:attrName>style.visibility</p:attrName>
                                        </p:attrNameLst>
                                      </p:cBhvr>
                                      <p:to>
                                        <p:strVal val="visible"/>
                                      </p:to>
                                    </p:set>
                                    <p:anim calcmode="lin" valueType="num">
                                      <p:cBhvr>
                                        <p:cTn id="27" dur="1000" fill="hold"/>
                                        <p:tgtEl>
                                          <p:spTgt spid="314370"/>
                                        </p:tgtEl>
                                        <p:attrNameLst>
                                          <p:attrName>ppt_w</p:attrName>
                                        </p:attrNameLst>
                                      </p:cBhvr>
                                      <p:tavLst>
                                        <p:tav tm="0">
                                          <p:val>
                                            <p:strVal val="#ppt_w*0.70"/>
                                          </p:val>
                                        </p:tav>
                                        <p:tav tm="100000">
                                          <p:val>
                                            <p:strVal val="#ppt_w"/>
                                          </p:val>
                                        </p:tav>
                                      </p:tavLst>
                                    </p:anim>
                                    <p:anim calcmode="lin" valueType="num">
                                      <p:cBhvr>
                                        <p:cTn id="28" dur="1000" fill="hold"/>
                                        <p:tgtEl>
                                          <p:spTgt spid="314370"/>
                                        </p:tgtEl>
                                        <p:attrNameLst>
                                          <p:attrName>ppt_h</p:attrName>
                                        </p:attrNameLst>
                                      </p:cBhvr>
                                      <p:tavLst>
                                        <p:tav tm="0">
                                          <p:val>
                                            <p:strVal val="#ppt_h"/>
                                          </p:val>
                                        </p:tav>
                                        <p:tav tm="100000">
                                          <p:val>
                                            <p:strVal val="#ppt_h"/>
                                          </p:val>
                                        </p:tav>
                                      </p:tavLst>
                                    </p:anim>
                                    <p:animEffect transition="in" filter="fade">
                                      <p:cBhvr>
                                        <p:cTn id="29" dur="1000"/>
                                        <p:tgtEl>
                                          <p:spTgt spid="314370"/>
                                        </p:tgtEl>
                                      </p:cBhvr>
                                    </p:animEffect>
                                  </p:childTnLst>
                                </p:cTn>
                              </p:par>
                            </p:childTnLst>
                          </p:cTn>
                        </p:par>
                        <p:par>
                          <p:cTn id="30" fill="hold" nodeType="afterGroup">
                            <p:stCondLst>
                              <p:cond delay="3000"/>
                            </p:stCondLst>
                            <p:childTnLst>
                              <p:par>
                                <p:cTn id="31" presetID="2" presetClass="entr" presetSubtype="4" fill="hold" nodeType="afterEffect">
                                  <p:stCondLst>
                                    <p:cond delay="0"/>
                                  </p:stCondLst>
                                  <p:childTnLst>
                                    <p:set>
                                      <p:cBhvr>
                                        <p:cTn id="32" dur="1" fill="hold">
                                          <p:stCondLst>
                                            <p:cond delay="0"/>
                                          </p:stCondLst>
                                        </p:cTn>
                                        <p:tgtEl>
                                          <p:spTgt spid="314374">
                                            <p:txEl>
                                              <p:pRg st="0" end="0"/>
                                            </p:txEl>
                                          </p:spTgt>
                                        </p:tgtEl>
                                        <p:attrNameLst>
                                          <p:attrName>style.visibility</p:attrName>
                                        </p:attrNameLst>
                                      </p:cBhvr>
                                      <p:to>
                                        <p:strVal val="visible"/>
                                      </p:to>
                                    </p:set>
                                    <p:anim calcmode="lin" valueType="num">
                                      <p:cBhvr additive="base">
                                        <p:cTn id="33" dur="500" fill="hold"/>
                                        <p:tgtEl>
                                          <p:spTgt spid="314374">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14374">
                                            <p:txEl>
                                              <p:pRg st="0" end="0"/>
                                            </p:txEl>
                                          </p:spTgt>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3500"/>
                            </p:stCondLst>
                            <p:childTnLst>
                              <p:par>
                                <p:cTn id="36" presetID="2" presetClass="entr" presetSubtype="4" fill="hold" nodeType="afterEffect">
                                  <p:stCondLst>
                                    <p:cond delay="0"/>
                                  </p:stCondLst>
                                  <p:childTnLst>
                                    <p:set>
                                      <p:cBhvr>
                                        <p:cTn id="37" dur="1" fill="hold">
                                          <p:stCondLst>
                                            <p:cond delay="0"/>
                                          </p:stCondLst>
                                        </p:cTn>
                                        <p:tgtEl>
                                          <p:spTgt spid="314374">
                                            <p:txEl>
                                              <p:pRg st="1" end="1"/>
                                            </p:txEl>
                                          </p:spTgt>
                                        </p:tgtEl>
                                        <p:attrNameLst>
                                          <p:attrName>style.visibility</p:attrName>
                                        </p:attrNameLst>
                                      </p:cBhvr>
                                      <p:to>
                                        <p:strVal val="visible"/>
                                      </p:to>
                                    </p:set>
                                    <p:anim calcmode="lin" valueType="num">
                                      <p:cBhvr additive="base">
                                        <p:cTn id="38" dur="500" fill="hold"/>
                                        <p:tgtEl>
                                          <p:spTgt spid="314374">
                                            <p:txEl>
                                              <p:pRg st="1" end="1"/>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1437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0" grpId="0" bldLvl="0" animBg="1"/>
      <p:bldP spid="30725" grpId="0" bldLvl="0" animBg="1"/>
      <p:bldP spid="314373" grpId="0" bldLvl="0"/>
      <p:bldP spid="31437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AutoShape 3">
            <a:extLst>
              <a:ext uri="{FF2B5EF4-FFF2-40B4-BE49-F238E27FC236}">
                <a16:creationId xmlns:a16="http://schemas.microsoft.com/office/drawing/2014/main" id="{A4C1535E-EDCC-41C4-AAB1-DE422843C0DC}"/>
              </a:ext>
            </a:extLst>
          </p:cNvPr>
          <p:cNvSpPr>
            <a:spLocks noChangeArrowheads="1"/>
          </p:cNvSpPr>
          <p:nvPr/>
        </p:nvSpPr>
        <p:spPr bwMode="auto">
          <a:xfrm>
            <a:off x="3278162" y="1460822"/>
            <a:ext cx="7488831" cy="1538288"/>
          </a:xfrm>
          <a:prstGeom prst="roundRect">
            <a:avLst>
              <a:gd name="adj" fmla="val 9144"/>
            </a:avLst>
          </a:prstGeom>
          <a:solidFill>
            <a:srgbClr val="F8F8F8"/>
          </a:solidFill>
          <a:ln w="28575">
            <a:solidFill>
              <a:schemeClr val="accent2"/>
            </a:solidFill>
            <a:round/>
            <a:headEnd/>
            <a:tailEnd/>
          </a:ln>
        </p:spPr>
        <p:txBody>
          <a:bodyPr wrap="none" anchor="ctr"/>
          <a:lstStyle/>
          <a:p>
            <a:endParaRPr lang="zh-CN" altLang="en-US" b="0"/>
          </a:p>
        </p:txBody>
      </p:sp>
      <p:sp>
        <p:nvSpPr>
          <p:cNvPr id="316419" name="AutoShape 4">
            <a:extLst>
              <a:ext uri="{FF2B5EF4-FFF2-40B4-BE49-F238E27FC236}">
                <a16:creationId xmlns:a16="http://schemas.microsoft.com/office/drawing/2014/main" id="{B7BBCE38-9666-404E-A068-3F5AB1FEE4C1}"/>
              </a:ext>
            </a:extLst>
          </p:cNvPr>
          <p:cNvSpPr>
            <a:spLocks noChangeArrowheads="1"/>
          </p:cNvSpPr>
          <p:nvPr/>
        </p:nvSpPr>
        <p:spPr bwMode="auto">
          <a:xfrm>
            <a:off x="3287688" y="3167384"/>
            <a:ext cx="7488832" cy="1228725"/>
          </a:xfrm>
          <a:prstGeom prst="roundRect">
            <a:avLst>
              <a:gd name="adj" fmla="val 9144"/>
            </a:avLst>
          </a:prstGeom>
          <a:solidFill>
            <a:srgbClr val="F8F8F8"/>
          </a:solidFill>
          <a:ln w="28575">
            <a:solidFill>
              <a:schemeClr val="hlink"/>
            </a:solidFill>
            <a:round/>
            <a:headEnd/>
            <a:tailEnd/>
          </a:ln>
        </p:spPr>
        <p:txBody>
          <a:bodyPr wrap="none" anchor="ctr"/>
          <a:lstStyle/>
          <a:p>
            <a:endParaRPr lang="zh-CN" altLang="en-US" b="0"/>
          </a:p>
        </p:txBody>
      </p:sp>
      <p:sp>
        <p:nvSpPr>
          <p:cNvPr id="30725" name="AutoShape 5">
            <a:extLst>
              <a:ext uri="{FF2B5EF4-FFF2-40B4-BE49-F238E27FC236}">
                <a16:creationId xmlns:a16="http://schemas.microsoft.com/office/drawing/2014/main" id="{074D0626-CE0C-47B9-B0E3-51561099B5AB}"/>
              </a:ext>
            </a:extLst>
          </p:cNvPr>
          <p:cNvSpPr>
            <a:spLocks noChangeArrowheads="1"/>
          </p:cNvSpPr>
          <p:nvPr/>
        </p:nvSpPr>
        <p:spPr bwMode="auto">
          <a:xfrm>
            <a:off x="2516163" y="1029022"/>
            <a:ext cx="2438400" cy="1930400"/>
          </a:xfrm>
          <a:prstGeom prst="upArrow">
            <a:avLst>
              <a:gd name="adj1" fmla="val 50000"/>
              <a:gd name="adj2" fmla="val 18667"/>
            </a:avLst>
          </a:prstGeom>
          <a:gradFill rotWithShape="1">
            <a:gsLst>
              <a:gs pos="0">
                <a:srgbClr val="365D8C"/>
              </a:gs>
              <a:gs pos="100000">
                <a:schemeClr val="accent2"/>
              </a:gs>
            </a:gsLst>
            <a:lin ang="18900000" scaled="1"/>
          </a:gradFill>
          <a:ln>
            <a:noFill/>
          </a:ln>
          <a:scene3d>
            <a:camera prst="legacyPerspectiveBottomRight"/>
            <a:lightRig rig="legacyFlat1" dir="t"/>
          </a:scene3d>
          <a:sp3d extrusionH="430200" prstMaterial="legacyMatte">
            <a:bevelT w="13500" h="13500" prst="angle"/>
            <a:bevelB w="13500" h="13500" prst="angle"/>
            <a:extrusionClr>
              <a:schemeClr val="accent2"/>
            </a:extrusionClr>
            <a:contourClr>
              <a:srgbClr val="365D8C"/>
            </a:contourClr>
          </a:sp3d>
          <a:extLst>
            <a:ext uri="{91240B29-F687-4F45-9708-019B960494DF}">
              <a14:hiddenLine xmlns:a14="http://schemas.microsoft.com/office/drawing/2010/main" w="19050">
                <a:noFill/>
                <a:miter lim="800000"/>
                <a:headEnd/>
                <a:tailEnd/>
              </a14:hiddenLine>
            </a:ext>
          </a:extLst>
        </p:spPr>
        <p:txBody>
          <a:bodyPr wrap="none" anchor="ctr">
            <a:flatTx/>
          </a:bodyPr>
          <a:lstStyle/>
          <a:p>
            <a:endParaRPr lang="zh-CN" altLang="en-US" b="0"/>
          </a:p>
        </p:txBody>
      </p:sp>
      <p:sp>
        <p:nvSpPr>
          <p:cNvPr id="30726" name="AutoShape 6">
            <a:extLst>
              <a:ext uri="{FF2B5EF4-FFF2-40B4-BE49-F238E27FC236}">
                <a16:creationId xmlns:a16="http://schemas.microsoft.com/office/drawing/2014/main" id="{4F88C103-C6FB-435A-9DFE-74B194EDD56C}"/>
              </a:ext>
            </a:extLst>
          </p:cNvPr>
          <p:cNvSpPr>
            <a:spLocks noChangeArrowheads="1"/>
          </p:cNvSpPr>
          <p:nvPr/>
        </p:nvSpPr>
        <p:spPr bwMode="auto">
          <a:xfrm>
            <a:off x="1906563" y="2532385"/>
            <a:ext cx="2438400" cy="1785937"/>
          </a:xfrm>
          <a:prstGeom prst="upArrow">
            <a:avLst>
              <a:gd name="adj1" fmla="val 50000"/>
              <a:gd name="adj2" fmla="val 18667"/>
            </a:avLst>
          </a:prstGeom>
          <a:gradFill rotWithShape="1">
            <a:gsLst>
              <a:gs pos="0">
                <a:srgbClr val="7E3446"/>
              </a:gs>
              <a:gs pos="100000">
                <a:schemeClr val="hlink"/>
              </a:gs>
            </a:gsLst>
            <a:lin ang="18900000" scaled="1"/>
          </a:gradFill>
          <a:ln>
            <a:noFill/>
          </a:ln>
          <a:scene3d>
            <a:camera prst="legacyPerspectiveBottomRight"/>
            <a:lightRig rig="legacyFlat1" dir="t"/>
          </a:scene3d>
          <a:sp3d extrusionH="430200" prstMaterial="legacyMatte">
            <a:bevelT w="13500" h="13500" prst="angle"/>
            <a:bevelB w="13500" h="13500" prst="angle"/>
            <a:extrusionClr>
              <a:schemeClr val="hlink"/>
            </a:extrusionClr>
            <a:contourClr>
              <a:srgbClr val="7E3446"/>
            </a:contourClr>
          </a:sp3d>
          <a:extLst>
            <a:ext uri="{91240B29-F687-4F45-9708-019B960494DF}">
              <a14:hiddenLine xmlns:a14="http://schemas.microsoft.com/office/drawing/2010/main" w="19050">
                <a:noFill/>
                <a:miter lim="800000"/>
                <a:headEnd/>
                <a:tailEnd/>
              </a14:hiddenLine>
            </a:ext>
          </a:extLst>
        </p:spPr>
        <p:txBody>
          <a:bodyPr wrap="none" anchor="ctr">
            <a:flatTx/>
          </a:bodyPr>
          <a:lstStyle/>
          <a:p>
            <a:endParaRPr lang="zh-CN" altLang="en-US" b="0"/>
          </a:p>
        </p:txBody>
      </p:sp>
      <p:sp>
        <p:nvSpPr>
          <p:cNvPr id="316422" name="AutoShape 7">
            <a:extLst>
              <a:ext uri="{FF2B5EF4-FFF2-40B4-BE49-F238E27FC236}">
                <a16:creationId xmlns:a16="http://schemas.microsoft.com/office/drawing/2014/main" id="{A9F4E52D-4C3F-4E94-B85E-22CD1BECEC24}"/>
              </a:ext>
            </a:extLst>
          </p:cNvPr>
          <p:cNvSpPr>
            <a:spLocks noChangeArrowheads="1"/>
          </p:cNvSpPr>
          <p:nvPr/>
        </p:nvSpPr>
        <p:spPr bwMode="auto">
          <a:xfrm>
            <a:off x="2606650" y="4613597"/>
            <a:ext cx="8169870" cy="1455738"/>
          </a:xfrm>
          <a:prstGeom prst="roundRect">
            <a:avLst>
              <a:gd name="adj" fmla="val 9144"/>
            </a:avLst>
          </a:prstGeom>
          <a:solidFill>
            <a:srgbClr val="F8F8F8"/>
          </a:solidFill>
          <a:ln w="28575">
            <a:solidFill>
              <a:schemeClr val="accent1"/>
            </a:solidFill>
            <a:round/>
            <a:headEnd/>
            <a:tailEnd/>
          </a:ln>
        </p:spPr>
        <p:txBody>
          <a:bodyPr wrap="none" anchor="ctr"/>
          <a:lstStyle/>
          <a:p>
            <a:endParaRPr lang="zh-CN" altLang="en-US" b="0"/>
          </a:p>
        </p:txBody>
      </p:sp>
      <p:sp>
        <p:nvSpPr>
          <p:cNvPr id="30728" name="AutoShape 8">
            <a:extLst>
              <a:ext uri="{FF2B5EF4-FFF2-40B4-BE49-F238E27FC236}">
                <a16:creationId xmlns:a16="http://schemas.microsoft.com/office/drawing/2014/main" id="{56EF62C0-F3D1-40DB-BFB8-2766E2E05E4D}"/>
              </a:ext>
            </a:extLst>
          </p:cNvPr>
          <p:cNvSpPr>
            <a:spLocks noChangeArrowheads="1"/>
          </p:cNvSpPr>
          <p:nvPr/>
        </p:nvSpPr>
        <p:spPr bwMode="auto">
          <a:xfrm>
            <a:off x="1335063" y="3943672"/>
            <a:ext cx="2438400" cy="2125663"/>
          </a:xfrm>
          <a:prstGeom prst="upArrow">
            <a:avLst>
              <a:gd name="adj1" fmla="val 50000"/>
              <a:gd name="adj2" fmla="val 18667"/>
            </a:avLst>
          </a:prstGeom>
          <a:gradFill rotWithShape="1">
            <a:gsLst>
              <a:gs pos="0">
                <a:srgbClr val="49741E"/>
              </a:gs>
              <a:gs pos="100000">
                <a:schemeClr val="accent1"/>
              </a:gs>
            </a:gsLst>
            <a:lin ang="18900000" scaled="1"/>
          </a:gradFill>
          <a:ln>
            <a:noFill/>
          </a:ln>
          <a:scene3d>
            <a:camera prst="legacyPerspectiveBottomRight"/>
            <a:lightRig rig="legacyFlat1" dir="t"/>
          </a:scene3d>
          <a:sp3d extrusionH="430200" prstMaterial="legacyMatte">
            <a:bevelT w="13500" h="13500" prst="angle"/>
            <a:bevelB w="13500" h="13500" prst="angle"/>
            <a:extrusionClr>
              <a:schemeClr val="accent1"/>
            </a:extrusionClr>
            <a:contourClr>
              <a:srgbClr val="49741E"/>
            </a:contourClr>
          </a:sp3d>
          <a:extLst>
            <a:ext uri="{91240B29-F687-4F45-9708-019B960494DF}">
              <a14:hiddenLine xmlns:a14="http://schemas.microsoft.com/office/drawing/2010/main" w="19050">
                <a:noFill/>
                <a:miter lim="800000"/>
                <a:headEnd/>
                <a:tailEnd/>
              </a14:hiddenLine>
            </a:ext>
          </a:extLst>
        </p:spPr>
        <p:txBody>
          <a:bodyPr wrap="none" anchor="ctr">
            <a:flatTx/>
          </a:bodyPr>
          <a:lstStyle/>
          <a:p>
            <a:endParaRPr lang="zh-CN" altLang="en-US" b="0"/>
          </a:p>
        </p:txBody>
      </p:sp>
      <p:sp>
        <p:nvSpPr>
          <p:cNvPr id="316424" name="WordArt 9">
            <a:extLst>
              <a:ext uri="{FF2B5EF4-FFF2-40B4-BE49-F238E27FC236}">
                <a16:creationId xmlns:a16="http://schemas.microsoft.com/office/drawing/2014/main" id="{9D5944DE-ECF1-45E1-9AD6-4B46476731EA}"/>
              </a:ext>
            </a:extLst>
          </p:cNvPr>
          <p:cNvSpPr>
            <a:spLocks noChangeArrowheads="1" noChangeShapeType="1" noTextEdit="1"/>
          </p:cNvSpPr>
          <p:nvPr/>
        </p:nvSpPr>
        <p:spPr bwMode="auto">
          <a:xfrm>
            <a:off x="2738413" y="2827660"/>
            <a:ext cx="769938" cy="2174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a:solidFill>
                  <a:srgbClr val="FFFFFF"/>
                </a:solidFill>
                <a:effectLst>
                  <a:prstShdw prst="shdw17" dist="17961" dir="13500000">
                    <a:srgbClr val="080808"/>
                  </a:prstShdw>
                </a:effectLst>
                <a:latin typeface="Arial Black" panose="020B0A04020102020204" pitchFamily="34" charset="0"/>
              </a:rPr>
              <a:t>NO.8</a:t>
            </a:r>
            <a:endParaRPr lang="zh-CN" altLang="en-US" sz="3600">
              <a:solidFill>
                <a:srgbClr val="FFFFFF"/>
              </a:solidFill>
              <a:effectLst>
                <a:prstShdw prst="shdw17" dist="17961" dir="13500000">
                  <a:srgbClr val="080808"/>
                </a:prstShdw>
              </a:effectLst>
              <a:latin typeface="Arial Black" panose="020B0A04020102020204" pitchFamily="34" charset="0"/>
            </a:endParaRPr>
          </a:p>
        </p:txBody>
      </p:sp>
      <p:sp>
        <p:nvSpPr>
          <p:cNvPr id="316425" name="WordArt 10">
            <a:extLst>
              <a:ext uri="{FF2B5EF4-FFF2-40B4-BE49-F238E27FC236}">
                <a16:creationId xmlns:a16="http://schemas.microsoft.com/office/drawing/2014/main" id="{BA408E03-4791-40E5-B578-4FCE10D9D21E}"/>
              </a:ext>
            </a:extLst>
          </p:cNvPr>
          <p:cNvSpPr>
            <a:spLocks noChangeArrowheads="1" noChangeShapeType="1" noTextEdit="1"/>
          </p:cNvSpPr>
          <p:nvPr/>
        </p:nvSpPr>
        <p:spPr bwMode="auto">
          <a:xfrm>
            <a:off x="2235176" y="4324672"/>
            <a:ext cx="684212" cy="2317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a:solidFill>
                  <a:srgbClr val="FFFFFF"/>
                </a:solidFill>
                <a:effectLst>
                  <a:prstShdw prst="shdw17" dist="17961" dir="13500000">
                    <a:srgbClr val="080808"/>
                  </a:prstShdw>
                </a:effectLst>
                <a:latin typeface="Arial Black" panose="020B0A04020102020204" pitchFamily="34" charset="0"/>
              </a:rPr>
              <a:t>NO.9</a:t>
            </a:r>
            <a:endParaRPr lang="zh-CN" altLang="en-US" sz="3600">
              <a:solidFill>
                <a:srgbClr val="FFFFFF"/>
              </a:solidFill>
              <a:effectLst>
                <a:prstShdw prst="shdw17" dist="17961" dir="13500000">
                  <a:srgbClr val="080808"/>
                </a:prstShdw>
              </a:effectLst>
              <a:latin typeface="Arial Black" panose="020B0A04020102020204" pitchFamily="34" charset="0"/>
            </a:endParaRPr>
          </a:p>
        </p:txBody>
      </p:sp>
      <p:sp>
        <p:nvSpPr>
          <p:cNvPr id="316426" name="WordArt 11">
            <a:extLst>
              <a:ext uri="{FF2B5EF4-FFF2-40B4-BE49-F238E27FC236}">
                <a16:creationId xmlns:a16="http://schemas.microsoft.com/office/drawing/2014/main" id="{08409D81-7C44-4B88-85B6-5EC32E91A5D1}"/>
              </a:ext>
            </a:extLst>
          </p:cNvPr>
          <p:cNvSpPr>
            <a:spLocks noChangeArrowheads="1" noChangeShapeType="1" noTextEdit="1"/>
          </p:cNvSpPr>
          <p:nvPr/>
        </p:nvSpPr>
        <p:spPr bwMode="auto">
          <a:xfrm>
            <a:off x="3314676" y="1244922"/>
            <a:ext cx="788987" cy="2159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000">
                <a:solidFill>
                  <a:srgbClr val="FFFFFF"/>
                </a:solidFill>
                <a:effectLst>
                  <a:prstShdw prst="shdw17" dist="17961" dir="13500000">
                    <a:srgbClr val="080808"/>
                  </a:prstShdw>
                </a:effectLst>
                <a:latin typeface="Arial Black" panose="020B0A04020102020204" pitchFamily="34" charset="0"/>
              </a:rPr>
              <a:t>NO.7</a:t>
            </a:r>
            <a:endParaRPr lang="zh-CN" altLang="en-US" sz="2000">
              <a:solidFill>
                <a:srgbClr val="FFFFFF"/>
              </a:solidFill>
              <a:effectLst>
                <a:prstShdw prst="shdw17" dist="17961" dir="13500000">
                  <a:srgbClr val="080808"/>
                </a:prstShdw>
              </a:effectLst>
              <a:latin typeface="Arial Black" panose="020B0A04020102020204" pitchFamily="34" charset="0"/>
            </a:endParaRPr>
          </a:p>
        </p:txBody>
      </p:sp>
      <p:sp>
        <p:nvSpPr>
          <p:cNvPr id="316427" name="Text Box 12">
            <a:extLst>
              <a:ext uri="{FF2B5EF4-FFF2-40B4-BE49-F238E27FC236}">
                <a16:creationId xmlns:a16="http://schemas.microsoft.com/office/drawing/2014/main" id="{1FEE3BC0-1A5C-44FE-8E81-BA93883186C4}"/>
              </a:ext>
            </a:extLst>
          </p:cNvPr>
          <p:cNvSpPr txBox="1"/>
          <p:nvPr/>
        </p:nvSpPr>
        <p:spPr>
          <a:xfrm>
            <a:off x="3243238" y="1460822"/>
            <a:ext cx="865188" cy="1198563"/>
          </a:xfrm>
          <a:prstGeom prst="rect">
            <a:avLst/>
          </a:prstGeom>
          <a:noFill/>
          <a:ln w="9525">
            <a:noFill/>
          </a:ln>
        </p:spPr>
        <p:txBody>
          <a:bodyPr>
            <a:spAutoFit/>
          </a:bodyPr>
          <a:lstStyle/>
          <a:p>
            <a:pPr algn="r"/>
            <a:r>
              <a:rPr lang="zh-CN" altLang="en-US" sz="2400" noProof="1">
                <a:solidFill>
                  <a:srgbClr val="800000"/>
                </a:solidFill>
                <a:effectLst>
                  <a:outerShdw blurRad="38100" dist="38100" dir="2700000">
                    <a:srgbClr val="C0C0C0"/>
                  </a:outerShdw>
                </a:effectLst>
              </a:rPr>
              <a:t>地址映射机构</a:t>
            </a:r>
            <a:endParaRPr lang="en-US" altLang="zh-CN" sz="2400" noProof="1">
              <a:solidFill>
                <a:srgbClr val="800000"/>
              </a:solidFill>
              <a:effectLst>
                <a:outerShdw blurRad="38100" dist="38100" dir="2700000">
                  <a:srgbClr val="C0C0C0"/>
                </a:outerShdw>
              </a:effectLst>
            </a:endParaRPr>
          </a:p>
        </p:txBody>
      </p:sp>
      <p:sp>
        <p:nvSpPr>
          <p:cNvPr id="316428" name="Text Box 15">
            <a:extLst>
              <a:ext uri="{FF2B5EF4-FFF2-40B4-BE49-F238E27FC236}">
                <a16:creationId xmlns:a16="http://schemas.microsoft.com/office/drawing/2014/main" id="{855F548D-0528-4CB6-921E-F0EE09FD95D1}"/>
              </a:ext>
            </a:extLst>
          </p:cNvPr>
          <p:cNvSpPr txBox="1">
            <a:spLocks noChangeArrowheads="1"/>
          </p:cNvSpPr>
          <p:nvPr/>
        </p:nvSpPr>
        <p:spPr bwMode="auto">
          <a:xfrm>
            <a:off x="3314676" y="4864422"/>
            <a:ext cx="7245820" cy="955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solidFill>
                  <a:srgbClr val="000000"/>
                </a:solidFill>
              </a:rPr>
              <a:t>        为了提高处理机与外设、外设与外设的高度并行，在硬件上的支持为通道，或</a:t>
            </a:r>
            <a:r>
              <a:rPr lang="en-US" altLang="zh-CN" sz="2000" dirty="0">
                <a:solidFill>
                  <a:srgbClr val="000000"/>
                </a:solidFill>
              </a:rPr>
              <a:t>DMA</a:t>
            </a:r>
            <a:r>
              <a:rPr lang="zh-CN" altLang="en-US" sz="2000" dirty="0">
                <a:solidFill>
                  <a:srgbClr val="000000"/>
                </a:solidFill>
              </a:rPr>
              <a:t>。</a:t>
            </a:r>
            <a:endParaRPr lang="en-US" altLang="zh-CN" sz="2000" dirty="0">
              <a:solidFill>
                <a:srgbClr val="000000"/>
              </a:solidFill>
            </a:endParaRPr>
          </a:p>
        </p:txBody>
      </p:sp>
      <p:sp>
        <p:nvSpPr>
          <p:cNvPr id="316429" name="Text Box 16">
            <a:extLst>
              <a:ext uri="{FF2B5EF4-FFF2-40B4-BE49-F238E27FC236}">
                <a16:creationId xmlns:a16="http://schemas.microsoft.com/office/drawing/2014/main" id="{D6515FAF-3D39-48CE-B288-97DB8D705E23}"/>
              </a:ext>
            </a:extLst>
          </p:cNvPr>
          <p:cNvSpPr txBox="1">
            <a:spLocks noChangeArrowheads="1"/>
          </p:cNvSpPr>
          <p:nvPr/>
        </p:nvSpPr>
        <p:spPr bwMode="auto">
          <a:xfrm>
            <a:off x="4467201" y="1602557"/>
            <a:ext cx="6165302"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000000"/>
                </a:solidFill>
              </a:rPr>
              <a:t>       在多道程序的操作系统中，用户程序的编址通常从“</a:t>
            </a:r>
            <a:r>
              <a:rPr lang="en-US" altLang="zh-CN" sz="2000" dirty="0">
                <a:solidFill>
                  <a:srgbClr val="000000"/>
                </a:solidFill>
              </a:rPr>
              <a:t>0”</a:t>
            </a:r>
            <a:r>
              <a:rPr lang="zh-CN" altLang="en-US" sz="2000" dirty="0">
                <a:solidFill>
                  <a:srgbClr val="000000"/>
                </a:solidFill>
              </a:rPr>
              <a:t>地址开始编址，形成逻辑地址。硬件需要提供地址映射机构，负责将运行时的逻辑地址转换成物理地址</a:t>
            </a:r>
            <a:endParaRPr lang="en-US" altLang="zh-CN" sz="2000" dirty="0">
              <a:solidFill>
                <a:srgbClr val="000000"/>
              </a:solidFill>
            </a:endParaRPr>
          </a:p>
        </p:txBody>
      </p:sp>
      <p:sp>
        <p:nvSpPr>
          <p:cNvPr id="316430" name="Text Box 17">
            <a:extLst>
              <a:ext uri="{FF2B5EF4-FFF2-40B4-BE49-F238E27FC236}">
                <a16:creationId xmlns:a16="http://schemas.microsoft.com/office/drawing/2014/main" id="{5CA32310-D803-4E26-B491-973BCD89981A}"/>
              </a:ext>
            </a:extLst>
          </p:cNvPr>
          <p:cNvSpPr txBox="1">
            <a:spLocks noChangeArrowheads="1"/>
          </p:cNvSpPr>
          <p:nvPr/>
        </p:nvSpPr>
        <p:spPr bwMode="auto">
          <a:xfrm>
            <a:off x="3998636" y="3303794"/>
            <a:ext cx="6323061" cy="955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solidFill>
                  <a:srgbClr val="000000"/>
                </a:solidFill>
              </a:rPr>
              <a:t>       中断机构或机制是由硬件和软件共同组成的。硬件部分为中断装置。</a:t>
            </a:r>
          </a:p>
        </p:txBody>
      </p:sp>
      <p:sp>
        <p:nvSpPr>
          <p:cNvPr id="316432" name="Text Box 12">
            <a:extLst>
              <a:ext uri="{FF2B5EF4-FFF2-40B4-BE49-F238E27FC236}">
                <a16:creationId xmlns:a16="http://schemas.microsoft.com/office/drawing/2014/main" id="{FE6F87C4-3420-4A61-870D-A285C2CEBEAE}"/>
              </a:ext>
            </a:extLst>
          </p:cNvPr>
          <p:cNvSpPr txBox="1"/>
          <p:nvPr/>
        </p:nvSpPr>
        <p:spPr>
          <a:xfrm>
            <a:off x="2666976" y="3045147"/>
            <a:ext cx="865187" cy="977900"/>
          </a:xfrm>
          <a:prstGeom prst="rect">
            <a:avLst/>
          </a:prstGeom>
          <a:noFill/>
          <a:ln w="9525">
            <a:noFill/>
          </a:ln>
        </p:spPr>
        <p:txBody>
          <a:bodyPr>
            <a:spAutoFit/>
          </a:bodyPr>
          <a:lstStyle/>
          <a:p>
            <a:pPr algn="ctr">
              <a:lnSpc>
                <a:spcPct val="120000"/>
              </a:lnSpc>
              <a:spcBef>
                <a:spcPct val="50000"/>
              </a:spcBef>
            </a:pPr>
            <a:r>
              <a:rPr lang="zh-CN" altLang="en-US" sz="2400" noProof="1">
                <a:solidFill>
                  <a:srgbClr val="000099"/>
                </a:solidFill>
                <a:effectLst>
                  <a:outerShdw blurRad="38100" dist="38100" dir="2700000">
                    <a:srgbClr val="C0C0C0"/>
                  </a:outerShdw>
                </a:effectLst>
              </a:rPr>
              <a:t>中断机构</a:t>
            </a:r>
            <a:endParaRPr lang="en-US" altLang="zh-CN" sz="2400" noProof="1">
              <a:solidFill>
                <a:srgbClr val="000099"/>
              </a:solidFill>
              <a:effectLst>
                <a:outerShdw blurRad="38100" dist="38100" dir="2700000">
                  <a:srgbClr val="C0C0C0"/>
                </a:outerShdw>
              </a:effectLst>
            </a:endParaRPr>
          </a:p>
        </p:txBody>
      </p:sp>
      <p:sp>
        <p:nvSpPr>
          <p:cNvPr id="316433" name="Text Box 12">
            <a:extLst>
              <a:ext uri="{FF2B5EF4-FFF2-40B4-BE49-F238E27FC236}">
                <a16:creationId xmlns:a16="http://schemas.microsoft.com/office/drawing/2014/main" id="{C33D814A-6B16-40D5-85F6-ECCA06D112FA}"/>
              </a:ext>
            </a:extLst>
          </p:cNvPr>
          <p:cNvSpPr txBox="1"/>
          <p:nvPr/>
        </p:nvSpPr>
        <p:spPr>
          <a:xfrm>
            <a:off x="2090713" y="4700910"/>
            <a:ext cx="1008063" cy="977900"/>
          </a:xfrm>
          <a:prstGeom prst="rect">
            <a:avLst/>
          </a:prstGeom>
          <a:noFill/>
          <a:ln w="9525">
            <a:noFill/>
          </a:ln>
        </p:spPr>
        <p:txBody>
          <a:bodyPr>
            <a:spAutoFit/>
          </a:bodyPr>
          <a:lstStyle/>
          <a:p>
            <a:pPr algn="ctr">
              <a:lnSpc>
                <a:spcPct val="120000"/>
              </a:lnSpc>
              <a:spcBef>
                <a:spcPct val="50000"/>
              </a:spcBef>
            </a:pPr>
            <a:r>
              <a:rPr lang="en-US" altLang="zh-CN" sz="2400" noProof="1">
                <a:solidFill>
                  <a:srgbClr val="CC0000"/>
                </a:solidFill>
                <a:effectLst>
                  <a:outerShdw blurRad="38100" dist="38100" dir="2700000">
                    <a:srgbClr val="C0C0C0"/>
                  </a:outerShdw>
                </a:effectLst>
              </a:rPr>
              <a:t>DMA</a:t>
            </a:r>
            <a:r>
              <a:rPr lang="zh-CN" altLang="en-US" sz="2400" noProof="1">
                <a:solidFill>
                  <a:srgbClr val="CC0000"/>
                </a:solidFill>
                <a:effectLst>
                  <a:outerShdw blurRad="38100" dist="38100" dir="2700000">
                    <a:srgbClr val="C0C0C0"/>
                  </a:outerShdw>
                </a:effectLst>
              </a:rPr>
              <a:t>通道</a:t>
            </a:r>
            <a:endParaRPr lang="en-US" altLang="zh-CN" sz="2400" noProof="1">
              <a:solidFill>
                <a:srgbClr val="CC0000"/>
              </a:solidFill>
              <a:effectLst>
                <a:outerShdw blurRad="38100" dist="38100" dir="2700000">
                  <a:srgbClr val="C0C0C0"/>
                </a:outerShdw>
              </a:effectLst>
            </a:endParaRPr>
          </a:p>
        </p:txBody>
      </p:sp>
      <p:sp>
        <p:nvSpPr>
          <p:cNvPr id="18" name="矩形 17">
            <a:extLst>
              <a:ext uri="{FF2B5EF4-FFF2-40B4-BE49-F238E27FC236}">
                <a16:creationId xmlns:a16="http://schemas.microsoft.com/office/drawing/2014/main" id="{6D2BDD8D-416C-4070-9A07-23185AC8E90C}"/>
              </a:ext>
            </a:extLst>
          </p:cNvPr>
          <p:cNvSpPr>
            <a:spLocks noChangeArrowheads="1" noChangeShapeType="1" noTextEdit="1"/>
          </p:cNvSpPr>
          <p:nvPr/>
        </p:nvSpPr>
        <p:spPr bwMode="auto">
          <a:xfrm>
            <a:off x="263352" y="129580"/>
            <a:ext cx="4752975"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1.3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支持操作系统的硬件环境</a:t>
            </a:r>
          </a:p>
        </p:txBody>
      </p:sp>
    </p:spTree>
    <p:custDataLst>
      <p:tags r:id="rId1"/>
    </p:custDataLst>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725"/>
                                        </p:tgtEl>
                                        <p:attrNameLst>
                                          <p:attrName>style.visibility</p:attrName>
                                        </p:attrNameLst>
                                      </p:cBhvr>
                                      <p:to>
                                        <p:strVal val="visible"/>
                                      </p:to>
                                    </p:set>
                                    <p:anim calcmode="lin" valueType="num">
                                      <p:cBhvr additive="base">
                                        <p:cTn id="7" dur="500" fill="hold"/>
                                        <p:tgtEl>
                                          <p:spTgt spid="30725"/>
                                        </p:tgtEl>
                                        <p:attrNameLst>
                                          <p:attrName>ppt_x</p:attrName>
                                        </p:attrNameLst>
                                      </p:cBhvr>
                                      <p:tavLst>
                                        <p:tav tm="0">
                                          <p:val>
                                            <p:strVal val="#ppt_x"/>
                                          </p:val>
                                        </p:tav>
                                        <p:tav tm="100000">
                                          <p:val>
                                            <p:strVal val="#ppt_x"/>
                                          </p:val>
                                        </p:tav>
                                      </p:tavLst>
                                    </p:anim>
                                    <p:anim calcmode="lin" valueType="num">
                                      <p:cBhvr additive="base">
                                        <p:cTn id="8" dur="500" fill="hold"/>
                                        <p:tgtEl>
                                          <p:spTgt spid="3072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16426"/>
                                        </p:tgtEl>
                                        <p:attrNameLst>
                                          <p:attrName>style.visibility</p:attrName>
                                        </p:attrNameLst>
                                      </p:cBhvr>
                                      <p:to>
                                        <p:strVal val="visible"/>
                                      </p:to>
                                    </p:set>
                                    <p:anim calcmode="lin" valueType="num">
                                      <p:cBhvr additive="base">
                                        <p:cTn id="12" dur="500" fill="hold"/>
                                        <p:tgtEl>
                                          <p:spTgt spid="316426"/>
                                        </p:tgtEl>
                                        <p:attrNameLst>
                                          <p:attrName>ppt_x</p:attrName>
                                        </p:attrNameLst>
                                      </p:cBhvr>
                                      <p:tavLst>
                                        <p:tav tm="0">
                                          <p:val>
                                            <p:strVal val="#ppt_x"/>
                                          </p:val>
                                        </p:tav>
                                        <p:tav tm="100000">
                                          <p:val>
                                            <p:strVal val="#ppt_x"/>
                                          </p:val>
                                        </p:tav>
                                      </p:tavLst>
                                    </p:anim>
                                    <p:anim calcmode="lin" valueType="num">
                                      <p:cBhvr additive="base">
                                        <p:cTn id="13" dur="500" fill="hold"/>
                                        <p:tgtEl>
                                          <p:spTgt spid="316426"/>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16427"/>
                                        </p:tgtEl>
                                        <p:attrNameLst>
                                          <p:attrName>style.visibility</p:attrName>
                                        </p:attrNameLst>
                                      </p:cBhvr>
                                      <p:to>
                                        <p:strVal val="visible"/>
                                      </p:to>
                                    </p:set>
                                    <p:anim calcmode="lin" valueType="num">
                                      <p:cBhvr additive="base">
                                        <p:cTn id="17" dur="500" fill="hold"/>
                                        <p:tgtEl>
                                          <p:spTgt spid="316427"/>
                                        </p:tgtEl>
                                        <p:attrNameLst>
                                          <p:attrName>ppt_x</p:attrName>
                                        </p:attrNameLst>
                                      </p:cBhvr>
                                      <p:tavLst>
                                        <p:tav tm="0">
                                          <p:val>
                                            <p:strVal val="#ppt_x"/>
                                          </p:val>
                                        </p:tav>
                                        <p:tav tm="100000">
                                          <p:val>
                                            <p:strVal val="#ppt_x"/>
                                          </p:val>
                                        </p:tav>
                                      </p:tavLst>
                                    </p:anim>
                                    <p:anim calcmode="lin" valueType="num">
                                      <p:cBhvr additive="base">
                                        <p:cTn id="18" dur="500" fill="hold"/>
                                        <p:tgtEl>
                                          <p:spTgt spid="316427"/>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16418"/>
                                        </p:tgtEl>
                                        <p:attrNameLst>
                                          <p:attrName>style.visibility</p:attrName>
                                        </p:attrNameLst>
                                      </p:cBhvr>
                                      <p:to>
                                        <p:strVal val="visible"/>
                                      </p:to>
                                    </p:set>
                                    <p:anim calcmode="lin" valueType="num">
                                      <p:cBhvr additive="base">
                                        <p:cTn id="22" dur="500" fill="hold"/>
                                        <p:tgtEl>
                                          <p:spTgt spid="316418"/>
                                        </p:tgtEl>
                                        <p:attrNameLst>
                                          <p:attrName>ppt_x</p:attrName>
                                        </p:attrNameLst>
                                      </p:cBhvr>
                                      <p:tavLst>
                                        <p:tav tm="0">
                                          <p:val>
                                            <p:strVal val="#ppt_x"/>
                                          </p:val>
                                        </p:tav>
                                        <p:tav tm="100000">
                                          <p:val>
                                            <p:strVal val="#ppt_x"/>
                                          </p:val>
                                        </p:tav>
                                      </p:tavLst>
                                    </p:anim>
                                    <p:anim calcmode="lin" valueType="num">
                                      <p:cBhvr additive="base">
                                        <p:cTn id="23" dur="500" fill="hold"/>
                                        <p:tgtEl>
                                          <p:spTgt spid="316418"/>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16429"/>
                                        </p:tgtEl>
                                        <p:attrNameLst>
                                          <p:attrName>style.visibility</p:attrName>
                                        </p:attrNameLst>
                                      </p:cBhvr>
                                      <p:to>
                                        <p:strVal val="visible"/>
                                      </p:to>
                                    </p:set>
                                    <p:anim calcmode="lin" valueType="num">
                                      <p:cBhvr additive="base">
                                        <p:cTn id="27" dur="500" fill="hold"/>
                                        <p:tgtEl>
                                          <p:spTgt spid="316429"/>
                                        </p:tgtEl>
                                        <p:attrNameLst>
                                          <p:attrName>ppt_x</p:attrName>
                                        </p:attrNameLst>
                                      </p:cBhvr>
                                      <p:tavLst>
                                        <p:tav tm="0">
                                          <p:val>
                                            <p:strVal val="#ppt_x"/>
                                          </p:val>
                                        </p:tav>
                                        <p:tav tm="100000">
                                          <p:val>
                                            <p:strVal val="#ppt_x"/>
                                          </p:val>
                                        </p:tav>
                                      </p:tavLst>
                                    </p:anim>
                                    <p:anim calcmode="lin" valueType="num">
                                      <p:cBhvr additive="base">
                                        <p:cTn id="28" dur="500" fill="hold"/>
                                        <p:tgtEl>
                                          <p:spTgt spid="316429"/>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0726"/>
                                        </p:tgtEl>
                                        <p:attrNameLst>
                                          <p:attrName>style.visibility</p:attrName>
                                        </p:attrNameLst>
                                      </p:cBhvr>
                                      <p:to>
                                        <p:strVal val="visible"/>
                                      </p:to>
                                    </p:set>
                                    <p:anim calcmode="lin" valueType="num">
                                      <p:cBhvr additive="base">
                                        <p:cTn id="32" dur="500" fill="hold"/>
                                        <p:tgtEl>
                                          <p:spTgt spid="30726"/>
                                        </p:tgtEl>
                                        <p:attrNameLst>
                                          <p:attrName>ppt_x</p:attrName>
                                        </p:attrNameLst>
                                      </p:cBhvr>
                                      <p:tavLst>
                                        <p:tav tm="0">
                                          <p:val>
                                            <p:strVal val="#ppt_x"/>
                                          </p:val>
                                        </p:tav>
                                        <p:tav tm="100000">
                                          <p:val>
                                            <p:strVal val="#ppt_x"/>
                                          </p:val>
                                        </p:tav>
                                      </p:tavLst>
                                    </p:anim>
                                    <p:anim calcmode="lin" valueType="num">
                                      <p:cBhvr additive="base">
                                        <p:cTn id="33" dur="500" fill="hold"/>
                                        <p:tgtEl>
                                          <p:spTgt spid="30726"/>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000"/>
                            </p:stCondLst>
                            <p:childTnLst>
                              <p:par>
                                <p:cTn id="35" presetID="2" presetClass="entr" presetSubtype="4" fill="hold" nodeType="afterEffect">
                                  <p:stCondLst>
                                    <p:cond delay="0"/>
                                  </p:stCondLst>
                                  <p:childTnLst>
                                    <p:set>
                                      <p:cBhvr>
                                        <p:cTn id="36" dur="1" fill="hold">
                                          <p:stCondLst>
                                            <p:cond delay="0"/>
                                          </p:stCondLst>
                                        </p:cTn>
                                        <p:tgtEl>
                                          <p:spTgt spid="316424"/>
                                        </p:tgtEl>
                                        <p:attrNameLst>
                                          <p:attrName>style.visibility</p:attrName>
                                        </p:attrNameLst>
                                      </p:cBhvr>
                                      <p:to>
                                        <p:strVal val="visible"/>
                                      </p:to>
                                    </p:set>
                                    <p:anim calcmode="lin" valueType="num">
                                      <p:cBhvr additive="base">
                                        <p:cTn id="37" dur="500" fill="hold"/>
                                        <p:tgtEl>
                                          <p:spTgt spid="316424"/>
                                        </p:tgtEl>
                                        <p:attrNameLst>
                                          <p:attrName>ppt_x</p:attrName>
                                        </p:attrNameLst>
                                      </p:cBhvr>
                                      <p:tavLst>
                                        <p:tav tm="0">
                                          <p:val>
                                            <p:strVal val="#ppt_x"/>
                                          </p:val>
                                        </p:tav>
                                        <p:tav tm="100000">
                                          <p:val>
                                            <p:strVal val="#ppt_x"/>
                                          </p:val>
                                        </p:tav>
                                      </p:tavLst>
                                    </p:anim>
                                    <p:anim calcmode="lin" valueType="num">
                                      <p:cBhvr additive="base">
                                        <p:cTn id="38" dur="500" fill="hold"/>
                                        <p:tgtEl>
                                          <p:spTgt spid="316424"/>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316432"/>
                                        </p:tgtEl>
                                        <p:attrNameLst>
                                          <p:attrName>style.visibility</p:attrName>
                                        </p:attrNameLst>
                                      </p:cBhvr>
                                      <p:to>
                                        <p:strVal val="visible"/>
                                      </p:to>
                                    </p:set>
                                    <p:anim calcmode="lin" valueType="num">
                                      <p:cBhvr additive="base">
                                        <p:cTn id="42" dur="500" fill="hold"/>
                                        <p:tgtEl>
                                          <p:spTgt spid="316432"/>
                                        </p:tgtEl>
                                        <p:attrNameLst>
                                          <p:attrName>ppt_x</p:attrName>
                                        </p:attrNameLst>
                                      </p:cBhvr>
                                      <p:tavLst>
                                        <p:tav tm="0">
                                          <p:val>
                                            <p:strVal val="#ppt_x"/>
                                          </p:val>
                                        </p:tav>
                                        <p:tav tm="100000">
                                          <p:val>
                                            <p:strVal val="#ppt_x"/>
                                          </p:val>
                                        </p:tav>
                                      </p:tavLst>
                                    </p:anim>
                                    <p:anim calcmode="lin" valueType="num">
                                      <p:cBhvr additive="base">
                                        <p:cTn id="43" dur="500" fill="hold"/>
                                        <p:tgtEl>
                                          <p:spTgt spid="316432"/>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316419"/>
                                        </p:tgtEl>
                                        <p:attrNameLst>
                                          <p:attrName>style.visibility</p:attrName>
                                        </p:attrNameLst>
                                      </p:cBhvr>
                                      <p:to>
                                        <p:strVal val="visible"/>
                                      </p:to>
                                    </p:set>
                                    <p:anim calcmode="lin" valueType="num">
                                      <p:cBhvr additive="base">
                                        <p:cTn id="47" dur="500" fill="hold"/>
                                        <p:tgtEl>
                                          <p:spTgt spid="316419"/>
                                        </p:tgtEl>
                                        <p:attrNameLst>
                                          <p:attrName>ppt_x</p:attrName>
                                        </p:attrNameLst>
                                      </p:cBhvr>
                                      <p:tavLst>
                                        <p:tav tm="0">
                                          <p:val>
                                            <p:strVal val="#ppt_x"/>
                                          </p:val>
                                        </p:tav>
                                        <p:tav tm="100000">
                                          <p:val>
                                            <p:strVal val="#ppt_x"/>
                                          </p:val>
                                        </p:tav>
                                      </p:tavLst>
                                    </p:anim>
                                    <p:anim calcmode="lin" valueType="num">
                                      <p:cBhvr additive="base">
                                        <p:cTn id="48" dur="500" fill="hold"/>
                                        <p:tgtEl>
                                          <p:spTgt spid="316419"/>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316430"/>
                                        </p:tgtEl>
                                        <p:attrNameLst>
                                          <p:attrName>style.visibility</p:attrName>
                                        </p:attrNameLst>
                                      </p:cBhvr>
                                      <p:to>
                                        <p:strVal val="visible"/>
                                      </p:to>
                                    </p:set>
                                    <p:anim calcmode="lin" valueType="num">
                                      <p:cBhvr additive="base">
                                        <p:cTn id="52" dur="500" fill="hold"/>
                                        <p:tgtEl>
                                          <p:spTgt spid="316430"/>
                                        </p:tgtEl>
                                        <p:attrNameLst>
                                          <p:attrName>ppt_x</p:attrName>
                                        </p:attrNameLst>
                                      </p:cBhvr>
                                      <p:tavLst>
                                        <p:tav tm="0">
                                          <p:val>
                                            <p:strVal val="#ppt_x"/>
                                          </p:val>
                                        </p:tav>
                                        <p:tav tm="100000">
                                          <p:val>
                                            <p:strVal val="#ppt_x"/>
                                          </p:val>
                                        </p:tav>
                                      </p:tavLst>
                                    </p:anim>
                                    <p:anim calcmode="lin" valueType="num">
                                      <p:cBhvr additive="base">
                                        <p:cTn id="53" dur="500" fill="hold"/>
                                        <p:tgtEl>
                                          <p:spTgt spid="316430"/>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30728"/>
                                        </p:tgtEl>
                                        <p:attrNameLst>
                                          <p:attrName>style.visibility</p:attrName>
                                        </p:attrNameLst>
                                      </p:cBhvr>
                                      <p:to>
                                        <p:strVal val="visible"/>
                                      </p:to>
                                    </p:set>
                                    <p:anim calcmode="lin" valueType="num">
                                      <p:cBhvr additive="base">
                                        <p:cTn id="57" dur="500" fill="hold"/>
                                        <p:tgtEl>
                                          <p:spTgt spid="30728"/>
                                        </p:tgtEl>
                                        <p:attrNameLst>
                                          <p:attrName>ppt_x</p:attrName>
                                        </p:attrNameLst>
                                      </p:cBhvr>
                                      <p:tavLst>
                                        <p:tav tm="0">
                                          <p:val>
                                            <p:strVal val="#ppt_x"/>
                                          </p:val>
                                        </p:tav>
                                        <p:tav tm="100000">
                                          <p:val>
                                            <p:strVal val="#ppt_x"/>
                                          </p:val>
                                        </p:tav>
                                      </p:tavLst>
                                    </p:anim>
                                    <p:anim calcmode="lin" valueType="num">
                                      <p:cBhvr additive="base">
                                        <p:cTn id="58" dur="500" fill="hold"/>
                                        <p:tgtEl>
                                          <p:spTgt spid="30728"/>
                                        </p:tgtEl>
                                        <p:attrNameLst>
                                          <p:attrName>ppt_y</p:attrName>
                                        </p:attrNameLst>
                                      </p:cBhvr>
                                      <p:tavLst>
                                        <p:tav tm="0">
                                          <p:val>
                                            <p:strVal val="1+#ppt_h/2"/>
                                          </p:val>
                                        </p:tav>
                                        <p:tav tm="100000">
                                          <p:val>
                                            <p:strVal val="#ppt_y"/>
                                          </p:val>
                                        </p:tav>
                                      </p:tavLst>
                                    </p:anim>
                                  </p:childTnLst>
                                </p:cTn>
                              </p:par>
                            </p:childTnLst>
                          </p:cTn>
                        </p:par>
                        <p:par>
                          <p:cTn id="59" fill="hold" nodeType="afterGroup">
                            <p:stCondLst>
                              <p:cond delay="5500"/>
                            </p:stCondLst>
                            <p:childTnLst>
                              <p:par>
                                <p:cTn id="60" presetID="2" presetClass="entr" presetSubtype="4" fill="hold" nodeType="afterEffect">
                                  <p:stCondLst>
                                    <p:cond delay="0"/>
                                  </p:stCondLst>
                                  <p:childTnLst>
                                    <p:set>
                                      <p:cBhvr>
                                        <p:cTn id="61" dur="1" fill="hold">
                                          <p:stCondLst>
                                            <p:cond delay="0"/>
                                          </p:stCondLst>
                                        </p:cTn>
                                        <p:tgtEl>
                                          <p:spTgt spid="316425"/>
                                        </p:tgtEl>
                                        <p:attrNameLst>
                                          <p:attrName>style.visibility</p:attrName>
                                        </p:attrNameLst>
                                      </p:cBhvr>
                                      <p:to>
                                        <p:strVal val="visible"/>
                                      </p:to>
                                    </p:set>
                                    <p:anim calcmode="lin" valueType="num">
                                      <p:cBhvr additive="base">
                                        <p:cTn id="62" dur="500" fill="hold"/>
                                        <p:tgtEl>
                                          <p:spTgt spid="316425"/>
                                        </p:tgtEl>
                                        <p:attrNameLst>
                                          <p:attrName>ppt_x</p:attrName>
                                        </p:attrNameLst>
                                      </p:cBhvr>
                                      <p:tavLst>
                                        <p:tav tm="0">
                                          <p:val>
                                            <p:strVal val="#ppt_x"/>
                                          </p:val>
                                        </p:tav>
                                        <p:tav tm="100000">
                                          <p:val>
                                            <p:strVal val="#ppt_x"/>
                                          </p:val>
                                        </p:tav>
                                      </p:tavLst>
                                    </p:anim>
                                    <p:anim calcmode="lin" valueType="num">
                                      <p:cBhvr additive="base">
                                        <p:cTn id="63" dur="500" fill="hold"/>
                                        <p:tgtEl>
                                          <p:spTgt spid="316425"/>
                                        </p:tgtEl>
                                        <p:attrNameLst>
                                          <p:attrName>ppt_y</p:attrName>
                                        </p:attrNameLst>
                                      </p:cBhvr>
                                      <p:tavLst>
                                        <p:tav tm="0">
                                          <p:val>
                                            <p:strVal val="1+#ppt_h/2"/>
                                          </p:val>
                                        </p:tav>
                                        <p:tav tm="100000">
                                          <p:val>
                                            <p:strVal val="#ppt_y"/>
                                          </p:val>
                                        </p:tav>
                                      </p:tavLst>
                                    </p:anim>
                                  </p:childTnLst>
                                </p:cTn>
                              </p:par>
                            </p:childTnLst>
                          </p:cTn>
                        </p:par>
                        <p:par>
                          <p:cTn id="64" fill="hold" nodeType="afterGroup">
                            <p:stCondLst>
                              <p:cond delay="6000"/>
                            </p:stCondLst>
                            <p:childTnLst>
                              <p:par>
                                <p:cTn id="65" presetID="2" presetClass="entr" presetSubtype="4" fill="hold" grpId="0" nodeType="afterEffect">
                                  <p:stCondLst>
                                    <p:cond delay="0"/>
                                  </p:stCondLst>
                                  <p:childTnLst>
                                    <p:set>
                                      <p:cBhvr>
                                        <p:cTn id="66" dur="1" fill="hold">
                                          <p:stCondLst>
                                            <p:cond delay="0"/>
                                          </p:stCondLst>
                                        </p:cTn>
                                        <p:tgtEl>
                                          <p:spTgt spid="316433"/>
                                        </p:tgtEl>
                                        <p:attrNameLst>
                                          <p:attrName>style.visibility</p:attrName>
                                        </p:attrNameLst>
                                      </p:cBhvr>
                                      <p:to>
                                        <p:strVal val="visible"/>
                                      </p:to>
                                    </p:set>
                                    <p:anim calcmode="lin" valueType="num">
                                      <p:cBhvr additive="base">
                                        <p:cTn id="67" dur="500" fill="hold"/>
                                        <p:tgtEl>
                                          <p:spTgt spid="316433"/>
                                        </p:tgtEl>
                                        <p:attrNameLst>
                                          <p:attrName>ppt_x</p:attrName>
                                        </p:attrNameLst>
                                      </p:cBhvr>
                                      <p:tavLst>
                                        <p:tav tm="0">
                                          <p:val>
                                            <p:strVal val="#ppt_x"/>
                                          </p:val>
                                        </p:tav>
                                        <p:tav tm="100000">
                                          <p:val>
                                            <p:strVal val="#ppt_x"/>
                                          </p:val>
                                        </p:tav>
                                      </p:tavLst>
                                    </p:anim>
                                    <p:anim calcmode="lin" valueType="num">
                                      <p:cBhvr additive="base">
                                        <p:cTn id="68" dur="500" fill="hold"/>
                                        <p:tgtEl>
                                          <p:spTgt spid="316433"/>
                                        </p:tgtEl>
                                        <p:attrNameLst>
                                          <p:attrName>ppt_y</p:attrName>
                                        </p:attrNameLst>
                                      </p:cBhvr>
                                      <p:tavLst>
                                        <p:tav tm="0">
                                          <p:val>
                                            <p:strVal val="1+#ppt_h/2"/>
                                          </p:val>
                                        </p:tav>
                                        <p:tav tm="100000">
                                          <p:val>
                                            <p:strVal val="#ppt_y"/>
                                          </p:val>
                                        </p:tav>
                                      </p:tavLst>
                                    </p:anim>
                                  </p:childTnLst>
                                </p:cTn>
                              </p:par>
                            </p:childTnLst>
                          </p:cTn>
                        </p:par>
                        <p:par>
                          <p:cTn id="69" fill="hold" nodeType="afterGroup">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316422"/>
                                        </p:tgtEl>
                                        <p:attrNameLst>
                                          <p:attrName>style.visibility</p:attrName>
                                        </p:attrNameLst>
                                      </p:cBhvr>
                                      <p:to>
                                        <p:strVal val="visible"/>
                                      </p:to>
                                    </p:set>
                                    <p:anim calcmode="lin" valueType="num">
                                      <p:cBhvr additive="base">
                                        <p:cTn id="72" dur="500" fill="hold"/>
                                        <p:tgtEl>
                                          <p:spTgt spid="316422"/>
                                        </p:tgtEl>
                                        <p:attrNameLst>
                                          <p:attrName>ppt_x</p:attrName>
                                        </p:attrNameLst>
                                      </p:cBhvr>
                                      <p:tavLst>
                                        <p:tav tm="0">
                                          <p:val>
                                            <p:strVal val="#ppt_x"/>
                                          </p:val>
                                        </p:tav>
                                        <p:tav tm="100000">
                                          <p:val>
                                            <p:strVal val="#ppt_x"/>
                                          </p:val>
                                        </p:tav>
                                      </p:tavLst>
                                    </p:anim>
                                    <p:anim calcmode="lin" valueType="num">
                                      <p:cBhvr additive="base">
                                        <p:cTn id="73" dur="500" fill="hold"/>
                                        <p:tgtEl>
                                          <p:spTgt spid="316422"/>
                                        </p:tgtEl>
                                        <p:attrNameLst>
                                          <p:attrName>ppt_y</p:attrName>
                                        </p:attrNameLst>
                                      </p:cBhvr>
                                      <p:tavLst>
                                        <p:tav tm="0">
                                          <p:val>
                                            <p:strVal val="1+#ppt_h/2"/>
                                          </p:val>
                                        </p:tav>
                                        <p:tav tm="100000">
                                          <p:val>
                                            <p:strVal val="#ppt_y"/>
                                          </p:val>
                                        </p:tav>
                                      </p:tavLst>
                                    </p:anim>
                                  </p:childTnLst>
                                </p:cTn>
                              </p:par>
                            </p:childTnLst>
                          </p:cTn>
                        </p:par>
                        <p:par>
                          <p:cTn id="74" fill="hold" nodeType="afterGroup">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316428"/>
                                        </p:tgtEl>
                                        <p:attrNameLst>
                                          <p:attrName>style.visibility</p:attrName>
                                        </p:attrNameLst>
                                      </p:cBhvr>
                                      <p:to>
                                        <p:strVal val="visible"/>
                                      </p:to>
                                    </p:set>
                                    <p:anim calcmode="lin" valueType="num">
                                      <p:cBhvr additive="base">
                                        <p:cTn id="77" dur="500" fill="hold"/>
                                        <p:tgtEl>
                                          <p:spTgt spid="316428"/>
                                        </p:tgtEl>
                                        <p:attrNameLst>
                                          <p:attrName>ppt_x</p:attrName>
                                        </p:attrNameLst>
                                      </p:cBhvr>
                                      <p:tavLst>
                                        <p:tav tm="0">
                                          <p:val>
                                            <p:strVal val="#ppt_x"/>
                                          </p:val>
                                        </p:tav>
                                        <p:tav tm="100000">
                                          <p:val>
                                            <p:strVal val="#ppt_x"/>
                                          </p:val>
                                        </p:tav>
                                      </p:tavLst>
                                    </p:anim>
                                    <p:anim calcmode="lin" valueType="num">
                                      <p:cBhvr additive="base">
                                        <p:cTn id="78" dur="500" fill="hold"/>
                                        <p:tgtEl>
                                          <p:spTgt spid="3164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8" grpId="0" bldLvl="0" animBg="1"/>
      <p:bldP spid="316419" grpId="0" bldLvl="0" animBg="1"/>
      <p:bldP spid="30725" grpId="0" bldLvl="0" animBg="1"/>
      <p:bldP spid="30726" grpId="0" bldLvl="0" animBg="1"/>
      <p:bldP spid="316422" grpId="0" bldLvl="0" animBg="1"/>
      <p:bldP spid="30728" grpId="0" bldLvl="0" animBg="1"/>
      <p:bldP spid="316427" grpId="0"/>
      <p:bldP spid="316428" grpId="0"/>
      <p:bldP spid="316429" grpId="0"/>
      <p:bldP spid="316430" grpId="0"/>
      <p:bldP spid="316432" grpId="0"/>
      <p:bldP spid="31643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AutoShape 2">
            <a:extLst>
              <a:ext uri="{FF2B5EF4-FFF2-40B4-BE49-F238E27FC236}">
                <a16:creationId xmlns:a16="http://schemas.microsoft.com/office/drawing/2014/main" id="{899BC940-6272-4C79-8830-A1FB68B0B1B4}"/>
              </a:ext>
            </a:extLst>
          </p:cNvPr>
          <p:cNvSpPr>
            <a:spLocks noChangeArrowheads="1"/>
          </p:cNvSpPr>
          <p:nvPr/>
        </p:nvSpPr>
        <p:spPr bwMode="auto">
          <a:xfrm>
            <a:off x="3736975" y="5408613"/>
            <a:ext cx="4610100" cy="534987"/>
          </a:xfrm>
          <a:prstGeom prst="roundRect">
            <a:avLst>
              <a:gd name="adj" fmla="val 0"/>
            </a:avLst>
          </a:prstGeom>
          <a:solidFill>
            <a:schemeClr val="accent2"/>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endParaRPr lang="zh-CN" altLang="en-US" b="0"/>
          </a:p>
        </p:txBody>
      </p:sp>
      <p:cxnSp>
        <p:nvCxnSpPr>
          <p:cNvPr id="318467" name="AutoShape 3">
            <a:extLst>
              <a:ext uri="{FF2B5EF4-FFF2-40B4-BE49-F238E27FC236}">
                <a16:creationId xmlns:a16="http://schemas.microsoft.com/office/drawing/2014/main" id="{CFCFD3E5-8D04-426C-A532-6F8B828DBE83}"/>
              </a:ext>
            </a:extLst>
          </p:cNvPr>
          <p:cNvCxnSpPr>
            <a:cxnSpLocks noChangeShapeType="1"/>
            <a:endCxn id="318466" idx="1"/>
          </p:cNvCxnSpPr>
          <p:nvPr/>
        </p:nvCxnSpPr>
        <p:spPr bwMode="auto">
          <a:xfrm rot="10800000" flipH="1" flipV="1">
            <a:off x="2395538" y="4327525"/>
            <a:ext cx="1341437" cy="1349375"/>
          </a:xfrm>
          <a:prstGeom prst="bentConnector3">
            <a:avLst>
              <a:gd name="adj1" fmla="val -34319"/>
            </a:avLst>
          </a:prstGeom>
          <a:noFill/>
          <a:ln w="28575" cap="rnd">
            <a:solidFill>
              <a:srgbClr val="336699"/>
            </a:solidFill>
            <a:prstDash val="sysDot"/>
            <a:miter lim="800000"/>
            <a:headEnd/>
            <a:tailEnd/>
          </a:ln>
          <a:extLst>
            <a:ext uri="{909E8E84-426E-40DD-AFC4-6F175D3DCCD1}">
              <a14:hiddenFill xmlns:a14="http://schemas.microsoft.com/office/drawing/2010/main">
                <a:noFill/>
              </a14:hiddenFill>
            </a:ext>
          </a:extLst>
        </p:spPr>
      </p:cxnSp>
      <p:cxnSp>
        <p:nvCxnSpPr>
          <p:cNvPr id="318468" name="AutoShape 4">
            <a:extLst>
              <a:ext uri="{FF2B5EF4-FFF2-40B4-BE49-F238E27FC236}">
                <a16:creationId xmlns:a16="http://schemas.microsoft.com/office/drawing/2014/main" id="{1E1EC011-60B0-4508-A00C-FB8F438E8BD7}"/>
              </a:ext>
            </a:extLst>
          </p:cNvPr>
          <p:cNvCxnSpPr>
            <a:cxnSpLocks noChangeShapeType="1"/>
            <a:endCxn id="318466" idx="1"/>
          </p:cNvCxnSpPr>
          <p:nvPr/>
        </p:nvCxnSpPr>
        <p:spPr bwMode="auto">
          <a:xfrm flipH="1">
            <a:off x="8328025" y="4292600"/>
            <a:ext cx="1425575" cy="1349375"/>
          </a:xfrm>
          <a:prstGeom prst="bentConnector3">
            <a:avLst>
              <a:gd name="adj1" fmla="val -27552"/>
            </a:avLst>
          </a:prstGeom>
          <a:noFill/>
          <a:ln w="28575" cap="rnd">
            <a:solidFill>
              <a:srgbClr val="336699"/>
            </a:solidFill>
            <a:prstDash val="sysDot"/>
            <a:miter lim="800000"/>
            <a:headEnd/>
            <a:tailEnd/>
          </a:ln>
          <a:extLst>
            <a:ext uri="{909E8E84-426E-40DD-AFC4-6F175D3DCCD1}">
              <a14:hiddenFill xmlns:a14="http://schemas.microsoft.com/office/drawing/2010/main">
                <a:noFill/>
              </a14:hiddenFill>
            </a:ext>
          </a:extLst>
        </p:spPr>
      </p:cxnSp>
      <p:sp>
        <p:nvSpPr>
          <p:cNvPr id="318469" name="Text Box 5">
            <a:extLst>
              <a:ext uri="{FF2B5EF4-FFF2-40B4-BE49-F238E27FC236}">
                <a16:creationId xmlns:a16="http://schemas.microsoft.com/office/drawing/2014/main" id="{8EABBB49-A7F2-4125-B08A-BF801B900F30}"/>
              </a:ext>
            </a:extLst>
          </p:cNvPr>
          <p:cNvSpPr txBox="1"/>
          <p:nvPr/>
        </p:nvSpPr>
        <p:spPr>
          <a:xfrm>
            <a:off x="4295775" y="5445125"/>
            <a:ext cx="3467100" cy="460375"/>
          </a:xfrm>
          <a:prstGeom prst="rect">
            <a:avLst/>
          </a:prstGeom>
          <a:noFill/>
          <a:ln w="9525">
            <a:noFill/>
          </a:ln>
        </p:spPr>
        <p:txBody>
          <a:bodyPr>
            <a:spAutoFit/>
          </a:bodyPr>
          <a:lstStyle/>
          <a:p>
            <a:pPr algn="ctr">
              <a:spcBef>
                <a:spcPct val="50000"/>
              </a:spcBef>
            </a:pPr>
            <a:r>
              <a:rPr lang="zh-CN" altLang="en-US" sz="2400" noProof="1">
                <a:ln>
                  <a:solidFill>
                    <a:srgbClr val="FF0000"/>
                  </a:solidFill>
                </a:ln>
                <a:solidFill>
                  <a:srgbClr val="FF0000"/>
                </a:solidFill>
                <a:effectLst>
                  <a:outerShdw blurRad="38100" dist="38100" dir="2700000">
                    <a:srgbClr val="C0C0C0"/>
                  </a:outerShdw>
                </a:effectLst>
              </a:rPr>
              <a:t>本节小结</a:t>
            </a:r>
          </a:p>
        </p:txBody>
      </p:sp>
      <p:sp>
        <p:nvSpPr>
          <p:cNvPr id="318470" name="AutoShape 6">
            <a:extLst>
              <a:ext uri="{FF2B5EF4-FFF2-40B4-BE49-F238E27FC236}">
                <a16:creationId xmlns:a16="http://schemas.microsoft.com/office/drawing/2014/main" id="{56BAC3B6-3917-416F-A6C7-82774FF852CF}"/>
              </a:ext>
            </a:extLst>
          </p:cNvPr>
          <p:cNvSpPr>
            <a:spLocks noChangeArrowheads="1"/>
          </p:cNvSpPr>
          <p:nvPr/>
        </p:nvSpPr>
        <p:spPr bwMode="auto">
          <a:xfrm>
            <a:off x="2473325" y="3721100"/>
            <a:ext cx="3014663" cy="1370013"/>
          </a:xfrm>
          <a:prstGeom prst="can">
            <a:avLst>
              <a:gd name="adj" fmla="val 32083"/>
            </a:avLst>
          </a:prstGeom>
          <a:gradFill rotWithShape="1">
            <a:gsLst>
              <a:gs pos="0">
                <a:srgbClr val="C0CDB3"/>
              </a:gs>
              <a:gs pos="50000">
                <a:srgbClr val="FFFFFF"/>
              </a:gs>
              <a:gs pos="100000">
                <a:srgbClr val="C0CDB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318471" name="Oval 7">
            <a:extLst>
              <a:ext uri="{FF2B5EF4-FFF2-40B4-BE49-F238E27FC236}">
                <a16:creationId xmlns:a16="http://schemas.microsoft.com/office/drawing/2014/main" id="{84DB0644-F6EC-4F53-8A58-67E7948F2CC4}"/>
              </a:ext>
            </a:extLst>
          </p:cNvPr>
          <p:cNvSpPr>
            <a:spLocks noChangeArrowheads="1"/>
          </p:cNvSpPr>
          <p:nvPr/>
        </p:nvSpPr>
        <p:spPr bwMode="auto">
          <a:xfrm>
            <a:off x="2473325" y="3744913"/>
            <a:ext cx="3014663" cy="412750"/>
          </a:xfrm>
          <a:prstGeom prst="ellipse">
            <a:avLst/>
          </a:prstGeom>
          <a:gradFill rotWithShape="1">
            <a:gsLst>
              <a:gs pos="0">
                <a:srgbClr val="E6E6E6"/>
              </a:gs>
              <a:gs pos="14999">
                <a:srgbClr val="7D8496"/>
              </a:gs>
              <a:gs pos="53000">
                <a:srgbClr val="E6E6E6"/>
              </a:gs>
              <a:gs pos="67999">
                <a:srgbClr val="7D8496"/>
              </a:gs>
              <a:gs pos="92999">
                <a:srgbClr val="E6E6E6"/>
              </a:gs>
              <a:gs pos="100000">
                <a:srgbClr val="FFFFFF"/>
              </a:gs>
            </a:gsLst>
            <a:lin ang="5400000" scaled="1"/>
          </a:gradFill>
          <a:ln w="28575">
            <a:solidFill>
              <a:srgbClr val="B2B2B2"/>
            </a:solidFill>
            <a:round/>
            <a:headEnd/>
            <a:tailEnd/>
          </a:ln>
        </p:spPr>
        <p:txBody>
          <a:bodyPr wrap="none" anchor="ctr"/>
          <a:lstStyle/>
          <a:p>
            <a:endParaRPr lang="zh-CN" altLang="en-US" b="0"/>
          </a:p>
        </p:txBody>
      </p:sp>
      <p:sp>
        <p:nvSpPr>
          <p:cNvPr id="318472" name="Oval 8">
            <a:extLst>
              <a:ext uri="{FF2B5EF4-FFF2-40B4-BE49-F238E27FC236}">
                <a16:creationId xmlns:a16="http://schemas.microsoft.com/office/drawing/2014/main" id="{DB66F8B1-C0F8-4033-9AC5-5C31C8D64358}"/>
              </a:ext>
            </a:extLst>
          </p:cNvPr>
          <p:cNvSpPr>
            <a:spLocks noChangeArrowheads="1"/>
          </p:cNvSpPr>
          <p:nvPr/>
        </p:nvSpPr>
        <p:spPr bwMode="auto">
          <a:xfrm>
            <a:off x="2624138" y="3749675"/>
            <a:ext cx="2673350" cy="403225"/>
          </a:xfrm>
          <a:prstGeom prst="ellipse">
            <a:avLst/>
          </a:prstGeom>
          <a:solidFill>
            <a:srgbClr val="E1C797"/>
          </a:solidFill>
          <a:ln w="28575">
            <a:solidFill>
              <a:srgbClr val="FEFEFE"/>
            </a:solidFill>
            <a:round/>
            <a:headEnd/>
            <a:tailEnd/>
          </a:ln>
        </p:spPr>
        <p:txBody>
          <a:bodyPr wrap="none" anchor="ctr"/>
          <a:lstStyle/>
          <a:p>
            <a:endParaRPr lang="zh-CN" altLang="en-US" b="0"/>
          </a:p>
        </p:txBody>
      </p:sp>
      <p:sp>
        <p:nvSpPr>
          <p:cNvPr id="318473" name="Rectangle 9">
            <a:extLst>
              <a:ext uri="{FF2B5EF4-FFF2-40B4-BE49-F238E27FC236}">
                <a16:creationId xmlns:a16="http://schemas.microsoft.com/office/drawing/2014/main" id="{5C243606-C292-47DA-9EDA-13CA93B680F1}"/>
              </a:ext>
            </a:extLst>
          </p:cNvPr>
          <p:cNvSpPr>
            <a:spLocks noChangeArrowheads="1"/>
          </p:cNvSpPr>
          <p:nvPr/>
        </p:nvSpPr>
        <p:spPr bwMode="auto">
          <a:xfrm>
            <a:off x="2640013" y="1423988"/>
            <a:ext cx="2632075" cy="2525712"/>
          </a:xfrm>
          <a:prstGeom prst="rect">
            <a:avLst/>
          </a:prstGeom>
          <a:gradFill rotWithShape="1">
            <a:gsLst>
              <a:gs pos="0">
                <a:srgbClr val="FFFFFF">
                  <a:alpha val="0"/>
                </a:srgbClr>
              </a:gs>
              <a:gs pos="100000">
                <a:srgbClr val="E1C797"/>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en-US" b="0"/>
          </a:p>
        </p:txBody>
      </p:sp>
      <p:sp>
        <p:nvSpPr>
          <p:cNvPr id="318474" name="Rectangle 10">
            <a:extLst>
              <a:ext uri="{FF2B5EF4-FFF2-40B4-BE49-F238E27FC236}">
                <a16:creationId xmlns:a16="http://schemas.microsoft.com/office/drawing/2014/main" id="{8E11F7E3-76BD-48AF-B5AA-494EF77A3BFF}"/>
              </a:ext>
            </a:extLst>
          </p:cNvPr>
          <p:cNvSpPr/>
          <p:nvPr/>
        </p:nvSpPr>
        <p:spPr>
          <a:xfrm>
            <a:off x="2640013" y="1463675"/>
            <a:ext cx="2592387" cy="2800350"/>
          </a:xfrm>
          <a:prstGeom prst="rect">
            <a:avLst/>
          </a:prstGeom>
          <a:noFill/>
          <a:ln w="9525">
            <a:noFill/>
          </a:ln>
        </p:spPr>
        <p:txBody>
          <a:bodyPr>
            <a:spAutoFit/>
          </a:bodyPr>
          <a:lstStyle/>
          <a:p>
            <a:pPr marL="342900" indent="-342900">
              <a:lnSpc>
                <a:spcPct val="80000"/>
              </a:lnSpc>
              <a:buFontTx/>
              <a:buAutoNum type="arabicPeriod"/>
            </a:pPr>
            <a:r>
              <a:rPr lang="zh-CN" altLang="en-US" sz="2000" noProof="1">
                <a:solidFill>
                  <a:srgbClr val="000000"/>
                </a:solidFill>
                <a:effectLst>
                  <a:outerShdw blurRad="38100" dist="38100" dir="2700000">
                    <a:srgbClr val="C0C0C0"/>
                  </a:outerShdw>
                </a:effectLst>
              </a:rPr>
              <a:t>不同级别的程序语言</a:t>
            </a:r>
            <a:r>
              <a:rPr lang="zh-CN" altLang="en-US" noProof="1">
                <a:solidFill>
                  <a:srgbClr val="000000"/>
                </a:solidFill>
              </a:rPr>
              <a:t> </a:t>
            </a:r>
            <a:endParaRPr lang="zh-CN" altLang="en-US" sz="2000" noProof="1">
              <a:solidFill>
                <a:srgbClr val="000000"/>
              </a:solidFill>
              <a:effectLst>
                <a:outerShdw blurRad="38100" dist="38100" dir="2700000">
                  <a:srgbClr val="C0C0C0"/>
                </a:outerShdw>
              </a:effectLst>
            </a:endParaRPr>
          </a:p>
          <a:p>
            <a:pPr marL="342900" indent="-342900">
              <a:lnSpc>
                <a:spcPct val="80000"/>
              </a:lnSpc>
              <a:buFontTx/>
              <a:buAutoNum type="arabicPeriod"/>
            </a:pPr>
            <a:endParaRPr lang="zh-CN" altLang="en-US" sz="2000" noProof="1">
              <a:solidFill>
                <a:srgbClr val="000000"/>
              </a:solidFill>
              <a:effectLst>
                <a:outerShdw blurRad="38100" dist="38100" dir="2700000">
                  <a:srgbClr val="C0C0C0"/>
                </a:outerShdw>
              </a:effectLst>
            </a:endParaRPr>
          </a:p>
          <a:p>
            <a:pPr marL="342900" indent="-342900">
              <a:lnSpc>
                <a:spcPct val="80000"/>
              </a:lnSpc>
              <a:buFontTx/>
              <a:buAutoNum type="arabicPeriod"/>
            </a:pPr>
            <a:r>
              <a:rPr lang="zh-CN" altLang="en-US" sz="2000" noProof="1">
                <a:solidFill>
                  <a:srgbClr val="000000"/>
                </a:solidFill>
                <a:effectLst>
                  <a:outerShdw blurRad="38100" dist="38100" dir="2700000">
                    <a:srgbClr val="C0C0C0"/>
                  </a:outerShdw>
                </a:effectLst>
              </a:rPr>
              <a:t>各级语言的基本特点。</a:t>
            </a:r>
          </a:p>
          <a:p>
            <a:pPr marL="342900" indent="-342900">
              <a:lnSpc>
                <a:spcPct val="80000"/>
              </a:lnSpc>
              <a:buFontTx/>
              <a:buAutoNum type="arabicPeriod"/>
            </a:pPr>
            <a:endParaRPr lang="zh-CN" altLang="en-US" sz="2000" noProof="1">
              <a:solidFill>
                <a:srgbClr val="000000"/>
              </a:solidFill>
              <a:effectLst>
                <a:outerShdw blurRad="38100" dist="38100" dir="2700000">
                  <a:srgbClr val="C0C0C0"/>
                </a:outerShdw>
              </a:effectLst>
            </a:endParaRPr>
          </a:p>
          <a:p>
            <a:pPr marL="342900" indent="-342900">
              <a:lnSpc>
                <a:spcPct val="80000"/>
              </a:lnSpc>
              <a:buFontTx/>
              <a:buAutoNum type="arabicPeriod"/>
            </a:pPr>
            <a:r>
              <a:rPr lang="zh-CN" altLang="en-US" sz="2000" noProof="1">
                <a:solidFill>
                  <a:srgbClr val="000000"/>
                </a:solidFill>
                <a:effectLst>
                  <a:outerShdw blurRad="38100" dist="38100" dir="2700000">
                    <a:srgbClr val="C0C0C0"/>
                  </a:outerShdw>
                </a:effectLst>
              </a:rPr>
              <a:t>汇编级程序转换成机器级程序的汇编过程 。</a:t>
            </a:r>
          </a:p>
          <a:p>
            <a:pPr marL="342900" indent="-342900">
              <a:lnSpc>
                <a:spcPct val="80000"/>
              </a:lnSpc>
              <a:buFontTx/>
              <a:buAutoNum type="arabicPeriod"/>
            </a:pPr>
            <a:endParaRPr lang="zh-CN" altLang="en-US" sz="2000" noProof="1">
              <a:solidFill>
                <a:srgbClr val="000000"/>
              </a:solidFill>
              <a:effectLst>
                <a:outerShdw blurRad="38100" dist="38100" dir="2700000">
                  <a:srgbClr val="C0C0C0"/>
                </a:outerShdw>
              </a:effectLst>
            </a:endParaRPr>
          </a:p>
          <a:p>
            <a:pPr marL="342900" indent="-342900">
              <a:lnSpc>
                <a:spcPct val="80000"/>
              </a:lnSpc>
            </a:pPr>
            <a:endParaRPr lang="zh-CN" altLang="en-US" sz="2000" noProof="1">
              <a:solidFill>
                <a:srgbClr val="000000"/>
              </a:solidFill>
              <a:effectLst>
                <a:outerShdw blurRad="38100" dist="38100" dir="2700000">
                  <a:srgbClr val="C0C0C0"/>
                </a:outerShdw>
              </a:effectLst>
            </a:endParaRPr>
          </a:p>
        </p:txBody>
      </p:sp>
      <p:sp>
        <p:nvSpPr>
          <p:cNvPr id="318475" name="AutoShape 11">
            <a:extLst>
              <a:ext uri="{FF2B5EF4-FFF2-40B4-BE49-F238E27FC236}">
                <a16:creationId xmlns:a16="http://schemas.microsoft.com/office/drawing/2014/main" id="{EBE7DD42-3FE8-4D7B-9E7A-D69D49B653CD}"/>
              </a:ext>
            </a:extLst>
          </p:cNvPr>
          <p:cNvSpPr>
            <a:spLocks noChangeArrowheads="1"/>
          </p:cNvSpPr>
          <p:nvPr/>
        </p:nvSpPr>
        <p:spPr bwMode="auto">
          <a:xfrm>
            <a:off x="6729413" y="3709988"/>
            <a:ext cx="2849562" cy="1370012"/>
          </a:xfrm>
          <a:prstGeom prst="can">
            <a:avLst>
              <a:gd name="adj" fmla="val 32083"/>
            </a:avLst>
          </a:prstGeom>
          <a:gradFill rotWithShape="1">
            <a:gsLst>
              <a:gs pos="0">
                <a:srgbClr val="C0C0C0"/>
              </a:gs>
              <a:gs pos="50000">
                <a:srgbClr val="FFFFFF"/>
              </a:gs>
              <a:gs pos="100000">
                <a:srgbClr val="C0C0C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grpSp>
        <p:nvGrpSpPr>
          <p:cNvPr id="318476" name="Group 12">
            <a:extLst>
              <a:ext uri="{FF2B5EF4-FFF2-40B4-BE49-F238E27FC236}">
                <a16:creationId xmlns:a16="http://schemas.microsoft.com/office/drawing/2014/main" id="{5A580F99-99C4-4DEC-8B07-04B6736E32D9}"/>
              </a:ext>
            </a:extLst>
          </p:cNvPr>
          <p:cNvGrpSpPr>
            <a:grpSpLocks/>
          </p:cNvGrpSpPr>
          <p:nvPr/>
        </p:nvGrpSpPr>
        <p:grpSpPr bwMode="auto">
          <a:xfrm>
            <a:off x="6729413" y="3733800"/>
            <a:ext cx="2849562" cy="412750"/>
            <a:chOff x="2029" y="2178"/>
            <a:chExt cx="1600" cy="474"/>
          </a:xfrm>
        </p:grpSpPr>
        <p:sp>
          <p:nvSpPr>
            <p:cNvPr id="91148" name="Oval 13">
              <a:extLst>
                <a:ext uri="{FF2B5EF4-FFF2-40B4-BE49-F238E27FC236}">
                  <a16:creationId xmlns:a16="http://schemas.microsoft.com/office/drawing/2014/main" id="{52D3AA66-6FDD-4174-8FA8-05B2DEDCEE4D}"/>
                </a:ext>
              </a:extLst>
            </p:cNvPr>
            <p:cNvSpPr>
              <a:spLocks noChangeArrowheads="1"/>
            </p:cNvSpPr>
            <p:nvPr/>
          </p:nvSpPr>
          <p:spPr bwMode="auto">
            <a:xfrm>
              <a:off x="2029" y="2178"/>
              <a:ext cx="1600" cy="474"/>
            </a:xfrm>
            <a:prstGeom prst="ellipse">
              <a:avLst/>
            </a:prstGeom>
            <a:gradFill rotWithShape="1">
              <a:gsLst>
                <a:gs pos="0">
                  <a:srgbClr val="E6E6E6"/>
                </a:gs>
                <a:gs pos="14999">
                  <a:srgbClr val="7D8496"/>
                </a:gs>
                <a:gs pos="53000">
                  <a:srgbClr val="E6E6E6"/>
                </a:gs>
                <a:gs pos="67999">
                  <a:srgbClr val="7D8496"/>
                </a:gs>
                <a:gs pos="92999">
                  <a:srgbClr val="E6E6E6"/>
                </a:gs>
                <a:gs pos="100000">
                  <a:srgbClr val="FFFFFF"/>
                </a:gs>
              </a:gsLst>
              <a:lin ang="5400000" scaled="1"/>
            </a:gradFill>
            <a:ln w="28575">
              <a:solidFill>
                <a:srgbClr val="B2B2B2"/>
              </a:solidFill>
              <a:round/>
              <a:headEnd/>
              <a:tailEnd/>
            </a:ln>
          </p:spPr>
          <p:txBody>
            <a:bodyPr wrap="none" anchor="ctr"/>
            <a:lstStyle/>
            <a:p>
              <a:endParaRPr lang="zh-CN" altLang="en-US" b="0"/>
            </a:p>
          </p:txBody>
        </p:sp>
        <p:sp>
          <p:nvSpPr>
            <p:cNvPr id="91149" name="Oval 14">
              <a:extLst>
                <a:ext uri="{FF2B5EF4-FFF2-40B4-BE49-F238E27FC236}">
                  <a16:creationId xmlns:a16="http://schemas.microsoft.com/office/drawing/2014/main" id="{00092116-1773-4840-842D-D618A0254865}"/>
                </a:ext>
              </a:extLst>
            </p:cNvPr>
            <p:cNvSpPr>
              <a:spLocks noChangeArrowheads="1"/>
            </p:cNvSpPr>
            <p:nvPr/>
          </p:nvSpPr>
          <p:spPr bwMode="auto">
            <a:xfrm>
              <a:off x="2117" y="2183"/>
              <a:ext cx="1419" cy="464"/>
            </a:xfrm>
            <a:prstGeom prst="ellipse">
              <a:avLst/>
            </a:prstGeom>
            <a:solidFill>
              <a:srgbClr val="C9DE9A"/>
            </a:solidFill>
            <a:ln w="28575">
              <a:solidFill>
                <a:srgbClr val="FEFEFE"/>
              </a:solidFill>
              <a:round/>
              <a:headEnd/>
              <a:tailEnd/>
            </a:ln>
          </p:spPr>
          <p:txBody>
            <a:bodyPr wrap="none" anchor="ctr"/>
            <a:lstStyle/>
            <a:p>
              <a:endParaRPr lang="zh-CN" altLang="en-US" b="0"/>
            </a:p>
          </p:txBody>
        </p:sp>
      </p:grpSp>
      <p:sp>
        <p:nvSpPr>
          <p:cNvPr id="318479" name="Rectangle 15">
            <a:extLst>
              <a:ext uri="{FF2B5EF4-FFF2-40B4-BE49-F238E27FC236}">
                <a16:creationId xmlns:a16="http://schemas.microsoft.com/office/drawing/2014/main" id="{F2B2D44E-2B1F-4910-A6A7-2969A064EB03}"/>
              </a:ext>
            </a:extLst>
          </p:cNvPr>
          <p:cNvSpPr>
            <a:spLocks noChangeArrowheads="1"/>
          </p:cNvSpPr>
          <p:nvPr/>
        </p:nvSpPr>
        <p:spPr bwMode="auto">
          <a:xfrm>
            <a:off x="6888163" y="1514475"/>
            <a:ext cx="2489200" cy="2525713"/>
          </a:xfrm>
          <a:prstGeom prst="rect">
            <a:avLst/>
          </a:prstGeom>
          <a:gradFill rotWithShape="1">
            <a:gsLst>
              <a:gs pos="0">
                <a:srgbClr val="FFFFFF">
                  <a:alpha val="0"/>
                </a:srgbClr>
              </a:gs>
              <a:gs pos="100000">
                <a:srgbClr val="C9DE9A"/>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en-US" b="0"/>
          </a:p>
        </p:txBody>
      </p:sp>
      <p:sp>
        <p:nvSpPr>
          <p:cNvPr id="318480" name="Rectangle 16">
            <a:extLst>
              <a:ext uri="{FF2B5EF4-FFF2-40B4-BE49-F238E27FC236}">
                <a16:creationId xmlns:a16="http://schemas.microsoft.com/office/drawing/2014/main" id="{9A68B3BF-AB5A-4AEF-B16A-0C503A4AA0B6}"/>
              </a:ext>
            </a:extLst>
          </p:cNvPr>
          <p:cNvSpPr/>
          <p:nvPr/>
        </p:nvSpPr>
        <p:spPr>
          <a:xfrm>
            <a:off x="7032625" y="1557338"/>
            <a:ext cx="2378075" cy="2306637"/>
          </a:xfrm>
          <a:prstGeom prst="rect">
            <a:avLst/>
          </a:prstGeom>
          <a:noFill/>
          <a:ln w="9525">
            <a:noFill/>
          </a:ln>
        </p:spPr>
        <p:txBody>
          <a:bodyPr>
            <a:spAutoFit/>
          </a:bodyPr>
          <a:lstStyle/>
          <a:p>
            <a:pPr marL="116205" indent="-116205">
              <a:lnSpc>
                <a:spcPct val="80000"/>
              </a:lnSpc>
              <a:buFontTx/>
              <a:buAutoNum type="arabicPeriod"/>
            </a:pPr>
            <a:r>
              <a:rPr lang="zh-CN" altLang="en-US" sz="2000" noProof="1">
                <a:solidFill>
                  <a:srgbClr val="000000"/>
                </a:solidFill>
                <a:effectLst>
                  <a:outerShdw blurRad="38100" dist="38100" dir="2700000">
                    <a:srgbClr val="C0C0C0"/>
                  </a:outerShdw>
                </a:effectLst>
              </a:rPr>
              <a:t>  掌握计算机的基本工作原理。</a:t>
            </a:r>
          </a:p>
          <a:p>
            <a:pPr marL="116205" indent="-116205">
              <a:lnSpc>
                <a:spcPct val="80000"/>
              </a:lnSpc>
              <a:buFontTx/>
              <a:buAutoNum type="arabicPeriod"/>
            </a:pPr>
            <a:endParaRPr lang="zh-CN" altLang="en-US" sz="2000" noProof="1">
              <a:solidFill>
                <a:srgbClr val="000000"/>
              </a:solidFill>
              <a:effectLst>
                <a:outerShdw blurRad="38100" dist="38100" dir="2700000">
                  <a:srgbClr val="C0C0C0"/>
                </a:outerShdw>
              </a:effectLst>
            </a:endParaRPr>
          </a:p>
          <a:p>
            <a:pPr marL="116205" indent="-116205">
              <a:lnSpc>
                <a:spcPct val="80000"/>
              </a:lnSpc>
              <a:buFontTx/>
              <a:buAutoNum type="arabicPeriod"/>
            </a:pPr>
            <a:r>
              <a:rPr lang="zh-CN" altLang="en-US" sz="2000" noProof="1">
                <a:solidFill>
                  <a:srgbClr val="000000"/>
                </a:solidFill>
                <a:effectLst>
                  <a:outerShdw blurRad="38100" dist="38100" dir="2700000">
                    <a:srgbClr val="C0C0C0"/>
                  </a:outerShdw>
                </a:effectLst>
              </a:rPr>
              <a:t>  理解各种硬件设备的作用及其主要特点。</a:t>
            </a:r>
          </a:p>
          <a:p>
            <a:pPr marL="116205" indent="-116205">
              <a:lnSpc>
                <a:spcPct val="80000"/>
              </a:lnSpc>
              <a:buFontTx/>
              <a:buAutoNum type="arabicPeriod"/>
            </a:pPr>
            <a:endParaRPr lang="zh-CN" altLang="en-US" sz="2000" noProof="1">
              <a:solidFill>
                <a:srgbClr val="000000"/>
              </a:solidFill>
              <a:effectLst>
                <a:outerShdw blurRad="38100" dist="38100" dir="2700000">
                  <a:srgbClr val="C0C0C0"/>
                </a:outerShdw>
              </a:effectLst>
            </a:endParaRPr>
          </a:p>
          <a:p>
            <a:pPr marL="116205" indent="-116205">
              <a:lnSpc>
                <a:spcPct val="80000"/>
              </a:lnSpc>
              <a:buFontTx/>
              <a:buAutoNum type="arabicPeriod"/>
            </a:pPr>
            <a:r>
              <a:rPr lang="zh-CN" altLang="en-US" sz="2000" noProof="1">
                <a:solidFill>
                  <a:srgbClr val="000000"/>
                </a:solidFill>
                <a:effectLst>
                  <a:outerShdw blurRad="38100" dist="38100" dir="2700000">
                    <a:srgbClr val="C0C0C0"/>
                  </a:outerShdw>
                </a:effectLst>
              </a:rPr>
              <a:t>  操作系统与各种设备的关联。</a:t>
            </a:r>
          </a:p>
        </p:txBody>
      </p:sp>
      <p:sp>
        <p:nvSpPr>
          <p:cNvPr id="318487" name="Text Box 29">
            <a:extLst>
              <a:ext uri="{FF2B5EF4-FFF2-40B4-BE49-F238E27FC236}">
                <a16:creationId xmlns:a16="http://schemas.microsoft.com/office/drawing/2014/main" id="{8A994306-678E-4761-99B5-1FC3EC7C0FC2}"/>
              </a:ext>
            </a:extLst>
          </p:cNvPr>
          <p:cNvSpPr txBox="1"/>
          <p:nvPr/>
        </p:nvSpPr>
        <p:spPr>
          <a:xfrm>
            <a:off x="2436813" y="4346575"/>
            <a:ext cx="2970212" cy="398463"/>
          </a:xfrm>
          <a:prstGeom prst="rect">
            <a:avLst/>
          </a:prstGeom>
          <a:noFill/>
          <a:ln w="9525">
            <a:noFill/>
          </a:ln>
        </p:spPr>
        <p:txBody>
          <a:bodyPr>
            <a:spAutoFit/>
          </a:bodyPr>
          <a:lstStyle/>
          <a:p>
            <a:pPr algn="ctr">
              <a:spcBef>
                <a:spcPct val="50000"/>
              </a:spcBef>
              <a:buFont typeface="Wingdings" panose="05000000000000000000" pitchFamily="2" charset="2"/>
              <a:buNone/>
            </a:pPr>
            <a:r>
              <a:rPr lang="zh-CN" altLang="en-US" sz="2000" noProof="1">
                <a:solidFill>
                  <a:srgbClr val="000099"/>
                </a:solidFill>
                <a:effectLst>
                  <a:outerShdw blurRad="38100" dist="38100" dir="2700000">
                    <a:srgbClr val="C0C0C0"/>
                  </a:outerShdw>
                </a:effectLst>
              </a:rPr>
              <a:t>计算机体系结构</a:t>
            </a:r>
          </a:p>
        </p:txBody>
      </p:sp>
      <p:sp>
        <p:nvSpPr>
          <p:cNvPr id="318488" name="Text Box 30">
            <a:extLst>
              <a:ext uri="{FF2B5EF4-FFF2-40B4-BE49-F238E27FC236}">
                <a16:creationId xmlns:a16="http://schemas.microsoft.com/office/drawing/2014/main" id="{A933C901-9358-42D9-8FCE-ABE52108096B}"/>
              </a:ext>
            </a:extLst>
          </p:cNvPr>
          <p:cNvSpPr txBox="1"/>
          <p:nvPr/>
        </p:nvSpPr>
        <p:spPr>
          <a:xfrm>
            <a:off x="6526213" y="4318000"/>
            <a:ext cx="3386137" cy="398463"/>
          </a:xfrm>
          <a:prstGeom prst="rect">
            <a:avLst/>
          </a:prstGeom>
          <a:noFill/>
          <a:ln w="9525">
            <a:noFill/>
          </a:ln>
        </p:spPr>
        <p:txBody>
          <a:bodyPr>
            <a:spAutoFit/>
          </a:bodyPr>
          <a:lstStyle/>
          <a:p>
            <a:pPr algn="ctr">
              <a:spcBef>
                <a:spcPct val="50000"/>
              </a:spcBef>
              <a:buFont typeface="Wingdings" panose="05000000000000000000" pitchFamily="2" charset="2"/>
              <a:buNone/>
            </a:pPr>
            <a:r>
              <a:rPr lang="zh-CN" altLang="en-US" sz="2000" noProof="1">
                <a:solidFill>
                  <a:srgbClr val="000099"/>
                </a:solidFill>
                <a:effectLst>
                  <a:outerShdw blurRad="38100" dist="38100" dir="2700000">
                    <a:srgbClr val="C0C0C0"/>
                  </a:outerShdw>
                </a:effectLst>
              </a:rPr>
              <a:t>操作系统的硬件环境</a:t>
            </a:r>
          </a:p>
        </p:txBody>
      </p:sp>
      <p:sp>
        <p:nvSpPr>
          <p:cNvPr id="20" name="矩形 19">
            <a:extLst>
              <a:ext uri="{FF2B5EF4-FFF2-40B4-BE49-F238E27FC236}">
                <a16:creationId xmlns:a16="http://schemas.microsoft.com/office/drawing/2014/main" id="{EB74F1BC-0EFE-4C49-BE9F-C1B70BCA6A73}"/>
              </a:ext>
            </a:extLst>
          </p:cNvPr>
          <p:cNvSpPr>
            <a:spLocks noChangeArrowheads="1" noChangeShapeType="1" noTextEdit="1"/>
          </p:cNvSpPr>
          <p:nvPr/>
        </p:nvSpPr>
        <p:spPr bwMode="auto">
          <a:xfrm>
            <a:off x="263352" y="129580"/>
            <a:ext cx="4752975"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1.3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支持操作系统的硬件环境</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18468"/>
                                        </p:tgtEl>
                                        <p:attrNameLst>
                                          <p:attrName>style.visibility</p:attrName>
                                        </p:attrNameLst>
                                      </p:cBhvr>
                                      <p:to>
                                        <p:strVal val="visible"/>
                                      </p:to>
                                    </p:set>
                                    <p:anim calcmode="lin" valueType="num">
                                      <p:cBhvr additive="base">
                                        <p:cTn id="7" dur="500" fill="hold"/>
                                        <p:tgtEl>
                                          <p:spTgt spid="318468"/>
                                        </p:tgtEl>
                                        <p:attrNameLst>
                                          <p:attrName>ppt_x</p:attrName>
                                        </p:attrNameLst>
                                      </p:cBhvr>
                                      <p:tavLst>
                                        <p:tav tm="0">
                                          <p:val>
                                            <p:strVal val="#ppt_x"/>
                                          </p:val>
                                        </p:tav>
                                        <p:tav tm="100000">
                                          <p:val>
                                            <p:strVal val="#ppt_x"/>
                                          </p:val>
                                        </p:tav>
                                      </p:tavLst>
                                    </p:anim>
                                    <p:anim calcmode="lin" valueType="num">
                                      <p:cBhvr additive="base">
                                        <p:cTn id="8" dur="500" fill="hold"/>
                                        <p:tgtEl>
                                          <p:spTgt spid="318468"/>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18466"/>
                                        </p:tgtEl>
                                        <p:attrNameLst>
                                          <p:attrName>style.visibility</p:attrName>
                                        </p:attrNameLst>
                                      </p:cBhvr>
                                      <p:to>
                                        <p:strVal val="visible"/>
                                      </p:to>
                                    </p:set>
                                    <p:anim calcmode="lin" valueType="num">
                                      <p:cBhvr additive="base">
                                        <p:cTn id="12" dur="500" fill="hold"/>
                                        <p:tgtEl>
                                          <p:spTgt spid="318466"/>
                                        </p:tgtEl>
                                        <p:attrNameLst>
                                          <p:attrName>ppt_x</p:attrName>
                                        </p:attrNameLst>
                                      </p:cBhvr>
                                      <p:tavLst>
                                        <p:tav tm="0">
                                          <p:val>
                                            <p:strVal val="#ppt_x"/>
                                          </p:val>
                                        </p:tav>
                                        <p:tav tm="100000">
                                          <p:val>
                                            <p:strVal val="#ppt_x"/>
                                          </p:val>
                                        </p:tav>
                                      </p:tavLst>
                                    </p:anim>
                                    <p:anim calcmode="lin" valueType="num">
                                      <p:cBhvr additive="base">
                                        <p:cTn id="13" dur="500" fill="hold"/>
                                        <p:tgtEl>
                                          <p:spTgt spid="318466"/>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18467"/>
                                        </p:tgtEl>
                                        <p:attrNameLst>
                                          <p:attrName>style.visibility</p:attrName>
                                        </p:attrNameLst>
                                      </p:cBhvr>
                                      <p:to>
                                        <p:strVal val="visible"/>
                                      </p:to>
                                    </p:set>
                                    <p:anim calcmode="lin" valueType="num">
                                      <p:cBhvr additive="base">
                                        <p:cTn id="17" dur="500" fill="hold"/>
                                        <p:tgtEl>
                                          <p:spTgt spid="318467"/>
                                        </p:tgtEl>
                                        <p:attrNameLst>
                                          <p:attrName>ppt_x</p:attrName>
                                        </p:attrNameLst>
                                      </p:cBhvr>
                                      <p:tavLst>
                                        <p:tav tm="0">
                                          <p:val>
                                            <p:strVal val="#ppt_x"/>
                                          </p:val>
                                        </p:tav>
                                        <p:tav tm="100000">
                                          <p:val>
                                            <p:strVal val="#ppt_x"/>
                                          </p:val>
                                        </p:tav>
                                      </p:tavLst>
                                    </p:anim>
                                    <p:anim calcmode="lin" valueType="num">
                                      <p:cBhvr additive="base">
                                        <p:cTn id="18" dur="500" fill="hold"/>
                                        <p:tgtEl>
                                          <p:spTgt spid="318467"/>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18469"/>
                                        </p:tgtEl>
                                        <p:attrNameLst>
                                          <p:attrName>style.visibility</p:attrName>
                                        </p:attrNameLst>
                                      </p:cBhvr>
                                      <p:to>
                                        <p:strVal val="visible"/>
                                      </p:to>
                                    </p:set>
                                    <p:anim calcmode="lin" valueType="num">
                                      <p:cBhvr additive="base">
                                        <p:cTn id="22" dur="500" fill="hold"/>
                                        <p:tgtEl>
                                          <p:spTgt spid="318469"/>
                                        </p:tgtEl>
                                        <p:attrNameLst>
                                          <p:attrName>ppt_x</p:attrName>
                                        </p:attrNameLst>
                                      </p:cBhvr>
                                      <p:tavLst>
                                        <p:tav tm="0">
                                          <p:val>
                                            <p:strVal val="#ppt_x"/>
                                          </p:val>
                                        </p:tav>
                                        <p:tav tm="100000">
                                          <p:val>
                                            <p:strVal val="#ppt_x"/>
                                          </p:val>
                                        </p:tav>
                                      </p:tavLst>
                                    </p:anim>
                                    <p:anim calcmode="lin" valueType="num">
                                      <p:cBhvr additive="base">
                                        <p:cTn id="23" dur="500" fill="hold"/>
                                        <p:tgtEl>
                                          <p:spTgt spid="318469"/>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18470"/>
                                        </p:tgtEl>
                                        <p:attrNameLst>
                                          <p:attrName>style.visibility</p:attrName>
                                        </p:attrNameLst>
                                      </p:cBhvr>
                                      <p:to>
                                        <p:strVal val="visible"/>
                                      </p:to>
                                    </p:set>
                                    <p:anim calcmode="lin" valueType="num">
                                      <p:cBhvr additive="base">
                                        <p:cTn id="27" dur="500" fill="hold"/>
                                        <p:tgtEl>
                                          <p:spTgt spid="318470"/>
                                        </p:tgtEl>
                                        <p:attrNameLst>
                                          <p:attrName>ppt_x</p:attrName>
                                        </p:attrNameLst>
                                      </p:cBhvr>
                                      <p:tavLst>
                                        <p:tav tm="0">
                                          <p:val>
                                            <p:strVal val="#ppt_x"/>
                                          </p:val>
                                        </p:tav>
                                        <p:tav tm="100000">
                                          <p:val>
                                            <p:strVal val="#ppt_x"/>
                                          </p:val>
                                        </p:tav>
                                      </p:tavLst>
                                    </p:anim>
                                    <p:anim calcmode="lin" valueType="num">
                                      <p:cBhvr additive="base">
                                        <p:cTn id="28" dur="500" fill="hold"/>
                                        <p:tgtEl>
                                          <p:spTgt spid="318470"/>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18487"/>
                                        </p:tgtEl>
                                        <p:attrNameLst>
                                          <p:attrName>style.visibility</p:attrName>
                                        </p:attrNameLst>
                                      </p:cBhvr>
                                      <p:to>
                                        <p:strVal val="visible"/>
                                      </p:to>
                                    </p:set>
                                    <p:anim calcmode="lin" valueType="num">
                                      <p:cBhvr additive="base">
                                        <p:cTn id="32" dur="500" fill="hold"/>
                                        <p:tgtEl>
                                          <p:spTgt spid="318487"/>
                                        </p:tgtEl>
                                        <p:attrNameLst>
                                          <p:attrName>ppt_x</p:attrName>
                                        </p:attrNameLst>
                                      </p:cBhvr>
                                      <p:tavLst>
                                        <p:tav tm="0">
                                          <p:val>
                                            <p:strVal val="#ppt_x"/>
                                          </p:val>
                                        </p:tav>
                                        <p:tav tm="100000">
                                          <p:val>
                                            <p:strVal val="#ppt_x"/>
                                          </p:val>
                                        </p:tav>
                                      </p:tavLst>
                                    </p:anim>
                                    <p:anim calcmode="lin" valueType="num">
                                      <p:cBhvr additive="base">
                                        <p:cTn id="33" dur="500" fill="hold"/>
                                        <p:tgtEl>
                                          <p:spTgt spid="318487"/>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18471"/>
                                        </p:tgtEl>
                                        <p:attrNameLst>
                                          <p:attrName>style.visibility</p:attrName>
                                        </p:attrNameLst>
                                      </p:cBhvr>
                                      <p:to>
                                        <p:strVal val="visible"/>
                                      </p:to>
                                    </p:set>
                                    <p:anim calcmode="lin" valueType="num">
                                      <p:cBhvr additive="base">
                                        <p:cTn id="37" dur="500" fill="hold"/>
                                        <p:tgtEl>
                                          <p:spTgt spid="318471"/>
                                        </p:tgtEl>
                                        <p:attrNameLst>
                                          <p:attrName>ppt_x</p:attrName>
                                        </p:attrNameLst>
                                      </p:cBhvr>
                                      <p:tavLst>
                                        <p:tav tm="0">
                                          <p:val>
                                            <p:strVal val="#ppt_x"/>
                                          </p:val>
                                        </p:tav>
                                        <p:tav tm="100000">
                                          <p:val>
                                            <p:strVal val="#ppt_x"/>
                                          </p:val>
                                        </p:tav>
                                      </p:tavLst>
                                    </p:anim>
                                    <p:anim calcmode="lin" valueType="num">
                                      <p:cBhvr additive="base">
                                        <p:cTn id="38" dur="500" fill="hold"/>
                                        <p:tgtEl>
                                          <p:spTgt spid="318471"/>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318472"/>
                                        </p:tgtEl>
                                        <p:attrNameLst>
                                          <p:attrName>style.visibility</p:attrName>
                                        </p:attrNameLst>
                                      </p:cBhvr>
                                      <p:to>
                                        <p:strVal val="visible"/>
                                      </p:to>
                                    </p:set>
                                    <p:anim calcmode="lin" valueType="num">
                                      <p:cBhvr additive="base">
                                        <p:cTn id="42" dur="500" fill="hold"/>
                                        <p:tgtEl>
                                          <p:spTgt spid="318472"/>
                                        </p:tgtEl>
                                        <p:attrNameLst>
                                          <p:attrName>ppt_x</p:attrName>
                                        </p:attrNameLst>
                                      </p:cBhvr>
                                      <p:tavLst>
                                        <p:tav tm="0">
                                          <p:val>
                                            <p:strVal val="#ppt_x"/>
                                          </p:val>
                                        </p:tav>
                                        <p:tav tm="100000">
                                          <p:val>
                                            <p:strVal val="#ppt_x"/>
                                          </p:val>
                                        </p:tav>
                                      </p:tavLst>
                                    </p:anim>
                                    <p:anim calcmode="lin" valueType="num">
                                      <p:cBhvr additive="base">
                                        <p:cTn id="43" dur="500" fill="hold"/>
                                        <p:tgtEl>
                                          <p:spTgt spid="318472"/>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318473"/>
                                        </p:tgtEl>
                                        <p:attrNameLst>
                                          <p:attrName>style.visibility</p:attrName>
                                        </p:attrNameLst>
                                      </p:cBhvr>
                                      <p:to>
                                        <p:strVal val="visible"/>
                                      </p:to>
                                    </p:set>
                                    <p:anim calcmode="lin" valueType="num">
                                      <p:cBhvr additive="base">
                                        <p:cTn id="47" dur="500" fill="hold"/>
                                        <p:tgtEl>
                                          <p:spTgt spid="318473"/>
                                        </p:tgtEl>
                                        <p:attrNameLst>
                                          <p:attrName>ppt_x</p:attrName>
                                        </p:attrNameLst>
                                      </p:cBhvr>
                                      <p:tavLst>
                                        <p:tav tm="0">
                                          <p:val>
                                            <p:strVal val="#ppt_x"/>
                                          </p:val>
                                        </p:tav>
                                        <p:tav tm="100000">
                                          <p:val>
                                            <p:strVal val="#ppt_x"/>
                                          </p:val>
                                        </p:tav>
                                      </p:tavLst>
                                    </p:anim>
                                    <p:anim calcmode="lin" valueType="num">
                                      <p:cBhvr additive="base">
                                        <p:cTn id="48" dur="500" fill="hold"/>
                                        <p:tgtEl>
                                          <p:spTgt spid="318473"/>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318474"/>
                                        </p:tgtEl>
                                        <p:attrNameLst>
                                          <p:attrName>style.visibility</p:attrName>
                                        </p:attrNameLst>
                                      </p:cBhvr>
                                      <p:to>
                                        <p:strVal val="visible"/>
                                      </p:to>
                                    </p:set>
                                    <p:anim calcmode="lin" valueType="num">
                                      <p:cBhvr additive="base">
                                        <p:cTn id="52" dur="500" fill="hold"/>
                                        <p:tgtEl>
                                          <p:spTgt spid="318474"/>
                                        </p:tgtEl>
                                        <p:attrNameLst>
                                          <p:attrName>ppt_x</p:attrName>
                                        </p:attrNameLst>
                                      </p:cBhvr>
                                      <p:tavLst>
                                        <p:tav tm="0">
                                          <p:val>
                                            <p:strVal val="#ppt_x"/>
                                          </p:val>
                                        </p:tav>
                                        <p:tav tm="100000">
                                          <p:val>
                                            <p:strVal val="#ppt_x"/>
                                          </p:val>
                                        </p:tav>
                                      </p:tavLst>
                                    </p:anim>
                                    <p:anim calcmode="lin" valueType="num">
                                      <p:cBhvr additive="base">
                                        <p:cTn id="53" dur="500" fill="hold"/>
                                        <p:tgtEl>
                                          <p:spTgt spid="318474"/>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318475"/>
                                        </p:tgtEl>
                                        <p:attrNameLst>
                                          <p:attrName>style.visibility</p:attrName>
                                        </p:attrNameLst>
                                      </p:cBhvr>
                                      <p:to>
                                        <p:strVal val="visible"/>
                                      </p:to>
                                    </p:set>
                                    <p:anim calcmode="lin" valueType="num">
                                      <p:cBhvr additive="base">
                                        <p:cTn id="57" dur="500" fill="hold"/>
                                        <p:tgtEl>
                                          <p:spTgt spid="318475"/>
                                        </p:tgtEl>
                                        <p:attrNameLst>
                                          <p:attrName>ppt_x</p:attrName>
                                        </p:attrNameLst>
                                      </p:cBhvr>
                                      <p:tavLst>
                                        <p:tav tm="0">
                                          <p:val>
                                            <p:strVal val="#ppt_x"/>
                                          </p:val>
                                        </p:tav>
                                        <p:tav tm="100000">
                                          <p:val>
                                            <p:strVal val="#ppt_x"/>
                                          </p:val>
                                        </p:tav>
                                      </p:tavLst>
                                    </p:anim>
                                    <p:anim calcmode="lin" valueType="num">
                                      <p:cBhvr additive="base">
                                        <p:cTn id="58" dur="500" fill="hold"/>
                                        <p:tgtEl>
                                          <p:spTgt spid="318475"/>
                                        </p:tgtEl>
                                        <p:attrNameLst>
                                          <p:attrName>ppt_y</p:attrName>
                                        </p:attrNameLst>
                                      </p:cBhvr>
                                      <p:tavLst>
                                        <p:tav tm="0">
                                          <p:val>
                                            <p:strVal val="1+#ppt_h/2"/>
                                          </p:val>
                                        </p:tav>
                                        <p:tav tm="100000">
                                          <p:val>
                                            <p:strVal val="#ppt_y"/>
                                          </p:val>
                                        </p:tav>
                                      </p:tavLst>
                                    </p:anim>
                                  </p:childTnLst>
                                </p:cTn>
                              </p:par>
                            </p:childTnLst>
                          </p:cTn>
                        </p:par>
                        <p:par>
                          <p:cTn id="59" fill="hold" nodeType="afterGroup">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318488"/>
                                        </p:tgtEl>
                                        <p:attrNameLst>
                                          <p:attrName>style.visibility</p:attrName>
                                        </p:attrNameLst>
                                      </p:cBhvr>
                                      <p:to>
                                        <p:strVal val="visible"/>
                                      </p:to>
                                    </p:set>
                                    <p:anim calcmode="lin" valueType="num">
                                      <p:cBhvr additive="base">
                                        <p:cTn id="62" dur="500" fill="hold"/>
                                        <p:tgtEl>
                                          <p:spTgt spid="318488"/>
                                        </p:tgtEl>
                                        <p:attrNameLst>
                                          <p:attrName>ppt_x</p:attrName>
                                        </p:attrNameLst>
                                      </p:cBhvr>
                                      <p:tavLst>
                                        <p:tav tm="0">
                                          <p:val>
                                            <p:strVal val="#ppt_x"/>
                                          </p:val>
                                        </p:tav>
                                        <p:tav tm="100000">
                                          <p:val>
                                            <p:strVal val="#ppt_x"/>
                                          </p:val>
                                        </p:tav>
                                      </p:tavLst>
                                    </p:anim>
                                    <p:anim calcmode="lin" valueType="num">
                                      <p:cBhvr additive="base">
                                        <p:cTn id="63" dur="500" fill="hold"/>
                                        <p:tgtEl>
                                          <p:spTgt spid="318488"/>
                                        </p:tgtEl>
                                        <p:attrNameLst>
                                          <p:attrName>ppt_y</p:attrName>
                                        </p:attrNameLst>
                                      </p:cBhvr>
                                      <p:tavLst>
                                        <p:tav tm="0">
                                          <p:val>
                                            <p:strVal val="1+#ppt_h/2"/>
                                          </p:val>
                                        </p:tav>
                                        <p:tav tm="100000">
                                          <p:val>
                                            <p:strVal val="#ppt_y"/>
                                          </p:val>
                                        </p:tav>
                                      </p:tavLst>
                                    </p:anim>
                                  </p:childTnLst>
                                </p:cTn>
                              </p:par>
                            </p:childTnLst>
                          </p:cTn>
                        </p:par>
                        <p:par>
                          <p:cTn id="64" fill="hold" nodeType="afterGroup">
                            <p:stCondLst>
                              <p:cond delay="6000"/>
                            </p:stCondLst>
                            <p:childTnLst>
                              <p:par>
                                <p:cTn id="65" presetID="2" presetClass="entr" presetSubtype="4" fill="hold" nodeType="afterEffect">
                                  <p:stCondLst>
                                    <p:cond delay="0"/>
                                  </p:stCondLst>
                                  <p:childTnLst>
                                    <p:set>
                                      <p:cBhvr>
                                        <p:cTn id="66" dur="1" fill="hold">
                                          <p:stCondLst>
                                            <p:cond delay="0"/>
                                          </p:stCondLst>
                                        </p:cTn>
                                        <p:tgtEl>
                                          <p:spTgt spid="318476"/>
                                        </p:tgtEl>
                                        <p:attrNameLst>
                                          <p:attrName>style.visibility</p:attrName>
                                        </p:attrNameLst>
                                      </p:cBhvr>
                                      <p:to>
                                        <p:strVal val="visible"/>
                                      </p:to>
                                    </p:set>
                                    <p:anim calcmode="lin" valueType="num">
                                      <p:cBhvr additive="base">
                                        <p:cTn id="67" dur="500" fill="hold"/>
                                        <p:tgtEl>
                                          <p:spTgt spid="318476"/>
                                        </p:tgtEl>
                                        <p:attrNameLst>
                                          <p:attrName>ppt_x</p:attrName>
                                        </p:attrNameLst>
                                      </p:cBhvr>
                                      <p:tavLst>
                                        <p:tav tm="0">
                                          <p:val>
                                            <p:strVal val="#ppt_x"/>
                                          </p:val>
                                        </p:tav>
                                        <p:tav tm="100000">
                                          <p:val>
                                            <p:strVal val="#ppt_x"/>
                                          </p:val>
                                        </p:tav>
                                      </p:tavLst>
                                    </p:anim>
                                    <p:anim calcmode="lin" valueType="num">
                                      <p:cBhvr additive="base">
                                        <p:cTn id="68" dur="500" fill="hold"/>
                                        <p:tgtEl>
                                          <p:spTgt spid="318476"/>
                                        </p:tgtEl>
                                        <p:attrNameLst>
                                          <p:attrName>ppt_y</p:attrName>
                                        </p:attrNameLst>
                                      </p:cBhvr>
                                      <p:tavLst>
                                        <p:tav tm="0">
                                          <p:val>
                                            <p:strVal val="1+#ppt_h/2"/>
                                          </p:val>
                                        </p:tav>
                                        <p:tav tm="100000">
                                          <p:val>
                                            <p:strVal val="#ppt_y"/>
                                          </p:val>
                                        </p:tav>
                                      </p:tavLst>
                                    </p:anim>
                                  </p:childTnLst>
                                </p:cTn>
                              </p:par>
                            </p:childTnLst>
                          </p:cTn>
                        </p:par>
                        <p:par>
                          <p:cTn id="69" fill="hold" nodeType="afterGroup">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318479"/>
                                        </p:tgtEl>
                                        <p:attrNameLst>
                                          <p:attrName>style.visibility</p:attrName>
                                        </p:attrNameLst>
                                      </p:cBhvr>
                                      <p:to>
                                        <p:strVal val="visible"/>
                                      </p:to>
                                    </p:set>
                                    <p:anim calcmode="lin" valueType="num">
                                      <p:cBhvr additive="base">
                                        <p:cTn id="72" dur="500" fill="hold"/>
                                        <p:tgtEl>
                                          <p:spTgt spid="318479"/>
                                        </p:tgtEl>
                                        <p:attrNameLst>
                                          <p:attrName>ppt_x</p:attrName>
                                        </p:attrNameLst>
                                      </p:cBhvr>
                                      <p:tavLst>
                                        <p:tav tm="0">
                                          <p:val>
                                            <p:strVal val="#ppt_x"/>
                                          </p:val>
                                        </p:tav>
                                        <p:tav tm="100000">
                                          <p:val>
                                            <p:strVal val="#ppt_x"/>
                                          </p:val>
                                        </p:tav>
                                      </p:tavLst>
                                    </p:anim>
                                    <p:anim calcmode="lin" valueType="num">
                                      <p:cBhvr additive="base">
                                        <p:cTn id="73" dur="500" fill="hold"/>
                                        <p:tgtEl>
                                          <p:spTgt spid="318479"/>
                                        </p:tgtEl>
                                        <p:attrNameLst>
                                          <p:attrName>ppt_y</p:attrName>
                                        </p:attrNameLst>
                                      </p:cBhvr>
                                      <p:tavLst>
                                        <p:tav tm="0">
                                          <p:val>
                                            <p:strVal val="1+#ppt_h/2"/>
                                          </p:val>
                                        </p:tav>
                                        <p:tav tm="100000">
                                          <p:val>
                                            <p:strVal val="#ppt_y"/>
                                          </p:val>
                                        </p:tav>
                                      </p:tavLst>
                                    </p:anim>
                                  </p:childTnLst>
                                </p:cTn>
                              </p:par>
                            </p:childTnLst>
                          </p:cTn>
                        </p:par>
                        <p:par>
                          <p:cTn id="74" fill="hold" nodeType="afterGroup">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318480"/>
                                        </p:tgtEl>
                                        <p:attrNameLst>
                                          <p:attrName>style.visibility</p:attrName>
                                        </p:attrNameLst>
                                      </p:cBhvr>
                                      <p:to>
                                        <p:strVal val="visible"/>
                                      </p:to>
                                    </p:set>
                                    <p:anim calcmode="lin" valueType="num">
                                      <p:cBhvr additive="base">
                                        <p:cTn id="77" dur="500" fill="hold"/>
                                        <p:tgtEl>
                                          <p:spTgt spid="318480"/>
                                        </p:tgtEl>
                                        <p:attrNameLst>
                                          <p:attrName>ppt_x</p:attrName>
                                        </p:attrNameLst>
                                      </p:cBhvr>
                                      <p:tavLst>
                                        <p:tav tm="0">
                                          <p:val>
                                            <p:strVal val="#ppt_x"/>
                                          </p:val>
                                        </p:tav>
                                        <p:tav tm="100000">
                                          <p:val>
                                            <p:strVal val="#ppt_x"/>
                                          </p:val>
                                        </p:tav>
                                      </p:tavLst>
                                    </p:anim>
                                    <p:anim calcmode="lin" valueType="num">
                                      <p:cBhvr additive="base">
                                        <p:cTn id="78" dur="500" fill="hold"/>
                                        <p:tgtEl>
                                          <p:spTgt spid="3184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6" grpId="0" bldLvl="0" animBg="1"/>
      <p:bldP spid="318469" grpId="0"/>
      <p:bldP spid="318470" grpId="0" bldLvl="0" animBg="1"/>
      <p:bldP spid="318471" grpId="0" bldLvl="0" animBg="1"/>
      <p:bldP spid="318472" grpId="0" bldLvl="0" animBg="1"/>
      <p:bldP spid="318473" grpId="0" bldLvl="0" animBg="1"/>
      <p:bldP spid="318474" grpId="0"/>
      <p:bldP spid="318475" grpId="0" bldLvl="0" animBg="1"/>
      <p:bldP spid="318479" grpId="0" bldLvl="0" animBg="1"/>
      <p:bldP spid="318480" grpId="0"/>
      <p:bldP spid="318487" grpId="0"/>
      <p:bldP spid="318488" grpId="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69" name="任意多边形 205825">
            <a:extLst>
              <a:ext uri="{FF2B5EF4-FFF2-40B4-BE49-F238E27FC236}">
                <a16:creationId xmlns:a16="http://schemas.microsoft.com/office/drawing/2014/main" id="{C5F8D9AF-5AA3-4048-B39A-8F37A28E0DC5}"/>
              </a:ext>
            </a:extLst>
          </p:cNvPr>
          <p:cNvSpPr>
            <a:spLocks noChangeArrowheads="1"/>
          </p:cNvSpPr>
          <p:nvPr/>
        </p:nvSpPr>
        <p:spPr bwMode="auto">
          <a:xfrm rot="5400000">
            <a:off x="-2490166" y="1173188"/>
            <a:ext cx="4824412" cy="4770438"/>
          </a:xfrm>
          <a:custGeom>
            <a:avLst/>
            <a:gdLst>
              <a:gd name="T0" fmla="*/ 323 w 21600"/>
              <a:gd name="T1" fmla="*/ 10641 h 21600"/>
              <a:gd name="T2" fmla="*/ 10800 w 21600"/>
              <a:gd name="T3" fmla="*/ 322 h 21600"/>
              <a:gd name="T4" fmla="*/ 21277 w 21600"/>
              <a:gd name="T5" fmla="*/ 10640 h 21600"/>
              <a:gd name="T6" fmla="*/ 21598 w 21600"/>
              <a:gd name="T7" fmla="*/ 10636 h 21600"/>
              <a:gd name="T8" fmla="*/ 10798 w 21600"/>
              <a:gd name="T9" fmla="*/ -164 h 21600"/>
              <a:gd name="T10" fmla="*/ -1 w 21600"/>
              <a:gd name="T11" fmla="*/ 10472 h 21600"/>
            </a:gdLst>
            <a:ahLst/>
            <a:cxnLst>
              <a:cxn ang="0">
                <a:pos x="T0" y="T1"/>
              </a:cxn>
              <a:cxn ang="0">
                <a:pos x="T2" y="T3"/>
              </a:cxn>
              <a:cxn ang="0">
                <a:pos x="T4" y="T5"/>
              </a:cxn>
              <a:cxn ang="0">
                <a:pos x="T6" y="T7"/>
              </a:cxn>
              <a:cxn ang="0">
                <a:pos x="T8" y="T9"/>
              </a:cxn>
              <a:cxn ang="0">
                <a:pos x="T10" y="T11"/>
              </a:cxn>
            </a:cxnLst>
            <a:rect l="0" t="0" r="r" b="b"/>
            <a:pathLst>
              <a:path w="21600" h="21600">
                <a:moveTo>
                  <a:pt x="323" y="10641"/>
                </a:moveTo>
                <a:cubicBezTo>
                  <a:pt x="409" y="4927"/>
                  <a:pt x="5067" y="322"/>
                  <a:pt x="10800" y="322"/>
                </a:cubicBezTo>
                <a:cubicBezTo>
                  <a:pt x="16534" y="322"/>
                  <a:pt x="21192" y="4927"/>
                  <a:pt x="21277" y="10640"/>
                </a:cubicBezTo>
                <a:lnTo>
                  <a:pt x="21598" y="10636"/>
                </a:lnTo>
                <a:cubicBezTo>
                  <a:pt x="21509" y="4583"/>
                  <a:pt x="16708" y="-164"/>
                  <a:pt x="10798" y="-164"/>
                </a:cubicBezTo>
                <a:cubicBezTo>
                  <a:pt x="4888" y="-164"/>
                  <a:pt x="87" y="4583"/>
                  <a:pt x="-1" y="10472"/>
                </a:cubicBezTo>
                <a:close/>
              </a:path>
            </a:pathLst>
          </a:custGeom>
          <a:solidFill>
            <a:srgbClr val="99FF66"/>
          </a:solidFill>
          <a:ln w="38100" cmpd="dbl">
            <a:solidFill>
              <a:srgbClr val="FF9900"/>
            </a:solidFill>
            <a:miter lim="800000"/>
            <a:headEnd/>
            <a:tailEnd/>
          </a:ln>
        </p:spPr>
        <p:txBody>
          <a:bodyPr/>
          <a:lstStyle/>
          <a:p>
            <a:endParaRPr lang="zh-CN" altLang="en-US" sz="100"/>
          </a:p>
        </p:txBody>
      </p:sp>
      <p:grpSp>
        <p:nvGrpSpPr>
          <p:cNvPr id="205827" name="组合 205826">
            <a:extLst>
              <a:ext uri="{FF2B5EF4-FFF2-40B4-BE49-F238E27FC236}">
                <a16:creationId xmlns:a16="http://schemas.microsoft.com/office/drawing/2014/main" id="{22BEF5B4-6724-4639-8541-898744C0F56E}"/>
              </a:ext>
            </a:extLst>
          </p:cNvPr>
          <p:cNvGrpSpPr>
            <a:grpSpLocks/>
          </p:cNvGrpSpPr>
          <p:nvPr/>
        </p:nvGrpSpPr>
        <p:grpSpPr bwMode="auto">
          <a:xfrm>
            <a:off x="2046909" y="3695726"/>
            <a:ext cx="4464050" cy="457200"/>
            <a:chOff x="1338" y="2387"/>
            <a:chExt cx="2790" cy="320"/>
          </a:xfrm>
        </p:grpSpPr>
        <p:sp>
          <p:nvSpPr>
            <p:cNvPr id="205828" name="圆角矩形 205827">
              <a:hlinkClick r:id="rId3" action="ppaction://hlinksldjump"/>
              <a:extLst>
                <a:ext uri="{FF2B5EF4-FFF2-40B4-BE49-F238E27FC236}">
                  <a16:creationId xmlns:a16="http://schemas.microsoft.com/office/drawing/2014/main" id="{8FC152B0-3BCD-4883-83CC-1C4BEB1D21F0}"/>
                </a:ext>
              </a:extLst>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sz="2400" noProof="1">
                  <a:solidFill>
                    <a:srgbClr val="008000"/>
                  </a:solidFill>
                  <a:effectLst>
                    <a:outerShdw blurRad="38100" dist="38100" dir="2700000">
                      <a:srgbClr val="C0C0C0"/>
                    </a:outerShdw>
                  </a:effectLst>
                  <a:ea typeface="华文新魏" pitchFamily="2" charset="-122"/>
                </a:rPr>
                <a:t>三、操作系统的基本特征</a:t>
              </a:r>
              <a:r>
                <a:rPr lang="zh-CN" altLang="en-US" sz="2400" noProof="1">
                  <a:solidFill>
                    <a:schemeClr val="accent1"/>
                  </a:solidFill>
                  <a:effectLst>
                    <a:outerShdw blurRad="38100" dist="38100" dir="2700000">
                      <a:srgbClr val="C0C0C0"/>
                    </a:outerShdw>
                  </a:effectLst>
                  <a:ea typeface="华文新魏" pitchFamily="2" charset="-122"/>
                </a:rPr>
                <a:t> </a:t>
              </a:r>
            </a:p>
          </p:txBody>
        </p:sp>
        <p:grpSp>
          <p:nvGrpSpPr>
            <p:cNvPr id="109572" name="组合 205828">
              <a:extLst>
                <a:ext uri="{FF2B5EF4-FFF2-40B4-BE49-F238E27FC236}">
                  <a16:creationId xmlns:a16="http://schemas.microsoft.com/office/drawing/2014/main" id="{87221555-523D-4339-B08D-D6A47E1AA4BF}"/>
                </a:ext>
              </a:extLst>
            </p:cNvPr>
            <p:cNvGrpSpPr>
              <a:grpSpLocks/>
            </p:cNvGrpSpPr>
            <p:nvPr/>
          </p:nvGrpSpPr>
          <p:grpSpPr bwMode="auto">
            <a:xfrm>
              <a:off x="1338" y="2432"/>
              <a:ext cx="240" cy="240"/>
              <a:chOff x="2078" y="1680"/>
              <a:chExt cx="1615" cy="1615"/>
            </a:xfrm>
          </p:grpSpPr>
          <p:sp>
            <p:nvSpPr>
              <p:cNvPr id="109573" name="椭圆 205829">
                <a:extLst>
                  <a:ext uri="{FF2B5EF4-FFF2-40B4-BE49-F238E27FC236}">
                    <a16:creationId xmlns:a16="http://schemas.microsoft.com/office/drawing/2014/main" id="{0790CBD9-918E-4E5E-87FC-DF80FCBBDCB3}"/>
                  </a:ext>
                </a:extLst>
              </p:cNvPr>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a:lstStyle/>
              <a:p>
                <a:endParaRPr lang="zh-CN" altLang="en-US" sz="100"/>
              </a:p>
            </p:txBody>
          </p:sp>
          <p:sp>
            <p:nvSpPr>
              <p:cNvPr id="109574" name="椭圆 205830">
                <a:extLst>
                  <a:ext uri="{FF2B5EF4-FFF2-40B4-BE49-F238E27FC236}">
                    <a16:creationId xmlns:a16="http://schemas.microsoft.com/office/drawing/2014/main" id="{706AD8C1-AEE5-4F50-869D-04B936342EFB}"/>
                  </a:ext>
                </a:extLst>
              </p:cNvPr>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109575" name="椭圆 205831">
                <a:extLst>
                  <a:ext uri="{FF2B5EF4-FFF2-40B4-BE49-F238E27FC236}">
                    <a16:creationId xmlns:a16="http://schemas.microsoft.com/office/drawing/2014/main" id="{5E9FF115-BA32-48C5-BF3C-2BBE179A4702}"/>
                  </a:ext>
                </a:extLst>
              </p:cNvPr>
              <p:cNvSpPr>
                <a:spLocks noChangeArrowheads="1"/>
              </p:cNvSpPr>
              <p:nvPr/>
            </p:nvSpPr>
            <p:spPr bwMode="auto">
              <a:xfrm>
                <a:off x="2254" y="1856"/>
                <a:ext cx="1262" cy="1264"/>
              </a:xfrm>
              <a:prstGeom prst="ellipse">
                <a:avLst/>
              </a:prstGeom>
              <a:gradFill rotWithShape="1">
                <a:gsLst>
                  <a:gs pos="0">
                    <a:srgbClr val="FFFFFF"/>
                  </a:gs>
                  <a:gs pos="50000">
                    <a:schemeClr val="hlink"/>
                  </a:gs>
                  <a:gs pos="100000">
                    <a:srgbClr val="FFFFFF"/>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109576" name="椭圆 205832">
                <a:extLst>
                  <a:ext uri="{FF2B5EF4-FFF2-40B4-BE49-F238E27FC236}">
                    <a16:creationId xmlns:a16="http://schemas.microsoft.com/office/drawing/2014/main" id="{F7F9FEEB-A8A4-410D-92EE-14898C4E8CE5}"/>
                  </a:ext>
                </a:extLst>
              </p:cNvPr>
              <p:cNvSpPr>
                <a:spLocks noChangeArrowheads="1"/>
              </p:cNvSpPr>
              <p:nvPr/>
            </p:nvSpPr>
            <p:spPr bwMode="auto">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109577" name="椭圆 205833">
                <a:extLst>
                  <a:ext uri="{FF2B5EF4-FFF2-40B4-BE49-F238E27FC236}">
                    <a16:creationId xmlns:a16="http://schemas.microsoft.com/office/drawing/2014/main" id="{AA71556D-E465-44B7-8BE3-B8988EB5F06E}"/>
                  </a:ext>
                </a:extLst>
              </p:cNvPr>
              <p:cNvSpPr>
                <a:spLocks noChangeArrowheads="1"/>
              </p:cNvSpPr>
              <p:nvPr/>
            </p:nvSpPr>
            <p:spPr bwMode="auto">
              <a:xfrm>
                <a:off x="2337" y="1939"/>
                <a:ext cx="1096" cy="1098"/>
              </a:xfrm>
              <a:prstGeom prst="ellipse">
                <a:avLst/>
              </a:prstGeom>
              <a:gradFill rotWithShape="1">
                <a:gsLst>
                  <a:gs pos="0">
                    <a:srgbClr val="7A3243"/>
                  </a:gs>
                  <a:gs pos="50000">
                    <a:schemeClr val="hlink"/>
                  </a:gs>
                  <a:gs pos="100000">
                    <a:srgbClr val="7A3243"/>
                  </a:gs>
                </a:gsLst>
                <a:lin ang="189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109578" name="椭圆 205834">
                <a:extLst>
                  <a:ext uri="{FF2B5EF4-FFF2-40B4-BE49-F238E27FC236}">
                    <a16:creationId xmlns:a16="http://schemas.microsoft.com/office/drawing/2014/main" id="{DC634C9C-8D9A-4527-82B4-EA100878F33D}"/>
                  </a:ext>
                </a:extLst>
              </p:cNvPr>
              <p:cNvSpPr>
                <a:spLocks noChangeArrowheads="1"/>
              </p:cNvSpPr>
              <p:nvPr/>
            </p:nvSpPr>
            <p:spPr bwMode="auto">
              <a:xfrm>
                <a:off x="2337" y="1939"/>
                <a:ext cx="1096" cy="1098"/>
              </a:xfrm>
              <a:prstGeom prst="ellipse">
                <a:avLst/>
              </a:prstGeom>
              <a:gradFill rotWithShape="1">
                <a:gsLst>
                  <a:gs pos="0">
                    <a:schemeClr val="accent1"/>
                  </a:gs>
                  <a:gs pos="100000">
                    <a:srgbClr val="3E631A"/>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grpSp>
      </p:grpSp>
      <p:sp>
        <p:nvSpPr>
          <p:cNvPr id="109579" name="任意多边形 205844">
            <a:extLst>
              <a:ext uri="{FF2B5EF4-FFF2-40B4-BE49-F238E27FC236}">
                <a16:creationId xmlns:a16="http://schemas.microsoft.com/office/drawing/2014/main" id="{5AA3F7A8-8A32-4E8B-B291-ADC9BDB8B9DB}"/>
              </a:ext>
            </a:extLst>
          </p:cNvPr>
          <p:cNvSpPr>
            <a:spLocks noChangeArrowheads="1"/>
          </p:cNvSpPr>
          <p:nvPr/>
        </p:nvSpPr>
        <p:spPr bwMode="auto">
          <a:xfrm rot="5400000" flipH="1">
            <a:off x="-2092497" y="1680394"/>
            <a:ext cx="4032250" cy="3929063"/>
          </a:xfrm>
          <a:custGeom>
            <a:avLst/>
            <a:gdLst>
              <a:gd name="T0" fmla="*/ 10744 w 21600"/>
              <a:gd name="T1" fmla="*/ 10800 h 21600"/>
              <a:gd name="T2" fmla="*/ 10800 w 21600"/>
              <a:gd name="T3" fmla="*/ 10744 h 21600"/>
              <a:gd name="T4" fmla="*/ 10856 w 21600"/>
              <a:gd name="T5" fmla="*/ 10800 h 21600"/>
              <a:gd name="T6" fmla="*/ 21600 w 21600"/>
              <a:gd name="T7" fmla="*/ 10800 h 21600"/>
              <a:gd name="T8" fmla="*/ 10800 w 21600"/>
              <a:gd name="T9" fmla="*/ 0 h 21600"/>
              <a:gd name="T10" fmla="*/ 0 w 21600"/>
              <a:gd name="T11" fmla="*/ 10800 h 21600"/>
            </a:gdLst>
            <a:ahLst/>
            <a:cxnLst>
              <a:cxn ang="0">
                <a:pos x="T0" y="T1"/>
              </a:cxn>
              <a:cxn ang="0">
                <a:pos x="T2" y="T3"/>
              </a:cxn>
              <a:cxn ang="0">
                <a:pos x="T4" y="T5"/>
              </a:cxn>
              <a:cxn ang="0">
                <a:pos x="T6" y="T7"/>
              </a:cxn>
              <a:cxn ang="0">
                <a:pos x="T8" y="T9"/>
              </a:cxn>
              <a:cxn ang="0">
                <a:pos x="T10" y="T11"/>
              </a:cxn>
            </a:cxnLst>
            <a:rect l="0" t="0" r="r" b="b"/>
            <a:pathLst>
              <a:path w="21600" h="21600">
                <a:moveTo>
                  <a:pt x="10744" y="10800"/>
                </a:moveTo>
                <a:cubicBezTo>
                  <a:pt x="10744" y="10769"/>
                  <a:pt x="10769" y="10744"/>
                  <a:pt x="10800" y="10744"/>
                </a:cubicBezTo>
                <a:cubicBezTo>
                  <a:pt x="10831" y="10744"/>
                  <a:pt x="10856" y="10769"/>
                  <a:pt x="10856" y="10800"/>
                </a:cubicBezTo>
                <a:lnTo>
                  <a:pt x="21600" y="10800"/>
                </a:lnTo>
                <a:cubicBezTo>
                  <a:pt x="21600" y="4835"/>
                  <a:pt x="16765" y="0"/>
                  <a:pt x="10800" y="0"/>
                </a:cubicBezTo>
                <a:cubicBezTo>
                  <a:pt x="4835" y="0"/>
                  <a:pt x="0" y="4835"/>
                  <a:pt x="0" y="10800"/>
                </a:cubicBezTo>
                <a:close/>
              </a:path>
            </a:pathLst>
          </a:custGeom>
          <a:gradFill rotWithShape="1">
            <a:gsLst>
              <a:gs pos="0">
                <a:srgbClr val="CCFF66">
                  <a:alpha val="56000"/>
                </a:srgbClr>
              </a:gs>
              <a:gs pos="50000">
                <a:srgbClr val="5E762F"/>
              </a:gs>
              <a:gs pos="100000">
                <a:srgbClr val="CCFF66">
                  <a:alpha val="56000"/>
                </a:srgbClr>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sz="100"/>
          </a:p>
        </p:txBody>
      </p:sp>
      <p:grpSp>
        <p:nvGrpSpPr>
          <p:cNvPr id="205873" name="组合 205872">
            <a:extLst>
              <a:ext uri="{FF2B5EF4-FFF2-40B4-BE49-F238E27FC236}">
                <a16:creationId xmlns:a16="http://schemas.microsoft.com/office/drawing/2014/main" id="{ACE41166-F86C-4642-ACB5-3E967C3CF4A0}"/>
              </a:ext>
            </a:extLst>
          </p:cNvPr>
          <p:cNvGrpSpPr>
            <a:grpSpLocks/>
          </p:cNvGrpSpPr>
          <p:nvPr/>
        </p:nvGrpSpPr>
        <p:grpSpPr bwMode="auto">
          <a:xfrm>
            <a:off x="1615109" y="4846663"/>
            <a:ext cx="4464050" cy="476250"/>
            <a:chOff x="1338" y="2387"/>
            <a:chExt cx="2790" cy="320"/>
          </a:xfrm>
        </p:grpSpPr>
        <p:sp>
          <p:nvSpPr>
            <p:cNvPr id="205874" name="圆角矩形 205873">
              <a:hlinkClick r:id="rId4" action="ppaction://hlinksldjump"/>
              <a:extLst>
                <a:ext uri="{FF2B5EF4-FFF2-40B4-BE49-F238E27FC236}">
                  <a16:creationId xmlns:a16="http://schemas.microsoft.com/office/drawing/2014/main" id="{9C01C034-A8DB-42E1-AF2F-622A5621E88D}"/>
                </a:ext>
              </a:extLst>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sz="2400" noProof="1">
                  <a:solidFill>
                    <a:srgbClr val="FF0066"/>
                  </a:solidFill>
                  <a:effectLst>
                    <a:outerShdw blurRad="38100" dist="38100" dir="2700000">
                      <a:srgbClr val="C0C0C0"/>
                    </a:outerShdw>
                  </a:effectLst>
                  <a:ea typeface="华文新魏" pitchFamily="2" charset="-122"/>
                </a:rPr>
                <a:t>四、操作系统的基本功能</a:t>
              </a:r>
              <a:endParaRPr lang="zh-CN" altLang="en-US" sz="2400" noProof="1">
                <a:effectLst>
                  <a:outerShdw blurRad="38100" dist="38100" dir="2700000">
                    <a:srgbClr val="C0C0C0"/>
                  </a:outerShdw>
                </a:effectLst>
                <a:ea typeface="华文新魏" pitchFamily="2" charset="-122"/>
              </a:endParaRPr>
            </a:p>
          </p:txBody>
        </p:sp>
        <p:grpSp>
          <p:nvGrpSpPr>
            <p:cNvPr id="109582" name="组合 205874">
              <a:extLst>
                <a:ext uri="{FF2B5EF4-FFF2-40B4-BE49-F238E27FC236}">
                  <a16:creationId xmlns:a16="http://schemas.microsoft.com/office/drawing/2014/main" id="{6F71D281-820C-4A32-811E-FB36D8D18347}"/>
                </a:ext>
              </a:extLst>
            </p:cNvPr>
            <p:cNvGrpSpPr>
              <a:grpSpLocks/>
            </p:cNvGrpSpPr>
            <p:nvPr/>
          </p:nvGrpSpPr>
          <p:grpSpPr bwMode="auto">
            <a:xfrm>
              <a:off x="1338" y="2432"/>
              <a:ext cx="240" cy="240"/>
              <a:chOff x="2078" y="1680"/>
              <a:chExt cx="1615" cy="1615"/>
            </a:xfrm>
          </p:grpSpPr>
          <p:sp>
            <p:nvSpPr>
              <p:cNvPr id="109583" name="椭圆 205875">
                <a:extLst>
                  <a:ext uri="{FF2B5EF4-FFF2-40B4-BE49-F238E27FC236}">
                    <a16:creationId xmlns:a16="http://schemas.microsoft.com/office/drawing/2014/main" id="{872E3626-C0C4-43F9-A730-D84393682C9A}"/>
                  </a:ext>
                </a:extLst>
              </p:cNvPr>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a:lstStyle/>
              <a:p>
                <a:endParaRPr lang="zh-CN" altLang="en-US" sz="100"/>
              </a:p>
            </p:txBody>
          </p:sp>
          <p:sp>
            <p:nvSpPr>
              <p:cNvPr id="109584" name="椭圆 205876">
                <a:extLst>
                  <a:ext uri="{FF2B5EF4-FFF2-40B4-BE49-F238E27FC236}">
                    <a16:creationId xmlns:a16="http://schemas.microsoft.com/office/drawing/2014/main" id="{EF8823E6-3099-43A1-88E3-3731CB1E6FDF}"/>
                  </a:ext>
                </a:extLst>
              </p:cNvPr>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109585" name="椭圆 205877">
                <a:extLst>
                  <a:ext uri="{FF2B5EF4-FFF2-40B4-BE49-F238E27FC236}">
                    <a16:creationId xmlns:a16="http://schemas.microsoft.com/office/drawing/2014/main" id="{1834B0A5-A290-40CE-83F6-5F6B3584DFD2}"/>
                  </a:ext>
                </a:extLst>
              </p:cNvPr>
              <p:cNvSpPr>
                <a:spLocks noChangeArrowheads="1"/>
              </p:cNvSpPr>
              <p:nvPr/>
            </p:nvSpPr>
            <p:spPr bwMode="auto">
              <a:xfrm>
                <a:off x="2254" y="1856"/>
                <a:ext cx="1262" cy="1264"/>
              </a:xfrm>
              <a:prstGeom prst="ellipse">
                <a:avLst/>
              </a:prstGeom>
              <a:gradFill rotWithShape="1">
                <a:gsLst>
                  <a:gs pos="0">
                    <a:srgbClr val="FFFFFF"/>
                  </a:gs>
                  <a:gs pos="50000">
                    <a:schemeClr val="hlink"/>
                  </a:gs>
                  <a:gs pos="100000">
                    <a:srgbClr val="FFFFFF"/>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109586" name="椭圆 205878">
                <a:extLst>
                  <a:ext uri="{FF2B5EF4-FFF2-40B4-BE49-F238E27FC236}">
                    <a16:creationId xmlns:a16="http://schemas.microsoft.com/office/drawing/2014/main" id="{A0546742-26D9-40C3-A728-C8E457446CA1}"/>
                  </a:ext>
                </a:extLst>
              </p:cNvPr>
              <p:cNvSpPr>
                <a:spLocks noChangeArrowheads="1"/>
              </p:cNvSpPr>
              <p:nvPr/>
            </p:nvSpPr>
            <p:spPr bwMode="auto">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109587" name="椭圆 205879">
                <a:extLst>
                  <a:ext uri="{FF2B5EF4-FFF2-40B4-BE49-F238E27FC236}">
                    <a16:creationId xmlns:a16="http://schemas.microsoft.com/office/drawing/2014/main" id="{536D0A2C-A739-4355-AD4F-6B0CD254B6B6}"/>
                  </a:ext>
                </a:extLst>
              </p:cNvPr>
              <p:cNvSpPr>
                <a:spLocks noChangeArrowheads="1"/>
              </p:cNvSpPr>
              <p:nvPr/>
            </p:nvSpPr>
            <p:spPr bwMode="auto">
              <a:xfrm>
                <a:off x="2337" y="1939"/>
                <a:ext cx="1096" cy="1098"/>
              </a:xfrm>
              <a:prstGeom prst="ellipse">
                <a:avLst/>
              </a:prstGeom>
              <a:gradFill rotWithShape="1">
                <a:gsLst>
                  <a:gs pos="0">
                    <a:srgbClr val="7A3243"/>
                  </a:gs>
                  <a:gs pos="50000">
                    <a:schemeClr val="hlink"/>
                  </a:gs>
                  <a:gs pos="100000">
                    <a:srgbClr val="7A3243"/>
                  </a:gs>
                </a:gsLst>
                <a:lin ang="189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109588" name="椭圆 205880">
                <a:extLst>
                  <a:ext uri="{FF2B5EF4-FFF2-40B4-BE49-F238E27FC236}">
                    <a16:creationId xmlns:a16="http://schemas.microsoft.com/office/drawing/2014/main" id="{0402CAD2-F8DA-42F6-8CA9-0842927C6FB3}"/>
                  </a:ext>
                </a:extLst>
              </p:cNvPr>
              <p:cNvSpPr>
                <a:spLocks noChangeArrowheads="1"/>
              </p:cNvSpPr>
              <p:nvPr/>
            </p:nvSpPr>
            <p:spPr bwMode="auto">
              <a:xfrm>
                <a:off x="2337" y="1939"/>
                <a:ext cx="1096" cy="1098"/>
              </a:xfrm>
              <a:prstGeom prst="ellipse">
                <a:avLst/>
              </a:prstGeom>
              <a:gradFill rotWithShape="1">
                <a:gsLst>
                  <a:gs pos="0">
                    <a:srgbClr val="FF0066"/>
                  </a:gs>
                  <a:gs pos="100000">
                    <a:srgbClr val="7C0032"/>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grpSp>
      </p:grpSp>
      <p:sp>
        <p:nvSpPr>
          <p:cNvPr id="205910" name="矩形 205909">
            <a:extLst>
              <a:ext uri="{FF2B5EF4-FFF2-40B4-BE49-F238E27FC236}">
                <a16:creationId xmlns:a16="http://schemas.microsoft.com/office/drawing/2014/main" id="{07A74E8F-7BA1-4F67-A729-1DEBA212FB43}"/>
              </a:ext>
            </a:extLst>
          </p:cNvPr>
          <p:cNvSpPr>
            <a:spLocks noChangeArrowheads="1" noChangeShapeType="1" noTextEdit="1"/>
          </p:cNvSpPr>
          <p:nvPr/>
        </p:nvSpPr>
        <p:spPr bwMode="auto">
          <a:xfrm>
            <a:off x="191344" y="121295"/>
            <a:ext cx="4752975"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1.4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操作系统的结构与特征 </a:t>
            </a:r>
          </a:p>
        </p:txBody>
      </p:sp>
      <p:sp>
        <p:nvSpPr>
          <p:cNvPr id="205920" name="圆角矩形 205919">
            <a:hlinkClick r:id="rId5" action="ppaction://hlinksldjump"/>
            <a:extLst>
              <a:ext uri="{FF2B5EF4-FFF2-40B4-BE49-F238E27FC236}">
                <a16:creationId xmlns:a16="http://schemas.microsoft.com/office/drawing/2014/main" id="{AFAA0538-B71F-48DB-923D-A34B912F15CD}"/>
              </a:ext>
            </a:extLst>
          </p:cNvPr>
          <p:cNvSpPr/>
          <p:nvPr/>
        </p:nvSpPr>
        <p:spPr>
          <a:xfrm>
            <a:off x="1710359" y="1624038"/>
            <a:ext cx="4152900" cy="458788"/>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sz="2400" noProof="1">
                <a:solidFill>
                  <a:srgbClr val="CC00CC"/>
                </a:solidFill>
                <a:effectLst>
                  <a:outerShdw blurRad="38100" dist="38100" dir="2700000">
                    <a:srgbClr val="C0C0C0"/>
                  </a:outerShdw>
                </a:effectLst>
                <a:ea typeface="华文新魏" pitchFamily="2" charset="-122"/>
              </a:rPr>
              <a:t>一、操作系统结构</a:t>
            </a:r>
            <a:endParaRPr lang="zh-CN" altLang="en-US" sz="2400" noProof="1">
              <a:solidFill>
                <a:srgbClr val="000099"/>
              </a:solidFill>
              <a:effectLst>
                <a:outerShdw blurRad="38100" dist="38100" dir="2700000">
                  <a:srgbClr val="C0C0C0"/>
                </a:outerShdw>
              </a:effectLst>
              <a:ea typeface="华文新魏" pitchFamily="2" charset="-122"/>
            </a:endParaRPr>
          </a:p>
        </p:txBody>
      </p:sp>
      <p:grpSp>
        <p:nvGrpSpPr>
          <p:cNvPr id="205921" name="组合 205920">
            <a:extLst>
              <a:ext uri="{FF2B5EF4-FFF2-40B4-BE49-F238E27FC236}">
                <a16:creationId xmlns:a16="http://schemas.microsoft.com/office/drawing/2014/main" id="{48EB09F9-3692-44DC-A94A-372B00B00D98}"/>
              </a:ext>
            </a:extLst>
          </p:cNvPr>
          <p:cNvGrpSpPr>
            <a:grpSpLocks/>
          </p:cNvGrpSpPr>
          <p:nvPr/>
        </p:nvGrpSpPr>
        <p:grpSpPr bwMode="auto">
          <a:xfrm>
            <a:off x="1399209" y="1676426"/>
            <a:ext cx="360363" cy="360362"/>
            <a:chOff x="2078" y="1680"/>
            <a:chExt cx="1615" cy="1615"/>
          </a:xfrm>
        </p:grpSpPr>
        <p:sp>
          <p:nvSpPr>
            <p:cNvPr id="109592" name="椭圆 205921">
              <a:extLst>
                <a:ext uri="{FF2B5EF4-FFF2-40B4-BE49-F238E27FC236}">
                  <a16:creationId xmlns:a16="http://schemas.microsoft.com/office/drawing/2014/main" id="{6539B2FD-7E1D-47A7-A308-48937192C27E}"/>
                </a:ext>
              </a:extLst>
            </p:cNvPr>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a:lstStyle/>
            <a:p>
              <a:endParaRPr lang="zh-CN" altLang="en-US" sz="100"/>
            </a:p>
          </p:txBody>
        </p:sp>
        <p:sp>
          <p:nvSpPr>
            <p:cNvPr id="109593" name="椭圆 205922">
              <a:extLst>
                <a:ext uri="{FF2B5EF4-FFF2-40B4-BE49-F238E27FC236}">
                  <a16:creationId xmlns:a16="http://schemas.microsoft.com/office/drawing/2014/main" id="{A621D1E5-7A84-4339-A654-A8AF7064A753}"/>
                </a:ext>
              </a:extLst>
            </p:cNvPr>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109594" name="椭圆 205923">
              <a:extLst>
                <a:ext uri="{FF2B5EF4-FFF2-40B4-BE49-F238E27FC236}">
                  <a16:creationId xmlns:a16="http://schemas.microsoft.com/office/drawing/2014/main" id="{CE9CA1D7-EED4-41C0-86FF-94A668060824}"/>
                </a:ext>
              </a:extLst>
            </p:cNvPr>
            <p:cNvSpPr>
              <a:spLocks noChangeArrowheads="1"/>
            </p:cNvSpPr>
            <p:nvPr/>
          </p:nvSpPr>
          <p:spPr bwMode="auto">
            <a:xfrm>
              <a:off x="2254" y="1856"/>
              <a:ext cx="1262" cy="1264"/>
            </a:xfrm>
            <a:prstGeom prst="ellipse">
              <a:avLst/>
            </a:prstGeom>
            <a:gradFill rotWithShape="1">
              <a:gsLst>
                <a:gs pos="0">
                  <a:srgbClr val="FFFFFF"/>
                </a:gs>
                <a:gs pos="50000">
                  <a:schemeClr val="hlink"/>
                </a:gs>
                <a:gs pos="100000">
                  <a:srgbClr val="FFFFFF"/>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109595" name="椭圆 205924">
              <a:extLst>
                <a:ext uri="{FF2B5EF4-FFF2-40B4-BE49-F238E27FC236}">
                  <a16:creationId xmlns:a16="http://schemas.microsoft.com/office/drawing/2014/main" id="{534EF47F-6A28-43AA-B4D4-7AE11BECB28E}"/>
                </a:ext>
              </a:extLst>
            </p:cNvPr>
            <p:cNvSpPr>
              <a:spLocks noChangeArrowheads="1"/>
            </p:cNvSpPr>
            <p:nvPr/>
          </p:nvSpPr>
          <p:spPr bwMode="auto">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109596" name="椭圆 205925">
              <a:extLst>
                <a:ext uri="{FF2B5EF4-FFF2-40B4-BE49-F238E27FC236}">
                  <a16:creationId xmlns:a16="http://schemas.microsoft.com/office/drawing/2014/main" id="{4F147161-D39D-4164-85F6-205B4B16072C}"/>
                </a:ext>
              </a:extLst>
            </p:cNvPr>
            <p:cNvSpPr>
              <a:spLocks noChangeArrowheads="1"/>
            </p:cNvSpPr>
            <p:nvPr/>
          </p:nvSpPr>
          <p:spPr bwMode="auto">
            <a:xfrm>
              <a:off x="2337" y="1939"/>
              <a:ext cx="1096" cy="1098"/>
            </a:xfrm>
            <a:prstGeom prst="ellipse">
              <a:avLst/>
            </a:prstGeom>
            <a:gradFill rotWithShape="1">
              <a:gsLst>
                <a:gs pos="0">
                  <a:srgbClr val="7A3243"/>
                </a:gs>
                <a:gs pos="50000">
                  <a:schemeClr val="hlink"/>
                </a:gs>
                <a:gs pos="100000">
                  <a:srgbClr val="7A3243"/>
                </a:gs>
              </a:gsLst>
              <a:lin ang="189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109597" name="椭圆 205926">
              <a:extLst>
                <a:ext uri="{FF2B5EF4-FFF2-40B4-BE49-F238E27FC236}">
                  <a16:creationId xmlns:a16="http://schemas.microsoft.com/office/drawing/2014/main" id="{90A58AC8-5553-4F02-9A62-E0F418C12B88}"/>
                </a:ext>
              </a:extLst>
            </p:cNvPr>
            <p:cNvSpPr>
              <a:spLocks noChangeArrowheads="1"/>
            </p:cNvSpPr>
            <p:nvPr/>
          </p:nvSpPr>
          <p:spPr bwMode="auto">
            <a:xfrm>
              <a:off x="2337" y="1939"/>
              <a:ext cx="1096" cy="1098"/>
            </a:xfrm>
            <a:prstGeom prst="ellipse">
              <a:avLst/>
            </a:prstGeom>
            <a:gradFill rotWithShape="1">
              <a:gsLst>
                <a:gs pos="0">
                  <a:srgbClr val="CC00CC"/>
                </a:gs>
                <a:gs pos="100000">
                  <a:srgbClr val="630063"/>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grpSp>
      <p:grpSp>
        <p:nvGrpSpPr>
          <p:cNvPr id="205928" name="组合 205927">
            <a:extLst>
              <a:ext uri="{FF2B5EF4-FFF2-40B4-BE49-F238E27FC236}">
                <a16:creationId xmlns:a16="http://schemas.microsoft.com/office/drawing/2014/main" id="{06DD8FA7-7F29-4592-B6F8-9E26E121ED79}"/>
              </a:ext>
            </a:extLst>
          </p:cNvPr>
          <p:cNvGrpSpPr>
            <a:grpSpLocks/>
          </p:cNvGrpSpPr>
          <p:nvPr/>
        </p:nvGrpSpPr>
        <p:grpSpPr bwMode="auto">
          <a:xfrm>
            <a:off x="2046909" y="2659088"/>
            <a:ext cx="4176713" cy="431800"/>
            <a:chOff x="1092" y="3168"/>
            <a:chExt cx="3084" cy="320"/>
          </a:xfrm>
        </p:grpSpPr>
        <p:sp>
          <p:nvSpPr>
            <p:cNvPr id="205929" name="圆角矩形 205928">
              <a:hlinkClick r:id="rId6" action="ppaction://hlinksldjump"/>
              <a:extLst>
                <a:ext uri="{FF2B5EF4-FFF2-40B4-BE49-F238E27FC236}">
                  <a16:creationId xmlns:a16="http://schemas.microsoft.com/office/drawing/2014/main" id="{565F09C8-0CC4-4C68-8516-17B2716AA358}"/>
                </a:ext>
              </a:extLst>
            </p:cNvPr>
            <p:cNvSpPr/>
            <p:nvPr/>
          </p:nvSpPr>
          <p:spPr>
            <a:xfrm>
              <a:off x="1304" y="3168"/>
              <a:ext cx="2872"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eaLnBrk="0" hangingPunct="0"/>
              <a:r>
                <a:rPr lang="zh-CN" altLang="en-US" sz="2400" noProof="1">
                  <a:solidFill>
                    <a:srgbClr val="000099"/>
                  </a:solidFill>
                  <a:effectLst>
                    <a:outerShdw blurRad="38100" dist="38100" dir="2700000">
                      <a:srgbClr val="C0C0C0"/>
                    </a:outerShdw>
                  </a:effectLst>
                  <a:ea typeface="华文新魏" pitchFamily="2" charset="-122"/>
                </a:rPr>
                <a:t>二、操作系统的实现</a:t>
              </a:r>
              <a:r>
                <a:rPr lang="zh-CN" altLang="en-US" sz="2400" noProof="1">
                  <a:solidFill>
                    <a:srgbClr val="008000"/>
                  </a:solidFill>
                  <a:effectLst>
                    <a:outerShdw blurRad="38100" dist="38100" dir="2700000">
                      <a:srgbClr val="C0C0C0"/>
                    </a:outerShdw>
                  </a:effectLst>
                  <a:ea typeface="华文新魏" pitchFamily="2" charset="-122"/>
                </a:rPr>
                <a:t> </a:t>
              </a:r>
            </a:p>
          </p:txBody>
        </p:sp>
        <p:grpSp>
          <p:nvGrpSpPr>
            <p:cNvPr id="109600" name="组合 205929">
              <a:extLst>
                <a:ext uri="{FF2B5EF4-FFF2-40B4-BE49-F238E27FC236}">
                  <a16:creationId xmlns:a16="http://schemas.microsoft.com/office/drawing/2014/main" id="{BD6B2C30-E32A-46F5-933F-DCF45B661D68}"/>
                </a:ext>
              </a:extLst>
            </p:cNvPr>
            <p:cNvGrpSpPr>
              <a:grpSpLocks/>
            </p:cNvGrpSpPr>
            <p:nvPr/>
          </p:nvGrpSpPr>
          <p:grpSpPr bwMode="auto">
            <a:xfrm>
              <a:off x="1092" y="3232"/>
              <a:ext cx="240" cy="240"/>
              <a:chOff x="2078" y="1680"/>
              <a:chExt cx="1615" cy="1615"/>
            </a:xfrm>
          </p:grpSpPr>
          <p:sp>
            <p:nvSpPr>
              <p:cNvPr id="109601" name="椭圆 205930">
                <a:extLst>
                  <a:ext uri="{FF2B5EF4-FFF2-40B4-BE49-F238E27FC236}">
                    <a16:creationId xmlns:a16="http://schemas.microsoft.com/office/drawing/2014/main" id="{FEA0B8DA-5EDC-4E41-B610-60D1B7D66AFE}"/>
                  </a:ext>
                </a:extLst>
              </p:cNvPr>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a:lstStyle/>
              <a:p>
                <a:endParaRPr lang="zh-CN" altLang="en-US" sz="100"/>
              </a:p>
            </p:txBody>
          </p:sp>
          <p:sp>
            <p:nvSpPr>
              <p:cNvPr id="109602" name="椭圆 205931">
                <a:extLst>
                  <a:ext uri="{FF2B5EF4-FFF2-40B4-BE49-F238E27FC236}">
                    <a16:creationId xmlns:a16="http://schemas.microsoft.com/office/drawing/2014/main" id="{48D3E557-C021-480B-BCA7-2D6CF6D42FE4}"/>
                  </a:ext>
                </a:extLst>
              </p:cNvPr>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109603" name="椭圆 205932">
                <a:extLst>
                  <a:ext uri="{FF2B5EF4-FFF2-40B4-BE49-F238E27FC236}">
                    <a16:creationId xmlns:a16="http://schemas.microsoft.com/office/drawing/2014/main" id="{14950FA6-C7C6-463E-9561-510F89E34CC9}"/>
                  </a:ext>
                </a:extLst>
              </p:cNvPr>
              <p:cNvSpPr>
                <a:spLocks noChangeArrowheads="1"/>
              </p:cNvSpPr>
              <p:nvPr/>
            </p:nvSpPr>
            <p:spPr bwMode="auto">
              <a:xfrm>
                <a:off x="2254" y="1856"/>
                <a:ext cx="1262" cy="1264"/>
              </a:xfrm>
              <a:prstGeom prst="ellipse">
                <a:avLst/>
              </a:prstGeom>
              <a:gradFill rotWithShape="1">
                <a:gsLst>
                  <a:gs pos="0">
                    <a:srgbClr val="FFFFFF"/>
                  </a:gs>
                  <a:gs pos="50000">
                    <a:schemeClr val="hlink"/>
                  </a:gs>
                  <a:gs pos="100000">
                    <a:srgbClr val="FFFFFF"/>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109604" name="椭圆 205933">
                <a:extLst>
                  <a:ext uri="{FF2B5EF4-FFF2-40B4-BE49-F238E27FC236}">
                    <a16:creationId xmlns:a16="http://schemas.microsoft.com/office/drawing/2014/main" id="{891F8F65-3E50-4487-8635-95DE3747DAB5}"/>
                  </a:ext>
                </a:extLst>
              </p:cNvPr>
              <p:cNvSpPr>
                <a:spLocks noChangeArrowheads="1"/>
              </p:cNvSpPr>
              <p:nvPr/>
            </p:nvSpPr>
            <p:spPr bwMode="auto">
              <a:xfrm>
                <a:off x="2254" y="1856"/>
                <a:ext cx="1262" cy="1264"/>
              </a:xfrm>
              <a:prstGeom prst="ellipse">
                <a:avLst/>
              </a:prstGeom>
              <a:gradFill rotWithShape="1">
                <a:gsLst>
                  <a:gs pos="0">
                    <a:srgbClr val="000000"/>
                  </a:gs>
                  <a:gs pos="100000">
                    <a:srgbClr val="8D67E1"/>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109605" name="椭圆 205934">
                <a:extLst>
                  <a:ext uri="{FF2B5EF4-FFF2-40B4-BE49-F238E27FC236}">
                    <a16:creationId xmlns:a16="http://schemas.microsoft.com/office/drawing/2014/main" id="{DD4C0CA8-C7F1-45D4-BBAC-F3942AA439C7}"/>
                  </a:ext>
                </a:extLst>
              </p:cNvPr>
              <p:cNvSpPr>
                <a:spLocks noChangeArrowheads="1"/>
              </p:cNvSpPr>
              <p:nvPr/>
            </p:nvSpPr>
            <p:spPr bwMode="auto">
              <a:xfrm>
                <a:off x="2337" y="1939"/>
                <a:ext cx="1096" cy="1098"/>
              </a:xfrm>
              <a:prstGeom prst="ellipse">
                <a:avLst/>
              </a:prstGeom>
              <a:gradFill rotWithShape="1">
                <a:gsLst>
                  <a:gs pos="0">
                    <a:srgbClr val="7A3243"/>
                  </a:gs>
                  <a:gs pos="50000">
                    <a:schemeClr val="hlink"/>
                  </a:gs>
                  <a:gs pos="100000">
                    <a:srgbClr val="7A3243"/>
                  </a:gs>
                </a:gsLst>
                <a:lin ang="189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109606" name="椭圆 205935">
                <a:extLst>
                  <a:ext uri="{FF2B5EF4-FFF2-40B4-BE49-F238E27FC236}">
                    <a16:creationId xmlns:a16="http://schemas.microsoft.com/office/drawing/2014/main" id="{9EAF492B-FD99-4B1C-83B8-A15E5C1DA555}"/>
                  </a:ext>
                </a:extLst>
              </p:cNvPr>
              <p:cNvSpPr>
                <a:spLocks noChangeArrowheads="1"/>
              </p:cNvSpPr>
              <p:nvPr/>
            </p:nvSpPr>
            <p:spPr bwMode="auto">
              <a:xfrm>
                <a:off x="2337" y="1939"/>
                <a:ext cx="1096" cy="1098"/>
              </a:xfrm>
              <a:prstGeom prst="ellipse">
                <a:avLst/>
              </a:prstGeom>
              <a:gradFill rotWithShape="1">
                <a:gsLst>
                  <a:gs pos="0">
                    <a:srgbClr val="8D67E1"/>
                  </a:gs>
                  <a:gs pos="100000">
                    <a:srgbClr val="45326D"/>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grpSp>
      </p:grpSp>
      <p:pic>
        <p:nvPicPr>
          <p:cNvPr id="40" name="Picture 4" descr="p45h">
            <a:extLst>
              <a:ext uri="{FF2B5EF4-FFF2-40B4-BE49-F238E27FC236}">
                <a16:creationId xmlns:a16="http://schemas.microsoft.com/office/drawing/2014/main" id="{64DBB01D-6FC5-4EE6-8146-3C52210D89BF}"/>
              </a:ext>
            </a:extLst>
          </p:cNvPr>
          <p:cNvPicPr preferRelativeResize="0">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a:xfrm>
            <a:off x="10145091" y="4065764"/>
            <a:ext cx="1343025" cy="14382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1" name="Picture 5" descr="10vcr4">
            <a:extLst>
              <a:ext uri="{FF2B5EF4-FFF2-40B4-BE49-F238E27FC236}">
                <a16:creationId xmlns:a16="http://schemas.microsoft.com/office/drawing/2014/main" id="{8F73CDC0-AE06-4549-B187-6EA0077322C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32057" y="4043058"/>
            <a:ext cx="1882775" cy="1441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2" name="Picture 7" descr="A1_41_03">
            <a:extLst>
              <a:ext uri="{FF2B5EF4-FFF2-40B4-BE49-F238E27FC236}">
                <a16:creationId xmlns:a16="http://schemas.microsoft.com/office/drawing/2014/main" id="{1F400BE4-F58A-4BD0-AD39-93DCB4C14B6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a:xfrm>
            <a:off x="8112224" y="1608163"/>
            <a:ext cx="1343025" cy="14398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3" name="Picture 8" descr="A1_41_01">
            <a:extLst>
              <a:ext uri="{FF2B5EF4-FFF2-40B4-BE49-F238E27FC236}">
                <a16:creationId xmlns:a16="http://schemas.microsoft.com/office/drawing/2014/main" id="{5E2001DF-4ACD-4EC9-9006-6AB4F651C33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37874" y="1608163"/>
            <a:ext cx="1317625" cy="1441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05920"/>
                                        </p:tgtEl>
                                        <p:attrNameLst>
                                          <p:attrName>style.visibility</p:attrName>
                                        </p:attrNameLst>
                                      </p:cBhvr>
                                      <p:to>
                                        <p:strVal val="visible"/>
                                      </p:to>
                                    </p:set>
                                    <p:anim calcmode="lin" valueType="num">
                                      <p:cBhvr additive="base">
                                        <p:cTn id="7" dur="500" fill="hold"/>
                                        <p:tgtEl>
                                          <p:spTgt spid="205920"/>
                                        </p:tgtEl>
                                        <p:attrNameLst>
                                          <p:attrName>ppt_x</p:attrName>
                                        </p:attrNameLst>
                                      </p:cBhvr>
                                      <p:tavLst>
                                        <p:tav tm="0">
                                          <p:val>
                                            <p:strVal val="#ppt_x"/>
                                          </p:val>
                                        </p:tav>
                                        <p:tav tm="100000">
                                          <p:val>
                                            <p:strVal val="#ppt_x"/>
                                          </p:val>
                                        </p:tav>
                                      </p:tavLst>
                                    </p:anim>
                                    <p:anim calcmode="lin" valueType="num">
                                      <p:cBhvr additive="base">
                                        <p:cTn id="8" dur="500" fill="hold"/>
                                        <p:tgtEl>
                                          <p:spTgt spid="205920"/>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05921"/>
                                        </p:tgtEl>
                                        <p:attrNameLst>
                                          <p:attrName>style.visibility</p:attrName>
                                        </p:attrNameLst>
                                      </p:cBhvr>
                                      <p:to>
                                        <p:strVal val="visible"/>
                                      </p:to>
                                    </p:set>
                                    <p:anim calcmode="lin" valueType="num">
                                      <p:cBhvr additive="base">
                                        <p:cTn id="12" dur="500" fill="hold"/>
                                        <p:tgtEl>
                                          <p:spTgt spid="205921"/>
                                        </p:tgtEl>
                                        <p:attrNameLst>
                                          <p:attrName>ppt_x</p:attrName>
                                        </p:attrNameLst>
                                      </p:cBhvr>
                                      <p:tavLst>
                                        <p:tav tm="0">
                                          <p:val>
                                            <p:strVal val="#ppt_x"/>
                                          </p:val>
                                        </p:tav>
                                        <p:tav tm="100000">
                                          <p:val>
                                            <p:strVal val="#ppt_x"/>
                                          </p:val>
                                        </p:tav>
                                      </p:tavLst>
                                    </p:anim>
                                    <p:anim calcmode="lin" valueType="num">
                                      <p:cBhvr additive="base">
                                        <p:cTn id="13" dur="500" fill="hold"/>
                                        <p:tgtEl>
                                          <p:spTgt spid="205921"/>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205928"/>
                                        </p:tgtEl>
                                        <p:attrNameLst>
                                          <p:attrName>style.visibility</p:attrName>
                                        </p:attrNameLst>
                                      </p:cBhvr>
                                      <p:to>
                                        <p:strVal val="visible"/>
                                      </p:to>
                                    </p:set>
                                    <p:anim calcmode="lin" valueType="num">
                                      <p:cBhvr additive="base">
                                        <p:cTn id="17" dur="500" fill="hold"/>
                                        <p:tgtEl>
                                          <p:spTgt spid="205928"/>
                                        </p:tgtEl>
                                        <p:attrNameLst>
                                          <p:attrName>ppt_x</p:attrName>
                                        </p:attrNameLst>
                                      </p:cBhvr>
                                      <p:tavLst>
                                        <p:tav tm="0">
                                          <p:val>
                                            <p:strVal val="#ppt_x"/>
                                          </p:val>
                                        </p:tav>
                                        <p:tav tm="100000">
                                          <p:val>
                                            <p:strVal val="#ppt_x"/>
                                          </p:val>
                                        </p:tav>
                                      </p:tavLst>
                                    </p:anim>
                                    <p:anim calcmode="lin" valueType="num">
                                      <p:cBhvr additive="base">
                                        <p:cTn id="18" dur="500" fill="hold"/>
                                        <p:tgtEl>
                                          <p:spTgt spid="205928"/>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205827"/>
                                        </p:tgtEl>
                                        <p:attrNameLst>
                                          <p:attrName>style.visibility</p:attrName>
                                        </p:attrNameLst>
                                      </p:cBhvr>
                                      <p:to>
                                        <p:strVal val="visible"/>
                                      </p:to>
                                    </p:set>
                                    <p:anim calcmode="lin" valueType="num">
                                      <p:cBhvr additive="base">
                                        <p:cTn id="22" dur="500" fill="hold"/>
                                        <p:tgtEl>
                                          <p:spTgt spid="205827"/>
                                        </p:tgtEl>
                                        <p:attrNameLst>
                                          <p:attrName>ppt_x</p:attrName>
                                        </p:attrNameLst>
                                      </p:cBhvr>
                                      <p:tavLst>
                                        <p:tav tm="0">
                                          <p:val>
                                            <p:strVal val="#ppt_x"/>
                                          </p:val>
                                        </p:tav>
                                        <p:tav tm="100000">
                                          <p:val>
                                            <p:strVal val="#ppt_x"/>
                                          </p:val>
                                        </p:tav>
                                      </p:tavLst>
                                    </p:anim>
                                    <p:anim calcmode="lin" valueType="num">
                                      <p:cBhvr additive="base">
                                        <p:cTn id="23" dur="500" fill="hold"/>
                                        <p:tgtEl>
                                          <p:spTgt spid="205827"/>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nodeType="afterEffect">
                                  <p:stCondLst>
                                    <p:cond delay="0"/>
                                  </p:stCondLst>
                                  <p:childTnLst>
                                    <p:set>
                                      <p:cBhvr>
                                        <p:cTn id="26" dur="1" fill="hold">
                                          <p:stCondLst>
                                            <p:cond delay="0"/>
                                          </p:stCondLst>
                                        </p:cTn>
                                        <p:tgtEl>
                                          <p:spTgt spid="205873"/>
                                        </p:tgtEl>
                                        <p:attrNameLst>
                                          <p:attrName>style.visibility</p:attrName>
                                        </p:attrNameLst>
                                      </p:cBhvr>
                                      <p:to>
                                        <p:strVal val="visible"/>
                                      </p:to>
                                    </p:set>
                                    <p:anim calcmode="lin" valueType="num">
                                      <p:cBhvr additive="base">
                                        <p:cTn id="27" dur="500" fill="hold"/>
                                        <p:tgtEl>
                                          <p:spTgt spid="205873"/>
                                        </p:tgtEl>
                                        <p:attrNameLst>
                                          <p:attrName>ppt_x</p:attrName>
                                        </p:attrNameLst>
                                      </p:cBhvr>
                                      <p:tavLst>
                                        <p:tav tm="0">
                                          <p:val>
                                            <p:strVal val="#ppt_x"/>
                                          </p:val>
                                        </p:tav>
                                        <p:tav tm="100000">
                                          <p:val>
                                            <p:strVal val="#ppt_x"/>
                                          </p:val>
                                        </p:tav>
                                      </p:tavLst>
                                    </p:anim>
                                    <p:anim calcmode="lin" valueType="num">
                                      <p:cBhvr additive="base">
                                        <p:cTn id="28" dur="500" fill="hold"/>
                                        <p:tgtEl>
                                          <p:spTgt spid="2058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20"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AutoShape 4">
            <a:extLst>
              <a:ext uri="{FF2B5EF4-FFF2-40B4-BE49-F238E27FC236}">
                <a16:creationId xmlns:a16="http://schemas.microsoft.com/office/drawing/2014/main" id="{FBE81F8E-7F6D-4383-BFE5-DF9903731461}"/>
              </a:ext>
            </a:extLst>
          </p:cNvPr>
          <p:cNvSpPr>
            <a:spLocks noChangeArrowheads="1"/>
          </p:cNvSpPr>
          <p:nvPr/>
        </p:nvSpPr>
        <p:spPr bwMode="auto">
          <a:xfrm>
            <a:off x="5448499" y="3243931"/>
            <a:ext cx="5924698" cy="2574925"/>
          </a:xfrm>
          <a:prstGeom prst="homePlate">
            <a:avLst>
              <a:gd name="adj" fmla="val 41762"/>
            </a:avLst>
          </a:prstGeom>
          <a:gradFill rotWithShape="1">
            <a:gsLst>
              <a:gs pos="0">
                <a:srgbClr val="F6F6F6"/>
              </a:gs>
              <a:gs pos="100000">
                <a:srgbClr val="C0C0C0"/>
              </a:gs>
            </a:gsLst>
            <a:lin ang="2700000" scaled="1"/>
          </a:gradFill>
          <a:ln>
            <a:noFill/>
          </a:ln>
          <a:effectLst>
            <a:outerShdw dist="71842" dir="2700000" algn="ctr" rotWithShape="0">
              <a:srgbClr val="808080">
                <a:alpha val="50000"/>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en-US" b="0"/>
          </a:p>
        </p:txBody>
      </p:sp>
      <p:sp>
        <p:nvSpPr>
          <p:cNvPr id="17413" name="AutoShape 5">
            <a:extLst>
              <a:ext uri="{FF2B5EF4-FFF2-40B4-BE49-F238E27FC236}">
                <a16:creationId xmlns:a16="http://schemas.microsoft.com/office/drawing/2014/main" id="{B9454E82-059E-49F0-A347-A71ACC5E79FD}"/>
              </a:ext>
            </a:extLst>
          </p:cNvPr>
          <p:cNvSpPr>
            <a:spLocks noChangeArrowheads="1"/>
          </p:cNvSpPr>
          <p:nvPr/>
        </p:nvSpPr>
        <p:spPr bwMode="auto">
          <a:xfrm>
            <a:off x="3463130" y="3243932"/>
            <a:ext cx="4361061" cy="2574925"/>
          </a:xfrm>
          <a:prstGeom prst="homePlate">
            <a:avLst>
              <a:gd name="adj" fmla="val 27276"/>
            </a:avLst>
          </a:prstGeom>
          <a:gradFill rotWithShape="1">
            <a:gsLst>
              <a:gs pos="0">
                <a:srgbClr val="FFFFFF"/>
              </a:gs>
              <a:gs pos="100000">
                <a:schemeClr val="hlink"/>
              </a:gs>
            </a:gsLst>
            <a:lin ang="18900000" scaled="1"/>
          </a:gradFill>
          <a:ln>
            <a:noFill/>
          </a:ln>
          <a:effectLst>
            <a:outerShdw dist="71842" dir="2700000" algn="ctr" rotWithShape="0">
              <a:srgbClr val="808080">
                <a:alpha val="50000"/>
              </a:srgbClr>
            </a:outerShdw>
          </a:effectLst>
          <a:extLst>
            <a:ext uri="{91240B29-F687-4F45-9708-019B960494DF}">
              <a14:hiddenLine xmlns:a14="http://schemas.microsoft.com/office/drawing/2010/main" w="12700">
                <a:solidFill>
                  <a:srgbClr val="000000"/>
                </a:solidFill>
                <a:prstDash val="dash"/>
                <a:miter lim="800000"/>
                <a:headEnd/>
                <a:tailEnd/>
              </a14:hiddenLine>
            </a:ext>
          </a:extLst>
        </p:spPr>
        <p:txBody>
          <a:bodyPr wrap="none" anchor="ctr"/>
          <a:lstStyle/>
          <a:p>
            <a:endParaRPr lang="zh-CN" altLang="en-US" b="0"/>
          </a:p>
        </p:txBody>
      </p:sp>
      <p:sp>
        <p:nvSpPr>
          <p:cNvPr id="17414" name="Freeform 6">
            <a:extLst>
              <a:ext uri="{FF2B5EF4-FFF2-40B4-BE49-F238E27FC236}">
                <a16:creationId xmlns:a16="http://schemas.microsoft.com/office/drawing/2014/main" id="{FD7580E4-C506-4DF3-A2B5-7D883FBFCC64}"/>
              </a:ext>
            </a:extLst>
          </p:cNvPr>
          <p:cNvSpPr/>
          <p:nvPr/>
        </p:nvSpPr>
        <p:spPr bwMode="gray">
          <a:xfrm>
            <a:off x="3253580" y="2943894"/>
            <a:ext cx="7234908" cy="517525"/>
          </a:xfrm>
          <a:custGeom>
            <a:avLst/>
            <a:gdLst/>
            <a:ahLst/>
            <a:cxnLst>
              <a:cxn ang="0">
                <a:pos x="0" y="0"/>
              </a:cxn>
              <a:cxn ang="0">
                <a:pos x="87" y="267"/>
              </a:cxn>
              <a:cxn ang="0">
                <a:pos x="3454" y="267"/>
              </a:cxn>
              <a:cxn ang="0">
                <a:pos x="3292" y="8"/>
              </a:cxn>
              <a:cxn ang="0">
                <a:pos x="0" y="0"/>
              </a:cxn>
            </a:cxnLst>
            <a:rect l="0" t="0" r="r" b="b"/>
            <a:pathLst>
              <a:path w="3454" h="267">
                <a:moveTo>
                  <a:pt x="0" y="0"/>
                </a:moveTo>
                <a:lnTo>
                  <a:pt x="87" y="267"/>
                </a:lnTo>
                <a:lnTo>
                  <a:pt x="3454" y="267"/>
                </a:lnTo>
                <a:lnTo>
                  <a:pt x="3292" y="8"/>
                </a:lnTo>
                <a:lnTo>
                  <a:pt x="0" y="0"/>
                </a:lnTo>
                <a:close/>
              </a:path>
            </a:pathLst>
          </a:custGeom>
          <a:gradFill rotWithShape="1">
            <a:gsLst>
              <a:gs pos="0">
                <a:schemeClr val="accent2"/>
              </a:gs>
              <a:gs pos="100000">
                <a:schemeClr val="accent2">
                  <a:gamma/>
                  <a:shade val="46275"/>
                  <a:invGamma/>
                </a:schemeClr>
              </a:gs>
            </a:gsLst>
            <a:lin ang="5400000" scaled="1"/>
          </a:gradFill>
          <a:ln w="12700" cap="flat" cmpd="sng">
            <a:noFill/>
            <a:prstDash val="dash"/>
            <a:round/>
            <a:headEnd type="none" w="med" len="med"/>
            <a:tailEnd type="none" w="med" len="med"/>
          </a:ln>
          <a:effectLst/>
        </p:spPr>
        <p:txBody>
          <a:bodyPr/>
          <a:lstStyle/>
          <a:p>
            <a:pPr>
              <a:defRPr/>
            </a:pPr>
            <a:endParaRPr lang="zh-CN" altLang="en-US" b="0">
              <a:ea typeface="+mn-ea"/>
            </a:endParaRPr>
          </a:p>
        </p:txBody>
      </p:sp>
      <p:sp>
        <p:nvSpPr>
          <p:cNvPr id="17415" name="AutoShape 7">
            <a:extLst>
              <a:ext uri="{FF2B5EF4-FFF2-40B4-BE49-F238E27FC236}">
                <a16:creationId xmlns:a16="http://schemas.microsoft.com/office/drawing/2014/main" id="{6F1E80D9-9D02-4440-85D2-9D7CC2C29CFA}"/>
              </a:ext>
            </a:extLst>
          </p:cNvPr>
          <p:cNvSpPr>
            <a:spLocks noChangeArrowheads="1"/>
          </p:cNvSpPr>
          <p:nvPr/>
        </p:nvSpPr>
        <p:spPr bwMode="auto">
          <a:xfrm>
            <a:off x="2002631" y="2942307"/>
            <a:ext cx="2421507" cy="2895600"/>
          </a:xfrm>
          <a:prstGeom prst="homePlate">
            <a:avLst>
              <a:gd name="adj" fmla="val 25000"/>
            </a:avLst>
          </a:prstGeom>
          <a:gradFill rotWithShape="1">
            <a:gsLst>
              <a:gs pos="0">
                <a:schemeClr val="accent1"/>
              </a:gs>
              <a:gs pos="100000">
                <a:srgbClr val="598E25"/>
              </a:gs>
            </a:gsLst>
            <a:lin ang="2700000" scaled="1"/>
          </a:gradFill>
          <a:ln>
            <a:noFill/>
          </a:ln>
          <a:effectLst>
            <a:outerShdw dist="56796" dir="3806097" algn="ctr" rotWithShape="0">
              <a:srgbClr val="808080">
                <a:alpha val="50000"/>
              </a:srgbClr>
            </a:outerShdw>
          </a:effectLst>
          <a:extLst>
            <a:ext uri="{91240B29-F687-4F45-9708-019B960494DF}">
              <a14:hiddenLine xmlns:a14="http://schemas.microsoft.com/office/drawing/2010/main" w="12700">
                <a:solidFill>
                  <a:srgbClr val="000000"/>
                </a:solidFill>
                <a:prstDash val="dash"/>
                <a:miter lim="800000"/>
                <a:headEnd/>
                <a:tailEnd/>
              </a14:hiddenLine>
            </a:ext>
          </a:extLst>
        </p:spPr>
        <p:txBody>
          <a:bodyPr wrap="none" anchor="ctr"/>
          <a:lstStyle/>
          <a:p>
            <a:endParaRPr lang="zh-CN" altLang="en-US" b="0"/>
          </a:p>
        </p:txBody>
      </p:sp>
      <p:sp>
        <p:nvSpPr>
          <p:cNvPr id="330758" name="Rectangle 8">
            <a:extLst>
              <a:ext uri="{FF2B5EF4-FFF2-40B4-BE49-F238E27FC236}">
                <a16:creationId xmlns:a16="http://schemas.microsoft.com/office/drawing/2014/main" id="{8637E036-4CAF-412C-A21C-96A331FECBF3}"/>
              </a:ext>
            </a:extLst>
          </p:cNvPr>
          <p:cNvSpPr/>
          <p:nvPr/>
        </p:nvSpPr>
        <p:spPr>
          <a:xfrm>
            <a:off x="2242344" y="3637632"/>
            <a:ext cx="1357804" cy="1476375"/>
          </a:xfrm>
          <a:prstGeom prst="rect">
            <a:avLst/>
          </a:prstGeom>
          <a:noFill/>
          <a:ln w="9525">
            <a:noFill/>
          </a:ln>
        </p:spPr>
        <p:txBody>
          <a:bodyPr wrap="square">
            <a:spAutoFit/>
          </a:bodyPr>
          <a:lstStyle/>
          <a:p>
            <a:pPr algn="ctr">
              <a:lnSpc>
                <a:spcPct val="125000"/>
              </a:lnSpc>
            </a:pPr>
            <a:r>
              <a:rPr lang="zh-CN" altLang="en-US" sz="2400" noProof="1">
                <a:solidFill>
                  <a:srgbClr val="9900CC"/>
                </a:solidFill>
                <a:effectLst>
                  <a:outerShdw blurRad="38100" dist="38100" dir="2700000">
                    <a:srgbClr val="C0C0C0"/>
                  </a:outerShdw>
                </a:effectLst>
              </a:rPr>
              <a:t>操作系统的内部结构</a:t>
            </a:r>
          </a:p>
        </p:txBody>
      </p:sp>
      <p:sp>
        <p:nvSpPr>
          <p:cNvPr id="330759" name="Rectangle 9">
            <a:extLst>
              <a:ext uri="{FF2B5EF4-FFF2-40B4-BE49-F238E27FC236}">
                <a16:creationId xmlns:a16="http://schemas.microsoft.com/office/drawing/2014/main" id="{A636BC83-8F03-412F-BC10-CDB895874687}"/>
              </a:ext>
            </a:extLst>
          </p:cNvPr>
          <p:cNvSpPr>
            <a:spLocks noChangeArrowheads="1"/>
          </p:cNvSpPr>
          <p:nvPr/>
        </p:nvSpPr>
        <p:spPr bwMode="auto">
          <a:xfrm>
            <a:off x="3826669" y="2989932"/>
            <a:ext cx="543298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a:solidFill>
                  <a:srgbClr val="FF6600"/>
                </a:solidFill>
              </a:rPr>
              <a:t>内核和核外两部分 </a:t>
            </a:r>
            <a:endParaRPr lang="en-US" altLang="zh-CN" sz="2000">
              <a:solidFill>
                <a:srgbClr val="FF6600"/>
              </a:solidFill>
            </a:endParaRPr>
          </a:p>
        </p:txBody>
      </p:sp>
      <p:sp>
        <p:nvSpPr>
          <p:cNvPr id="330760" name="Rectangle 10">
            <a:extLst>
              <a:ext uri="{FF2B5EF4-FFF2-40B4-BE49-F238E27FC236}">
                <a16:creationId xmlns:a16="http://schemas.microsoft.com/office/drawing/2014/main" id="{9A62AEBE-05CE-4EEF-BDCA-2AA6F6440433}"/>
              </a:ext>
            </a:extLst>
          </p:cNvPr>
          <p:cNvSpPr/>
          <p:nvPr/>
        </p:nvSpPr>
        <p:spPr>
          <a:xfrm>
            <a:off x="7980376" y="3429000"/>
            <a:ext cx="2625510" cy="2000548"/>
          </a:xfrm>
          <a:prstGeom prst="rect">
            <a:avLst/>
          </a:prstGeom>
          <a:noFill/>
          <a:ln w="9525">
            <a:noFill/>
          </a:ln>
        </p:spPr>
        <p:txBody>
          <a:bodyPr wrap="square">
            <a:spAutoFit/>
          </a:bodyPr>
          <a:lstStyle/>
          <a:p>
            <a:r>
              <a:rPr lang="en-US" altLang="zh-CN" sz="2400" noProof="1">
                <a:solidFill>
                  <a:srgbClr val="111111"/>
                </a:solidFill>
                <a:effectLst>
                  <a:outerShdw blurRad="38100" dist="38100" dir="2700000">
                    <a:srgbClr val="C0C0C0"/>
                  </a:outerShdw>
                </a:effectLst>
              </a:rPr>
              <a:t>2.</a:t>
            </a:r>
            <a:r>
              <a:rPr lang="zh-CN" altLang="en-US" sz="2400" noProof="1">
                <a:solidFill>
                  <a:srgbClr val="111111"/>
                </a:solidFill>
                <a:effectLst>
                  <a:outerShdw blurRad="38100" dist="38100" dir="2700000">
                    <a:srgbClr val="C0C0C0"/>
                  </a:outerShdw>
                </a:effectLst>
              </a:rPr>
              <a:t>核外</a:t>
            </a:r>
          </a:p>
          <a:p>
            <a:r>
              <a:rPr lang="zh-CN" altLang="en-US" sz="2000" noProof="1">
                <a:solidFill>
                  <a:srgbClr val="000000"/>
                </a:solidFill>
                <a:effectLst>
                  <a:outerShdw blurRad="38100" dist="38100" dir="2700000">
                    <a:srgbClr val="C0C0C0"/>
                  </a:outerShdw>
                </a:effectLst>
              </a:rPr>
              <a:t>操作系统的核外（或外壳</a:t>
            </a:r>
            <a:r>
              <a:rPr lang="en-US" altLang="zh-CN" sz="2000" noProof="1">
                <a:solidFill>
                  <a:srgbClr val="000000"/>
                </a:solidFill>
                <a:effectLst>
                  <a:outerShdw blurRad="38100" dist="38100" dir="2700000">
                    <a:srgbClr val="C0C0C0"/>
                  </a:outerShdw>
                </a:effectLst>
              </a:rPr>
              <a:t>)</a:t>
            </a:r>
            <a:r>
              <a:rPr lang="zh-CN" altLang="en-US" sz="2000" noProof="1">
                <a:solidFill>
                  <a:srgbClr val="000000"/>
                </a:solidFill>
                <a:effectLst>
                  <a:outerShdw blurRad="38100" dist="38100" dir="2700000">
                    <a:srgbClr val="C0C0C0"/>
                  </a:outerShdw>
                </a:effectLst>
              </a:rPr>
              <a:t>为用户提供各种操作命令</a:t>
            </a:r>
            <a:r>
              <a:rPr lang="en-US" altLang="zh-CN" sz="2000" noProof="1">
                <a:solidFill>
                  <a:srgbClr val="000000"/>
                </a:solidFill>
                <a:effectLst>
                  <a:outerShdw blurRad="38100" dist="38100" dir="2700000">
                    <a:srgbClr val="C0C0C0"/>
                  </a:outerShdw>
                </a:effectLst>
              </a:rPr>
              <a:t>(UNIX</a:t>
            </a:r>
            <a:r>
              <a:rPr lang="zh-CN" altLang="en-US" sz="2000" noProof="1">
                <a:solidFill>
                  <a:srgbClr val="000000"/>
                </a:solidFill>
                <a:effectLst>
                  <a:outerShdw blurRad="38100" dist="38100" dir="2700000">
                    <a:srgbClr val="C0C0C0"/>
                  </a:outerShdw>
                </a:effectLst>
              </a:rPr>
              <a:t>把它们称为</a:t>
            </a:r>
            <a:r>
              <a:rPr lang="en-US" altLang="zh-CN" sz="2000" noProof="1">
                <a:solidFill>
                  <a:srgbClr val="000000"/>
                </a:solidFill>
                <a:effectLst>
                  <a:outerShdw blurRad="38100" dist="38100" dir="2700000">
                    <a:srgbClr val="C0C0C0"/>
                  </a:outerShdw>
                </a:effectLst>
              </a:rPr>
              <a:t>Shell</a:t>
            </a:r>
            <a:r>
              <a:rPr lang="zh-CN" altLang="en-US" sz="2000" noProof="1">
                <a:solidFill>
                  <a:srgbClr val="000000"/>
                </a:solidFill>
                <a:effectLst>
                  <a:outerShdw blurRad="38100" dist="38100" dir="2700000">
                    <a:srgbClr val="C0C0C0"/>
                  </a:outerShdw>
                </a:effectLst>
              </a:rPr>
              <a:t>命令</a:t>
            </a:r>
            <a:r>
              <a:rPr lang="en-US" altLang="zh-CN" sz="2000" noProof="1">
                <a:solidFill>
                  <a:srgbClr val="000000"/>
                </a:solidFill>
                <a:effectLst>
                  <a:outerShdw blurRad="38100" dist="38100" dir="2700000">
                    <a:srgbClr val="C0C0C0"/>
                  </a:outerShdw>
                </a:effectLst>
              </a:rPr>
              <a:t>)</a:t>
            </a:r>
            <a:r>
              <a:rPr lang="zh-CN" altLang="en-US" sz="2000" noProof="1">
                <a:solidFill>
                  <a:srgbClr val="000000"/>
                </a:solidFill>
                <a:effectLst>
                  <a:outerShdw blurRad="38100" dist="38100" dir="2700000">
                    <a:srgbClr val="C0C0C0"/>
                  </a:outerShdw>
                </a:effectLst>
              </a:rPr>
              <a:t>和程序设计环境。</a:t>
            </a:r>
            <a:endParaRPr lang="en-US" altLang="zh-CN" sz="2000" noProof="1">
              <a:solidFill>
                <a:srgbClr val="000000"/>
              </a:solidFill>
              <a:effectLst>
                <a:outerShdw blurRad="38100" dist="38100" dir="2700000">
                  <a:srgbClr val="C0C0C0"/>
                </a:outerShdw>
              </a:effectLst>
            </a:endParaRPr>
          </a:p>
        </p:txBody>
      </p:sp>
      <p:sp>
        <p:nvSpPr>
          <p:cNvPr id="330761" name="Rectangle 11">
            <a:extLst>
              <a:ext uri="{FF2B5EF4-FFF2-40B4-BE49-F238E27FC236}">
                <a16:creationId xmlns:a16="http://schemas.microsoft.com/office/drawing/2014/main" id="{640D88B6-EC6C-4925-A041-E39A07993BAF}"/>
              </a:ext>
            </a:extLst>
          </p:cNvPr>
          <p:cNvSpPr>
            <a:spLocks noChangeArrowheads="1"/>
          </p:cNvSpPr>
          <p:nvPr/>
        </p:nvSpPr>
        <p:spPr bwMode="auto">
          <a:xfrm>
            <a:off x="839987" y="1844675"/>
            <a:ext cx="11088661"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lnSpc>
                <a:spcPct val="110000"/>
              </a:lnSpc>
            </a:pPr>
            <a:r>
              <a:rPr lang="zh-CN" altLang="en-US" sz="2000" dirty="0">
                <a:solidFill>
                  <a:srgbClr val="000099"/>
                </a:solidFill>
              </a:rPr>
              <a:t>        操作系统在整体上处于硬件与应用程序之间</a:t>
            </a:r>
            <a:r>
              <a:rPr lang="en-US" altLang="zh-CN" sz="2000" dirty="0">
                <a:solidFill>
                  <a:srgbClr val="000099"/>
                </a:solidFill>
              </a:rPr>
              <a:t>,</a:t>
            </a:r>
            <a:r>
              <a:rPr lang="zh-CN" altLang="en-US" sz="2000" dirty="0">
                <a:solidFill>
                  <a:srgbClr val="000099"/>
                </a:solidFill>
              </a:rPr>
              <a:t>其顶层是应用程序。现代操作系统从内部结构来分析</a:t>
            </a:r>
            <a:r>
              <a:rPr lang="en-US" altLang="zh-CN" sz="2000" dirty="0">
                <a:solidFill>
                  <a:srgbClr val="000099"/>
                </a:solidFill>
              </a:rPr>
              <a:t>,</a:t>
            </a:r>
            <a:r>
              <a:rPr lang="zh-CN" altLang="en-US" sz="2000" dirty="0">
                <a:solidFill>
                  <a:srgbClr val="000099"/>
                </a:solidFill>
              </a:rPr>
              <a:t>通常包括内核和核外两部分。</a:t>
            </a:r>
            <a:endParaRPr lang="en-US" altLang="zh-CN" sz="2000" dirty="0">
              <a:solidFill>
                <a:srgbClr val="000099"/>
              </a:solidFill>
            </a:endParaRPr>
          </a:p>
        </p:txBody>
      </p:sp>
      <p:sp>
        <p:nvSpPr>
          <p:cNvPr id="330762" name="Rectangle 12">
            <a:extLst>
              <a:ext uri="{FF2B5EF4-FFF2-40B4-BE49-F238E27FC236}">
                <a16:creationId xmlns:a16="http://schemas.microsoft.com/office/drawing/2014/main" id="{EEDC1138-10DB-4CF7-9FB0-5869A516F9F7}"/>
              </a:ext>
            </a:extLst>
          </p:cNvPr>
          <p:cNvSpPr/>
          <p:nvPr/>
        </p:nvSpPr>
        <p:spPr>
          <a:xfrm>
            <a:off x="4382793" y="3461419"/>
            <a:ext cx="3040014" cy="2308324"/>
          </a:xfrm>
          <a:prstGeom prst="rect">
            <a:avLst/>
          </a:prstGeom>
          <a:noFill/>
          <a:ln w="9525">
            <a:noFill/>
          </a:ln>
        </p:spPr>
        <p:txBody>
          <a:bodyPr wrap="square">
            <a:spAutoFit/>
          </a:bodyPr>
          <a:lstStyle/>
          <a:p>
            <a:r>
              <a:rPr lang="en-US" altLang="zh-CN" sz="2400" noProof="1">
                <a:solidFill>
                  <a:srgbClr val="111111"/>
                </a:solidFill>
                <a:effectLst>
                  <a:outerShdw blurRad="38100" dist="38100" dir="2700000">
                    <a:srgbClr val="C0C0C0"/>
                  </a:outerShdw>
                </a:effectLst>
              </a:rPr>
              <a:t>1.</a:t>
            </a:r>
            <a:r>
              <a:rPr lang="zh-CN" altLang="en-US" sz="2400" noProof="1">
                <a:solidFill>
                  <a:srgbClr val="111111"/>
                </a:solidFill>
                <a:effectLst>
                  <a:outerShdw blurRad="38100" dist="38100" dir="2700000">
                    <a:srgbClr val="C0C0C0"/>
                  </a:outerShdw>
                </a:effectLst>
              </a:rPr>
              <a:t>内核</a:t>
            </a:r>
          </a:p>
          <a:p>
            <a:r>
              <a:rPr lang="zh-CN" altLang="en-US" sz="1600" noProof="1">
                <a:solidFill>
                  <a:srgbClr val="000000"/>
                </a:solidFill>
                <a:effectLst>
                  <a:outerShdw blurRad="38100" dist="38100" dir="2700000">
                    <a:srgbClr val="C0C0C0"/>
                  </a:outerShdw>
                </a:effectLst>
              </a:rPr>
              <a:t>     </a:t>
            </a:r>
            <a:r>
              <a:rPr lang="zh-CN" altLang="en-US" sz="2000" noProof="1">
                <a:solidFill>
                  <a:srgbClr val="000000"/>
                </a:solidFill>
                <a:effectLst>
                  <a:outerShdw blurRad="38100" dist="38100" dir="2700000">
                    <a:srgbClr val="C0C0C0"/>
                  </a:outerShdw>
                </a:effectLst>
              </a:rPr>
              <a:t>操作系统的内核是对硬件的首次扩充</a:t>
            </a:r>
            <a:r>
              <a:rPr lang="en-US" altLang="zh-CN" sz="2000" noProof="1">
                <a:solidFill>
                  <a:srgbClr val="000000"/>
                </a:solidFill>
                <a:effectLst>
                  <a:outerShdw blurRad="38100" dist="38100" dir="2700000">
                    <a:srgbClr val="C0C0C0"/>
                  </a:outerShdw>
                </a:effectLst>
              </a:rPr>
              <a:t>,</a:t>
            </a:r>
            <a:r>
              <a:rPr lang="zh-CN" altLang="en-US" sz="2000" noProof="1">
                <a:solidFill>
                  <a:srgbClr val="000000"/>
                </a:solidFill>
                <a:effectLst>
                  <a:outerShdw blurRad="38100" dist="38100" dir="2700000">
                    <a:srgbClr val="C0C0C0"/>
                  </a:outerShdw>
                </a:effectLst>
              </a:rPr>
              <a:t>是实现操作系统各项功能的基础。通常的功能模块有：进程、线程及其管理</a:t>
            </a:r>
            <a:r>
              <a:rPr lang="en-US" altLang="zh-CN" sz="2000" noProof="1">
                <a:solidFill>
                  <a:srgbClr val="000000"/>
                </a:solidFill>
                <a:effectLst>
                  <a:outerShdw blurRad="38100" dist="38100" dir="2700000">
                    <a:srgbClr val="C0C0C0"/>
                  </a:outerShdw>
                </a:effectLst>
              </a:rPr>
              <a:t>,</a:t>
            </a:r>
            <a:r>
              <a:rPr lang="zh-CN" altLang="en-US" sz="2000" noProof="1">
                <a:solidFill>
                  <a:srgbClr val="000000"/>
                </a:solidFill>
                <a:effectLst>
                  <a:outerShdw blurRad="38100" dist="38100" dir="2700000">
                    <a:srgbClr val="C0C0C0"/>
                  </a:outerShdw>
                </a:effectLst>
              </a:rPr>
              <a:t>存储管理</a:t>
            </a:r>
            <a:r>
              <a:rPr lang="en-US" altLang="zh-CN" sz="2000" noProof="1">
                <a:solidFill>
                  <a:srgbClr val="000000"/>
                </a:solidFill>
                <a:effectLst>
                  <a:outerShdw blurRad="38100" dist="38100" dir="2700000">
                    <a:srgbClr val="C0C0C0"/>
                  </a:outerShdw>
                </a:effectLst>
              </a:rPr>
              <a:t>,</a:t>
            </a:r>
            <a:r>
              <a:rPr lang="zh-CN" altLang="en-US" sz="2000" noProof="1">
                <a:solidFill>
                  <a:srgbClr val="000000"/>
                </a:solidFill>
                <a:effectLst>
                  <a:outerShdw blurRad="38100" dist="38100" dir="2700000">
                    <a:srgbClr val="C0C0C0"/>
                  </a:outerShdw>
                </a:effectLst>
              </a:rPr>
              <a:t>设备管理和文件系统。</a:t>
            </a:r>
            <a:r>
              <a:rPr lang="zh-CN" altLang="en-US" sz="2000" noProof="1">
                <a:effectLst>
                  <a:outerShdw blurRad="38100" dist="38100" dir="2700000">
                    <a:srgbClr val="C0C0C0"/>
                  </a:outerShdw>
                </a:effectLst>
              </a:rPr>
              <a:t> </a:t>
            </a:r>
            <a:endParaRPr lang="en-US" altLang="zh-CN" sz="2000" noProof="1">
              <a:effectLst>
                <a:outerShdw blurRad="38100" dist="38100" dir="2700000">
                  <a:srgbClr val="C0C0C0"/>
                </a:outerShdw>
              </a:effectLst>
            </a:endParaRPr>
          </a:p>
        </p:txBody>
      </p:sp>
      <p:sp>
        <p:nvSpPr>
          <p:cNvPr id="330763" name="AutoShape 5">
            <a:extLst>
              <a:ext uri="{FF2B5EF4-FFF2-40B4-BE49-F238E27FC236}">
                <a16:creationId xmlns:a16="http://schemas.microsoft.com/office/drawing/2014/main" id="{D69A7158-A590-42FD-9971-CA24FD98101F}"/>
              </a:ext>
            </a:extLst>
          </p:cNvPr>
          <p:cNvSpPr>
            <a:spLocks noChangeArrowheads="1"/>
          </p:cNvSpPr>
          <p:nvPr/>
        </p:nvSpPr>
        <p:spPr bwMode="auto">
          <a:xfrm>
            <a:off x="839987" y="871720"/>
            <a:ext cx="5113337" cy="647700"/>
          </a:xfrm>
          <a:prstGeom prst="roundRect">
            <a:avLst>
              <a:gd name="adj" fmla="val 16667"/>
            </a:avLst>
          </a:prstGeom>
          <a:solidFill>
            <a:srgbClr val="FFFFFF">
              <a:alpha val="89803"/>
            </a:srgbClr>
          </a:solidFill>
          <a:ln w="28575">
            <a:solidFill>
              <a:schemeClr val="accent1"/>
            </a:solidFill>
            <a:round/>
            <a:headEnd/>
            <a:tailEnd/>
          </a:ln>
        </p:spPr>
        <p:txBody>
          <a:bodyPr wrap="none" anchor="ctr"/>
          <a:lstStyle/>
          <a:p>
            <a:endParaRPr lang="zh-CN" altLang="en-US" b="0"/>
          </a:p>
        </p:txBody>
      </p:sp>
      <p:sp>
        <p:nvSpPr>
          <p:cNvPr id="330764" name="文本框 330763">
            <a:extLst>
              <a:ext uri="{FF2B5EF4-FFF2-40B4-BE49-F238E27FC236}">
                <a16:creationId xmlns:a16="http://schemas.microsoft.com/office/drawing/2014/main" id="{9D07DCC1-D6B9-46C9-B398-FF1DEFEA8170}"/>
              </a:ext>
            </a:extLst>
          </p:cNvPr>
          <p:cNvSpPr txBox="1"/>
          <p:nvPr/>
        </p:nvSpPr>
        <p:spPr>
          <a:xfrm>
            <a:off x="911424" y="944745"/>
            <a:ext cx="4537075" cy="522287"/>
          </a:xfrm>
          <a:prstGeom prst="rect">
            <a:avLst/>
          </a:prstGeom>
          <a:noFill/>
          <a:ln w="9525">
            <a:noFill/>
          </a:ln>
        </p:spPr>
        <p:txBody>
          <a:bodyPr>
            <a:spAutoFit/>
          </a:bodyPr>
          <a:lstStyle/>
          <a:p>
            <a:pPr algn="just">
              <a:spcBef>
                <a:spcPct val="50000"/>
              </a:spcBef>
            </a:pPr>
            <a:r>
              <a:rPr lang="zh-CN" altLang="en-US" sz="2800" noProof="1">
                <a:solidFill>
                  <a:srgbClr val="FF0000"/>
                </a:solidFill>
                <a:effectLst>
                  <a:outerShdw blurRad="38100" dist="38100" dir="2700000">
                    <a:srgbClr val="C0C0C0"/>
                  </a:outerShdw>
                </a:effectLst>
              </a:rPr>
              <a:t> 一、 操作系统的结构</a:t>
            </a:r>
          </a:p>
        </p:txBody>
      </p:sp>
      <p:sp>
        <p:nvSpPr>
          <p:cNvPr id="15" name="矩形 14">
            <a:extLst>
              <a:ext uri="{FF2B5EF4-FFF2-40B4-BE49-F238E27FC236}">
                <a16:creationId xmlns:a16="http://schemas.microsoft.com/office/drawing/2014/main" id="{B9F1C072-104F-42CC-A56A-C6D847484F50}"/>
              </a:ext>
            </a:extLst>
          </p:cNvPr>
          <p:cNvSpPr>
            <a:spLocks noChangeArrowheads="1" noChangeShapeType="1" noTextEdit="1"/>
          </p:cNvSpPr>
          <p:nvPr/>
        </p:nvSpPr>
        <p:spPr bwMode="auto">
          <a:xfrm>
            <a:off x="191344" y="121295"/>
            <a:ext cx="4752975"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1.4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操作系统的结构与特征 </a:t>
            </a:r>
          </a:p>
        </p:txBody>
      </p:sp>
    </p:spTree>
    <p:custDataLst>
      <p:tags r:id="rId1"/>
    </p:custDataLst>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0763"/>
                                        </p:tgtEl>
                                        <p:attrNameLst>
                                          <p:attrName>style.visibility</p:attrName>
                                        </p:attrNameLst>
                                      </p:cBhvr>
                                      <p:to>
                                        <p:strVal val="visible"/>
                                      </p:to>
                                    </p:set>
                                    <p:anim calcmode="lin" valueType="num">
                                      <p:cBhvr additive="base">
                                        <p:cTn id="7" dur="500" fill="hold"/>
                                        <p:tgtEl>
                                          <p:spTgt spid="330763"/>
                                        </p:tgtEl>
                                        <p:attrNameLst>
                                          <p:attrName>ppt_x</p:attrName>
                                        </p:attrNameLst>
                                      </p:cBhvr>
                                      <p:tavLst>
                                        <p:tav tm="0">
                                          <p:val>
                                            <p:strVal val="#ppt_x"/>
                                          </p:val>
                                        </p:tav>
                                        <p:tav tm="100000">
                                          <p:val>
                                            <p:strVal val="#ppt_x"/>
                                          </p:val>
                                        </p:tav>
                                      </p:tavLst>
                                    </p:anim>
                                    <p:anim calcmode="lin" valueType="num">
                                      <p:cBhvr additive="base">
                                        <p:cTn id="8" dur="500" fill="hold"/>
                                        <p:tgtEl>
                                          <p:spTgt spid="330763"/>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30764"/>
                                        </p:tgtEl>
                                        <p:attrNameLst>
                                          <p:attrName>style.visibility</p:attrName>
                                        </p:attrNameLst>
                                      </p:cBhvr>
                                      <p:to>
                                        <p:strVal val="visible"/>
                                      </p:to>
                                    </p:set>
                                    <p:anim calcmode="lin" valueType="num">
                                      <p:cBhvr additive="base">
                                        <p:cTn id="12" dur="500" fill="hold"/>
                                        <p:tgtEl>
                                          <p:spTgt spid="330764"/>
                                        </p:tgtEl>
                                        <p:attrNameLst>
                                          <p:attrName>ppt_x</p:attrName>
                                        </p:attrNameLst>
                                      </p:cBhvr>
                                      <p:tavLst>
                                        <p:tav tm="0">
                                          <p:val>
                                            <p:strVal val="#ppt_x"/>
                                          </p:val>
                                        </p:tav>
                                        <p:tav tm="100000">
                                          <p:val>
                                            <p:strVal val="#ppt_x"/>
                                          </p:val>
                                        </p:tav>
                                      </p:tavLst>
                                    </p:anim>
                                    <p:anim calcmode="lin" valueType="num">
                                      <p:cBhvr additive="base">
                                        <p:cTn id="13" dur="500" fill="hold"/>
                                        <p:tgtEl>
                                          <p:spTgt spid="330764"/>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30761"/>
                                        </p:tgtEl>
                                        <p:attrNameLst>
                                          <p:attrName>style.visibility</p:attrName>
                                        </p:attrNameLst>
                                      </p:cBhvr>
                                      <p:to>
                                        <p:strVal val="visible"/>
                                      </p:to>
                                    </p:set>
                                    <p:anim calcmode="lin" valueType="num">
                                      <p:cBhvr additive="base">
                                        <p:cTn id="17" dur="500" fill="hold"/>
                                        <p:tgtEl>
                                          <p:spTgt spid="330761"/>
                                        </p:tgtEl>
                                        <p:attrNameLst>
                                          <p:attrName>ppt_x</p:attrName>
                                        </p:attrNameLst>
                                      </p:cBhvr>
                                      <p:tavLst>
                                        <p:tav tm="0">
                                          <p:val>
                                            <p:strVal val="#ppt_x"/>
                                          </p:val>
                                        </p:tav>
                                        <p:tav tm="100000">
                                          <p:val>
                                            <p:strVal val="#ppt_x"/>
                                          </p:val>
                                        </p:tav>
                                      </p:tavLst>
                                    </p:anim>
                                    <p:anim calcmode="lin" valueType="num">
                                      <p:cBhvr additive="base">
                                        <p:cTn id="18" dur="500" fill="hold"/>
                                        <p:tgtEl>
                                          <p:spTgt spid="330761"/>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7415"/>
                                        </p:tgtEl>
                                        <p:attrNameLst>
                                          <p:attrName>style.visibility</p:attrName>
                                        </p:attrNameLst>
                                      </p:cBhvr>
                                      <p:to>
                                        <p:strVal val="visible"/>
                                      </p:to>
                                    </p:set>
                                    <p:anim calcmode="lin" valueType="num">
                                      <p:cBhvr additive="base">
                                        <p:cTn id="22" dur="500" fill="hold"/>
                                        <p:tgtEl>
                                          <p:spTgt spid="17415"/>
                                        </p:tgtEl>
                                        <p:attrNameLst>
                                          <p:attrName>ppt_x</p:attrName>
                                        </p:attrNameLst>
                                      </p:cBhvr>
                                      <p:tavLst>
                                        <p:tav tm="0">
                                          <p:val>
                                            <p:strVal val="#ppt_x"/>
                                          </p:val>
                                        </p:tav>
                                        <p:tav tm="100000">
                                          <p:val>
                                            <p:strVal val="#ppt_x"/>
                                          </p:val>
                                        </p:tav>
                                      </p:tavLst>
                                    </p:anim>
                                    <p:anim calcmode="lin" valueType="num">
                                      <p:cBhvr additive="base">
                                        <p:cTn id="23" dur="500" fill="hold"/>
                                        <p:tgtEl>
                                          <p:spTgt spid="17415"/>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30758"/>
                                        </p:tgtEl>
                                        <p:attrNameLst>
                                          <p:attrName>style.visibility</p:attrName>
                                        </p:attrNameLst>
                                      </p:cBhvr>
                                      <p:to>
                                        <p:strVal val="visible"/>
                                      </p:to>
                                    </p:set>
                                    <p:anim calcmode="lin" valueType="num">
                                      <p:cBhvr additive="base">
                                        <p:cTn id="27" dur="500" fill="hold"/>
                                        <p:tgtEl>
                                          <p:spTgt spid="330758"/>
                                        </p:tgtEl>
                                        <p:attrNameLst>
                                          <p:attrName>ppt_x</p:attrName>
                                        </p:attrNameLst>
                                      </p:cBhvr>
                                      <p:tavLst>
                                        <p:tav tm="0">
                                          <p:val>
                                            <p:strVal val="#ppt_x"/>
                                          </p:val>
                                        </p:tav>
                                        <p:tav tm="100000">
                                          <p:val>
                                            <p:strVal val="#ppt_x"/>
                                          </p:val>
                                        </p:tav>
                                      </p:tavLst>
                                    </p:anim>
                                    <p:anim calcmode="lin" valueType="num">
                                      <p:cBhvr additive="base">
                                        <p:cTn id="28" dur="500" fill="hold"/>
                                        <p:tgtEl>
                                          <p:spTgt spid="330758"/>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55" presetClass="entr" presetSubtype="0" fill="hold" nodeType="afterEffect">
                                  <p:stCondLst>
                                    <p:cond delay="0"/>
                                  </p:stCondLst>
                                  <p:childTnLst>
                                    <p:set>
                                      <p:cBhvr>
                                        <p:cTn id="31" dur="1" fill="hold">
                                          <p:stCondLst>
                                            <p:cond delay="0"/>
                                          </p:stCondLst>
                                        </p:cTn>
                                        <p:tgtEl>
                                          <p:spTgt spid="17414"/>
                                        </p:tgtEl>
                                        <p:attrNameLst>
                                          <p:attrName>style.visibility</p:attrName>
                                        </p:attrNameLst>
                                      </p:cBhvr>
                                      <p:to>
                                        <p:strVal val="visible"/>
                                      </p:to>
                                    </p:set>
                                    <p:anim calcmode="lin" valueType="num">
                                      <p:cBhvr>
                                        <p:cTn id="32" dur="1000" fill="hold"/>
                                        <p:tgtEl>
                                          <p:spTgt spid="17414"/>
                                        </p:tgtEl>
                                        <p:attrNameLst>
                                          <p:attrName>ppt_w</p:attrName>
                                        </p:attrNameLst>
                                      </p:cBhvr>
                                      <p:tavLst>
                                        <p:tav tm="0">
                                          <p:val>
                                            <p:strVal val="#ppt_w*0.70"/>
                                          </p:val>
                                        </p:tav>
                                        <p:tav tm="100000">
                                          <p:val>
                                            <p:strVal val="#ppt_w"/>
                                          </p:val>
                                        </p:tav>
                                      </p:tavLst>
                                    </p:anim>
                                    <p:anim calcmode="lin" valueType="num">
                                      <p:cBhvr>
                                        <p:cTn id="33" dur="1000" fill="hold"/>
                                        <p:tgtEl>
                                          <p:spTgt spid="17414"/>
                                        </p:tgtEl>
                                        <p:attrNameLst>
                                          <p:attrName>ppt_h</p:attrName>
                                        </p:attrNameLst>
                                      </p:cBhvr>
                                      <p:tavLst>
                                        <p:tav tm="0">
                                          <p:val>
                                            <p:strVal val="#ppt_h"/>
                                          </p:val>
                                        </p:tav>
                                        <p:tav tm="100000">
                                          <p:val>
                                            <p:strVal val="#ppt_h"/>
                                          </p:val>
                                        </p:tav>
                                      </p:tavLst>
                                    </p:anim>
                                    <p:animEffect transition="in" filter="fade">
                                      <p:cBhvr>
                                        <p:cTn id="34" dur="1000"/>
                                        <p:tgtEl>
                                          <p:spTgt spid="17414"/>
                                        </p:tgtEl>
                                      </p:cBhvr>
                                    </p:animEffect>
                                  </p:childTnLst>
                                </p:cTn>
                              </p:par>
                            </p:childTnLst>
                          </p:cTn>
                        </p:par>
                        <p:par>
                          <p:cTn id="35" fill="hold" nodeType="afterGroup">
                            <p:stCondLst>
                              <p:cond delay="3500"/>
                            </p:stCondLst>
                            <p:childTnLst>
                              <p:par>
                                <p:cTn id="36" presetID="55" presetClass="entr" presetSubtype="0" fill="hold" grpId="0" nodeType="afterEffect">
                                  <p:stCondLst>
                                    <p:cond delay="0"/>
                                  </p:stCondLst>
                                  <p:childTnLst>
                                    <p:set>
                                      <p:cBhvr>
                                        <p:cTn id="37" dur="1" fill="hold">
                                          <p:stCondLst>
                                            <p:cond delay="0"/>
                                          </p:stCondLst>
                                        </p:cTn>
                                        <p:tgtEl>
                                          <p:spTgt spid="330759"/>
                                        </p:tgtEl>
                                        <p:attrNameLst>
                                          <p:attrName>style.visibility</p:attrName>
                                        </p:attrNameLst>
                                      </p:cBhvr>
                                      <p:to>
                                        <p:strVal val="visible"/>
                                      </p:to>
                                    </p:set>
                                    <p:anim calcmode="lin" valueType="num">
                                      <p:cBhvr>
                                        <p:cTn id="38" dur="1000" fill="hold"/>
                                        <p:tgtEl>
                                          <p:spTgt spid="330759"/>
                                        </p:tgtEl>
                                        <p:attrNameLst>
                                          <p:attrName>ppt_w</p:attrName>
                                        </p:attrNameLst>
                                      </p:cBhvr>
                                      <p:tavLst>
                                        <p:tav tm="0">
                                          <p:val>
                                            <p:strVal val="#ppt_w*0.70"/>
                                          </p:val>
                                        </p:tav>
                                        <p:tav tm="100000">
                                          <p:val>
                                            <p:strVal val="#ppt_w"/>
                                          </p:val>
                                        </p:tav>
                                      </p:tavLst>
                                    </p:anim>
                                    <p:anim calcmode="lin" valueType="num">
                                      <p:cBhvr>
                                        <p:cTn id="39" dur="1000" fill="hold"/>
                                        <p:tgtEl>
                                          <p:spTgt spid="330759"/>
                                        </p:tgtEl>
                                        <p:attrNameLst>
                                          <p:attrName>ppt_h</p:attrName>
                                        </p:attrNameLst>
                                      </p:cBhvr>
                                      <p:tavLst>
                                        <p:tav tm="0">
                                          <p:val>
                                            <p:strVal val="#ppt_h"/>
                                          </p:val>
                                        </p:tav>
                                        <p:tav tm="100000">
                                          <p:val>
                                            <p:strVal val="#ppt_h"/>
                                          </p:val>
                                        </p:tav>
                                      </p:tavLst>
                                    </p:anim>
                                    <p:animEffect transition="in" filter="fade">
                                      <p:cBhvr>
                                        <p:cTn id="40" dur="1000"/>
                                        <p:tgtEl>
                                          <p:spTgt spid="330759"/>
                                        </p:tgtEl>
                                      </p:cBhvr>
                                    </p:animEffect>
                                  </p:childTnLst>
                                </p:cTn>
                              </p:par>
                            </p:childTnLst>
                          </p:cTn>
                        </p:par>
                        <p:par>
                          <p:cTn id="41" fill="hold" nodeType="afterGroup">
                            <p:stCondLst>
                              <p:cond delay="4500"/>
                            </p:stCondLst>
                            <p:childTnLst>
                              <p:par>
                                <p:cTn id="42" presetID="55" presetClass="entr" presetSubtype="0" fill="hold" grpId="0" nodeType="afterEffect">
                                  <p:stCondLst>
                                    <p:cond delay="0"/>
                                  </p:stCondLst>
                                  <p:childTnLst>
                                    <p:set>
                                      <p:cBhvr>
                                        <p:cTn id="43" dur="1" fill="hold">
                                          <p:stCondLst>
                                            <p:cond delay="0"/>
                                          </p:stCondLst>
                                        </p:cTn>
                                        <p:tgtEl>
                                          <p:spTgt spid="17413"/>
                                        </p:tgtEl>
                                        <p:attrNameLst>
                                          <p:attrName>style.visibility</p:attrName>
                                        </p:attrNameLst>
                                      </p:cBhvr>
                                      <p:to>
                                        <p:strVal val="visible"/>
                                      </p:to>
                                    </p:set>
                                    <p:anim calcmode="lin" valueType="num">
                                      <p:cBhvr>
                                        <p:cTn id="44" dur="1000" fill="hold"/>
                                        <p:tgtEl>
                                          <p:spTgt spid="17413"/>
                                        </p:tgtEl>
                                        <p:attrNameLst>
                                          <p:attrName>ppt_w</p:attrName>
                                        </p:attrNameLst>
                                      </p:cBhvr>
                                      <p:tavLst>
                                        <p:tav tm="0">
                                          <p:val>
                                            <p:strVal val="#ppt_w*0.70"/>
                                          </p:val>
                                        </p:tav>
                                        <p:tav tm="100000">
                                          <p:val>
                                            <p:strVal val="#ppt_w"/>
                                          </p:val>
                                        </p:tav>
                                      </p:tavLst>
                                    </p:anim>
                                    <p:anim calcmode="lin" valueType="num">
                                      <p:cBhvr>
                                        <p:cTn id="45" dur="1000" fill="hold"/>
                                        <p:tgtEl>
                                          <p:spTgt spid="17413"/>
                                        </p:tgtEl>
                                        <p:attrNameLst>
                                          <p:attrName>ppt_h</p:attrName>
                                        </p:attrNameLst>
                                      </p:cBhvr>
                                      <p:tavLst>
                                        <p:tav tm="0">
                                          <p:val>
                                            <p:strVal val="#ppt_h"/>
                                          </p:val>
                                        </p:tav>
                                        <p:tav tm="100000">
                                          <p:val>
                                            <p:strVal val="#ppt_h"/>
                                          </p:val>
                                        </p:tav>
                                      </p:tavLst>
                                    </p:anim>
                                    <p:animEffect transition="in" filter="fade">
                                      <p:cBhvr>
                                        <p:cTn id="46" dur="1000"/>
                                        <p:tgtEl>
                                          <p:spTgt spid="17413"/>
                                        </p:tgtEl>
                                      </p:cBhvr>
                                    </p:animEffect>
                                  </p:childTnLst>
                                </p:cTn>
                              </p:par>
                            </p:childTnLst>
                          </p:cTn>
                        </p:par>
                        <p:par>
                          <p:cTn id="47" fill="hold" nodeType="afterGroup">
                            <p:stCondLst>
                              <p:cond delay="5500"/>
                            </p:stCondLst>
                            <p:childTnLst>
                              <p:par>
                                <p:cTn id="48" presetID="55" presetClass="entr" presetSubtype="0" fill="hold" grpId="0" nodeType="afterEffect">
                                  <p:stCondLst>
                                    <p:cond delay="0"/>
                                  </p:stCondLst>
                                  <p:childTnLst>
                                    <p:set>
                                      <p:cBhvr>
                                        <p:cTn id="49" dur="1" fill="hold">
                                          <p:stCondLst>
                                            <p:cond delay="0"/>
                                          </p:stCondLst>
                                        </p:cTn>
                                        <p:tgtEl>
                                          <p:spTgt spid="330762"/>
                                        </p:tgtEl>
                                        <p:attrNameLst>
                                          <p:attrName>style.visibility</p:attrName>
                                        </p:attrNameLst>
                                      </p:cBhvr>
                                      <p:to>
                                        <p:strVal val="visible"/>
                                      </p:to>
                                    </p:set>
                                    <p:anim calcmode="lin" valueType="num">
                                      <p:cBhvr>
                                        <p:cTn id="50" dur="1000" fill="hold"/>
                                        <p:tgtEl>
                                          <p:spTgt spid="330762"/>
                                        </p:tgtEl>
                                        <p:attrNameLst>
                                          <p:attrName>ppt_w</p:attrName>
                                        </p:attrNameLst>
                                      </p:cBhvr>
                                      <p:tavLst>
                                        <p:tav tm="0">
                                          <p:val>
                                            <p:strVal val="#ppt_w*0.70"/>
                                          </p:val>
                                        </p:tav>
                                        <p:tav tm="100000">
                                          <p:val>
                                            <p:strVal val="#ppt_w"/>
                                          </p:val>
                                        </p:tav>
                                      </p:tavLst>
                                    </p:anim>
                                    <p:anim calcmode="lin" valueType="num">
                                      <p:cBhvr>
                                        <p:cTn id="51" dur="1000" fill="hold"/>
                                        <p:tgtEl>
                                          <p:spTgt spid="330762"/>
                                        </p:tgtEl>
                                        <p:attrNameLst>
                                          <p:attrName>ppt_h</p:attrName>
                                        </p:attrNameLst>
                                      </p:cBhvr>
                                      <p:tavLst>
                                        <p:tav tm="0">
                                          <p:val>
                                            <p:strVal val="#ppt_h"/>
                                          </p:val>
                                        </p:tav>
                                        <p:tav tm="100000">
                                          <p:val>
                                            <p:strVal val="#ppt_h"/>
                                          </p:val>
                                        </p:tav>
                                      </p:tavLst>
                                    </p:anim>
                                    <p:animEffect transition="in" filter="fade">
                                      <p:cBhvr>
                                        <p:cTn id="52" dur="1000"/>
                                        <p:tgtEl>
                                          <p:spTgt spid="330762"/>
                                        </p:tgtEl>
                                      </p:cBhvr>
                                    </p:animEffect>
                                  </p:childTnLst>
                                </p:cTn>
                              </p:par>
                            </p:childTnLst>
                          </p:cTn>
                        </p:par>
                        <p:par>
                          <p:cTn id="53" fill="hold" nodeType="afterGroup">
                            <p:stCondLst>
                              <p:cond delay="6500"/>
                            </p:stCondLst>
                            <p:childTnLst>
                              <p:par>
                                <p:cTn id="54" presetID="55" presetClass="entr" presetSubtype="0" fill="hold" grpId="0" nodeType="afterEffect">
                                  <p:stCondLst>
                                    <p:cond delay="0"/>
                                  </p:stCondLst>
                                  <p:childTnLst>
                                    <p:set>
                                      <p:cBhvr>
                                        <p:cTn id="55" dur="1" fill="hold">
                                          <p:stCondLst>
                                            <p:cond delay="0"/>
                                          </p:stCondLst>
                                        </p:cTn>
                                        <p:tgtEl>
                                          <p:spTgt spid="330754"/>
                                        </p:tgtEl>
                                        <p:attrNameLst>
                                          <p:attrName>style.visibility</p:attrName>
                                        </p:attrNameLst>
                                      </p:cBhvr>
                                      <p:to>
                                        <p:strVal val="visible"/>
                                      </p:to>
                                    </p:set>
                                    <p:anim calcmode="lin" valueType="num">
                                      <p:cBhvr>
                                        <p:cTn id="56" dur="1000" fill="hold"/>
                                        <p:tgtEl>
                                          <p:spTgt spid="330754"/>
                                        </p:tgtEl>
                                        <p:attrNameLst>
                                          <p:attrName>ppt_w</p:attrName>
                                        </p:attrNameLst>
                                      </p:cBhvr>
                                      <p:tavLst>
                                        <p:tav tm="0">
                                          <p:val>
                                            <p:strVal val="#ppt_w*0.70"/>
                                          </p:val>
                                        </p:tav>
                                        <p:tav tm="100000">
                                          <p:val>
                                            <p:strVal val="#ppt_w"/>
                                          </p:val>
                                        </p:tav>
                                      </p:tavLst>
                                    </p:anim>
                                    <p:anim calcmode="lin" valueType="num">
                                      <p:cBhvr>
                                        <p:cTn id="57" dur="1000" fill="hold"/>
                                        <p:tgtEl>
                                          <p:spTgt spid="330754"/>
                                        </p:tgtEl>
                                        <p:attrNameLst>
                                          <p:attrName>ppt_h</p:attrName>
                                        </p:attrNameLst>
                                      </p:cBhvr>
                                      <p:tavLst>
                                        <p:tav tm="0">
                                          <p:val>
                                            <p:strVal val="#ppt_h"/>
                                          </p:val>
                                        </p:tav>
                                        <p:tav tm="100000">
                                          <p:val>
                                            <p:strVal val="#ppt_h"/>
                                          </p:val>
                                        </p:tav>
                                      </p:tavLst>
                                    </p:anim>
                                    <p:animEffect transition="in" filter="fade">
                                      <p:cBhvr>
                                        <p:cTn id="58" dur="1000"/>
                                        <p:tgtEl>
                                          <p:spTgt spid="330754"/>
                                        </p:tgtEl>
                                      </p:cBhvr>
                                    </p:animEffect>
                                  </p:childTnLst>
                                </p:cTn>
                              </p:par>
                            </p:childTnLst>
                          </p:cTn>
                        </p:par>
                        <p:par>
                          <p:cTn id="59" fill="hold" nodeType="afterGroup">
                            <p:stCondLst>
                              <p:cond delay="7500"/>
                            </p:stCondLst>
                            <p:childTnLst>
                              <p:par>
                                <p:cTn id="60" presetID="55" presetClass="entr" presetSubtype="0" fill="hold" grpId="0" nodeType="afterEffect">
                                  <p:stCondLst>
                                    <p:cond delay="0"/>
                                  </p:stCondLst>
                                  <p:childTnLst>
                                    <p:set>
                                      <p:cBhvr>
                                        <p:cTn id="61" dur="1" fill="hold">
                                          <p:stCondLst>
                                            <p:cond delay="0"/>
                                          </p:stCondLst>
                                        </p:cTn>
                                        <p:tgtEl>
                                          <p:spTgt spid="330760"/>
                                        </p:tgtEl>
                                        <p:attrNameLst>
                                          <p:attrName>style.visibility</p:attrName>
                                        </p:attrNameLst>
                                      </p:cBhvr>
                                      <p:to>
                                        <p:strVal val="visible"/>
                                      </p:to>
                                    </p:set>
                                    <p:anim calcmode="lin" valueType="num">
                                      <p:cBhvr>
                                        <p:cTn id="62" dur="1000" fill="hold"/>
                                        <p:tgtEl>
                                          <p:spTgt spid="330760"/>
                                        </p:tgtEl>
                                        <p:attrNameLst>
                                          <p:attrName>ppt_w</p:attrName>
                                        </p:attrNameLst>
                                      </p:cBhvr>
                                      <p:tavLst>
                                        <p:tav tm="0">
                                          <p:val>
                                            <p:strVal val="#ppt_w*0.70"/>
                                          </p:val>
                                        </p:tav>
                                        <p:tav tm="100000">
                                          <p:val>
                                            <p:strVal val="#ppt_w"/>
                                          </p:val>
                                        </p:tav>
                                      </p:tavLst>
                                    </p:anim>
                                    <p:anim calcmode="lin" valueType="num">
                                      <p:cBhvr>
                                        <p:cTn id="63" dur="1000" fill="hold"/>
                                        <p:tgtEl>
                                          <p:spTgt spid="330760"/>
                                        </p:tgtEl>
                                        <p:attrNameLst>
                                          <p:attrName>ppt_h</p:attrName>
                                        </p:attrNameLst>
                                      </p:cBhvr>
                                      <p:tavLst>
                                        <p:tav tm="0">
                                          <p:val>
                                            <p:strVal val="#ppt_h"/>
                                          </p:val>
                                        </p:tav>
                                        <p:tav tm="100000">
                                          <p:val>
                                            <p:strVal val="#ppt_h"/>
                                          </p:val>
                                        </p:tav>
                                      </p:tavLst>
                                    </p:anim>
                                    <p:animEffect transition="in" filter="fade">
                                      <p:cBhvr>
                                        <p:cTn id="64" dur="1000"/>
                                        <p:tgtEl>
                                          <p:spTgt spid="330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4" grpId="0" bldLvl="0" animBg="1"/>
      <p:bldP spid="17413" grpId="0" bldLvl="0" animBg="1"/>
      <p:bldP spid="17415" grpId="0" bldLvl="0" animBg="1"/>
      <p:bldP spid="330758" grpId="0"/>
      <p:bldP spid="330759" grpId="0"/>
      <p:bldP spid="330760" grpId="0"/>
      <p:bldP spid="330761" grpId="0"/>
      <p:bldP spid="330762" grpId="0"/>
      <p:bldP spid="330763" grpId="0" bldLvl="0" animBg="1"/>
      <p:bldP spid="33076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AutoShape 3">
            <a:extLst>
              <a:ext uri="{FF2B5EF4-FFF2-40B4-BE49-F238E27FC236}">
                <a16:creationId xmlns:a16="http://schemas.microsoft.com/office/drawing/2014/main" id="{7088F971-C59C-40CA-8737-B9BE871C3C63}"/>
              </a:ext>
            </a:extLst>
          </p:cNvPr>
          <p:cNvSpPr>
            <a:spLocks noChangeArrowheads="1"/>
          </p:cNvSpPr>
          <p:nvPr/>
        </p:nvSpPr>
        <p:spPr bwMode="auto">
          <a:xfrm>
            <a:off x="2711450" y="2582064"/>
            <a:ext cx="7061200" cy="3572673"/>
          </a:xfrm>
          <a:prstGeom prst="roundRect">
            <a:avLst>
              <a:gd name="adj" fmla="val 8097"/>
            </a:avLst>
          </a:prstGeom>
          <a:noFill/>
          <a:ln w="9525">
            <a:solidFill>
              <a:srgbClr val="333333"/>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0"/>
          </a:p>
        </p:txBody>
      </p:sp>
      <p:sp>
        <p:nvSpPr>
          <p:cNvPr id="332803" name="AutoShape 4">
            <a:extLst>
              <a:ext uri="{FF2B5EF4-FFF2-40B4-BE49-F238E27FC236}">
                <a16:creationId xmlns:a16="http://schemas.microsoft.com/office/drawing/2014/main" id="{4DC5ED07-B8F7-4FA4-81DE-2C9BA7A26D61}"/>
              </a:ext>
            </a:extLst>
          </p:cNvPr>
          <p:cNvSpPr>
            <a:spLocks noChangeArrowheads="1"/>
          </p:cNvSpPr>
          <p:nvPr/>
        </p:nvSpPr>
        <p:spPr bwMode="auto">
          <a:xfrm>
            <a:off x="7950200" y="2918147"/>
            <a:ext cx="1560513" cy="2652713"/>
          </a:xfrm>
          <a:prstGeom prst="roundRect">
            <a:avLst>
              <a:gd name="adj" fmla="val 9523"/>
            </a:avLst>
          </a:prstGeom>
          <a:solidFill>
            <a:schemeClr val="hlink">
              <a:alpha val="3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332804" name="AutoShape 5">
            <a:extLst>
              <a:ext uri="{FF2B5EF4-FFF2-40B4-BE49-F238E27FC236}">
                <a16:creationId xmlns:a16="http://schemas.microsoft.com/office/drawing/2014/main" id="{7C143A4F-5977-448C-B423-8F3ED0E29380}"/>
              </a:ext>
            </a:extLst>
          </p:cNvPr>
          <p:cNvSpPr>
            <a:spLocks noChangeArrowheads="1"/>
          </p:cNvSpPr>
          <p:nvPr/>
        </p:nvSpPr>
        <p:spPr bwMode="auto">
          <a:xfrm>
            <a:off x="6335713" y="2918147"/>
            <a:ext cx="1560512" cy="2652713"/>
          </a:xfrm>
          <a:prstGeom prst="roundRect">
            <a:avLst>
              <a:gd name="adj" fmla="val 9523"/>
            </a:avLst>
          </a:prstGeom>
          <a:solidFill>
            <a:schemeClr val="folHlink">
              <a:alpha val="3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332805" name="AutoShape 6">
            <a:extLst>
              <a:ext uri="{FF2B5EF4-FFF2-40B4-BE49-F238E27FC236}">
                <a16:creationId xmlns:a16="http://schemas.microsoft.com/office/drawing/2014/main" id="{283E25AE-B870-471F-9C82-F8759269A950}"/>
              </a:ext>
            </a:extLst>
          </p:cNvPr>
          <p:cNvSpPr>
            <a:spLocks noChangeArrowheads="1"/>
          </p:cNvSpPr>
          <p:nvPr/>
        </p:nvSpPr>
        <p:spPr bwMode="auto">
          <a:xfrm>
            <a:off x="4724400" y="2918147"/>
            <a:ext cx="1560513" cy="2652713"/>
          </a:xfrm>
          <a:prstGeom prst="roundRect">
            <a:avLst>
              <a:gd name="adj" fmla="val 9523"/>
            </a:avLst>
          </a:prstGeom>
          <a:solidFill>
            <a:schemeClr val="accent2">
              <a:alpha val="3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332806" name="AutoShape 7">
            <a:extLst>
              <a:ext uri="{FF2B5EF4-FFF2-40B4-BE49-F238E27FC236}">
                <a16:creationId xmlns:a16="http://schemas.microsoft.com/office/drawing/2014/main" id="{9C77D690-D6C6-4881-A5B3-61A15FA3A4D8}"/>
              </a:ext>
            </a:extLst>
          </p:cNvPr>
          <p:cNvSpPr>
            <a:spLocks noChangeArrowheads="1"/>
          </p:cNvSpPr>
          <p:nvPr/>
        </p:nvSpPr>
        <p:spPr bwMode="auto">
          <a:xfrm>
            <a:off x="3109913" y="2918147"/>
            <a:ext cx="1560512" cy="2652713"/>
          </a:xfrm>
          <a:prstGeom prst="roundRect">
            <a:avLst>
              <a:gd name="adj" fmla="val 9523"/>
            </a:avLst>
          </a:prstGeom>
          <a:solidFill>
            <a:schemeClr val="accent1">
              <a:alpha val="30196"/>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332807" name="Rectangle 8">
            <a:extLst>
              <a:ext uri="{FF2B5EF4-FFF2-40B4-BE49-F238E27FC236}">
                <a16:creationId xmlns:a16="http://schemas.microsoft.com/office/drawing/2014/main" id="{E13EB4DA-AB2B-4DE6-927C-4929E5707D41}"/>
              </a:ext>
            </a:extLst>
          </p:cNvPr>
          <p:cNvSpPr/>
          <p:nvPr/>
        </p:nvSpPr>
        <p:spPr>
          <a:xfrm>
            <a:off x="887624" y="1798123"/>
            <a:ext cx="10391352" cy="463781"/>
          </a:xfrm>
          <a:prstGeom prst="rect">
            <a:avLst/>
          </a:prstGeom>
          <a:noFill/>
          <a:ln w="9525">
            <a:noFill/>
          </a:ln>
        </p:spPr>
        <p:txBody>
          <a:bodyPr wrap="square">
            <a:spAutoFit/>
          </a:bodyPr>
          <a:lstStyle/>
          <a:p>
            <a:pPr eaLnBrk="0" hangingPunct="0">
              <a:lnSpc>
                <a:spcPct val="110000"/>
              </a:lnSpc>
            </a:pPr>
            <a:r>
              <a:rPr lang="zh-CN" altLang="en-US" sz="2400" noProof="1">
                <a:solidFill>
                  <a:srgbClr val="000099"/>
                </a:solidFill>
                <a:effectLst>
                  <a:outerShdw blurRad="38100" dist="38100" dir="2700000">
                    <a:srgbClr val="C0C0C0"/>
                  </a:outerShdw>
                </a:effectLst>
              </a:rPr>
              <a:t>操作系统是一个大型的系统软件</a:t>
            </a:r>
            <a:r>
              <a:rPr lang="en-US" altLang="zh-CN" sz="2400" noProof="1">
                <a:solidFill>
                  <a:srgbClr val="000099"/>
                </a:solidFill>
                <a:effectLst>
                  <a:outerShdw blurRad="38100" dist="38100" dir="2700000">
                    <a:srgbClr val="C0C0C0"/>
                  </a:outerShdw>
                </a:effectLst>
              </a:rPr>
              <a:t>,</a:t>
            </a:r>
            <a:r>
              <a:rPr lang="zh-CN" altLang="en-US" sz="2400" noProof="1">
                <a:solidFill>
                  <a:srgbClr val="000099"/>
                </a:solidFill>
                <a:effectLst>
                  <a:outerShdw blurRad="38100" dist="38100" dir="2700000">
                    <a:srgbClr val="C0C0C0"/>
                  </a:outerShdw>
                </a:effectLst>
              </a:rPr>
              <a:t>其内部的组织结构已经历了四代的变革： </a:t>
            </a:r>
            <a:endParaRPr lang="en-US" altLang="zh-CN" sz="2400" noProof="1">
              <a:solidFill>
                <a:srgbClr val="000099"/>
              </a:solidFill>
              <a:effectLst>
                <a:outerShdw blurRad="38100" dist="38100" dir="2700000">
                  <a:srgbClr val="C0C0C0"/>
                </a:outerShdw>
              </a:effectLst>
            </a:endParaRPr>
          </a:p>
        </p:txBody>
      </p:sp>
      <p:grpSp>
        <p:nvGrpSpPr>
          <p:cNvPr id="332808" name="Group 9">
            <a:extLst>
              <a:ext uri="{FF2B5EF4-FFF2-40B4-BE49-F238E27FC236}">
                <a16:creationId xmlns:a16="http://schemas.microsoft.com/office/drawing/2014/main" id="{E9B524A4-CD3D-450B-A3AA-305BD8CBBA9D}"/>
              </a:ext>
            </a:extLst>
          </p:cNvPr>
          <p:cNvGrpSpPr>
            <a:grpSpLocks/>
          </p:cNvGrpSpPr>
          <p:nvPr/>
        </p:nvGrpSpPr>
        <p:grpSpPr bwMode="auto">
          <a:xfrm>
            <a:off x="3114675" y="5266060"/>
            <a:ext cx="1554163" cy="704850"/>
            <a:chOff x="657" y="2893"/>
            <a:chExt cx="1032" cy="590"/>
          </a:xfrm>
        </p:grpSpPr>
        <p:sp>
          <p:nvSpPr>
            <p:cNvPr id="113672" name="AutoShape 10">
              <a:extLst>
                <a:ext uri="{FF2B5EF4-FFF2-40B4-BE49-F238E27FC236}">
                  <a16:creationId xmlns:a16="http://schemas.microsoft.com/office/drawing/2014/main" id="{3A655E38-0F5C-441D-98D0-50C39DFD26B5}"/>
                </a:ext>
              </a:extLst>
            </p:cNvPr>
            <p:cNvSpPr>
              <a:spLocks noChangeArrowheads="1"/>
            </p:cNvSpPr>
            <p:nvPr/>
          </p:nvSpPr>
          <p:spPr bwMode="auto">
            <a:xfrm>
              <a:off x="657" y="2893"/>
              <a:ext cx="1031" cy="590"/>
            </a:xfrm>
            <a:prstGeom prst="roundRect">
              <a:avLst>
                <a:gd name="adj" fmla="val 12736"/>
              </a:avLst>
            </a:prstGeom>
            <a:gradFill rotWithShape="1">
              <a:gsLst>
                <a:gs pos="0">
                  <a:srgbClr val="6EAE2E"/>
                </a:gs>
                <a:gs pos="100000">
                  <a:schemeClr val="accent1"/>
                </a:gs>
              </a:gsLst>
              <a:lin ang="5400000" scaled="1"/>
            </a:grad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113673" name="AutoShape 11">
              <a:extLst>
                <a:ext uri="{FF2B5EF4-FFF2-40B4-BE49-F238E27FC236}">
                  <a16:creationId xmlns:a16="http://schemas.microsoft.com/office/drawing/2014/main" id="{84E84095-6FAE-4B1D-9BD2-9DCAC8330DFF}"/>
                </a:ext>
              </a:extLst>
            </p:cNvPr>
            <p:cNvSpPr>
              <a:spLocks noChangeArrowheads="1"/>
            </p:cNvSpPr>
            <p:nvPr/>
          </p:nvSpPr>
          <p:spPr bwMode="auto">
            <a:xfrm>
              <a:off x="658" y="2894"/>
              <a:ext cx="1031" cy="236"/>
            </a:xfrm>
            <a:prstGeom prst="roundRect">
              <a:avLst>
                <a:gd name="adj" fmla="val 30769"/>
              </a:avLst>
            </a:prstGeom>
            <a:gradFill rotWithShape="1">
              <a:gsLst>
                <a:gs pos="0">
                  <a:schemeClr val="accent1"/>
                </a:gs>
                <a:gs pos="100000">
                  <a:srgbClr val="A7DB73"/>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grpSp>
      <p:grpSp>
        <p:nvGrpSpPr>
          <p:cNvPr id="332811" name="Group 12">
            <a:extLst>
              <a:ext uri="{FF2B5EF4-FFF2-40B4-BE49-F238E27FC236}">
                <a16:creationId xmlns:a16="http://schemas.microsoft.com/office/drawing/2014/main" id="{B83629BF-4F14-43EE-B6E8-07BFAC44655D}"/>
              </a:ext>
            </a:extLst>
          </p:cNvPr>
          <p:cNvGrpSpPr>
            <a:grpSpLocks/>
          </p:cNvGrpSpPr>
          <p:nvPr/>
        </p:nvGrpSpPr>
        <p:grpSpPr bwMode="auto">
          <a:xfrm>
            <a:off x="4733925" y="5266060"/>
            <a:ext cx="1554163" cy="704850"/>
            <a:chOff x="657" y="2893"/>
            <a:chExt cx="1032" cy="590"/>
          </a:xfrm>
        </p:grpSpPr>
        <p:sp>
          <p:nvSpPr>
            <p:cNvPr id="113675" name="AutoShape 13">
              <a:extLst>
                <a:ext uri="{FF2B5EF4-FFF2-40B4-BE49-F238E27FC236}">
                  <a16:creationId xmlns:a16="http://schemas.microsoft.com/office/drawing/2014/main" id="{3A1505B6-2B59-4CF6-8EC2-43B51690FC39}"/>
                </a:ext>
              </a:extLst>
            </p:cNvPr>
            <p:cNvSpPr>
              <a:spLocks noChangeArrowheads="1"/>
            </p:cNvSpPr>
            <p:nvPr/>
          </p:nvSpPr>
          <p:spPr bwMode="auto">
            <a:xfrm>
              <a:off x="657" y="2893"/>
              <a:ext cx="1031" cy="590"/>
            </a:xfrm>
            <a:prstGeom prst="roundRect">
              <a:avLst>
                <a:gd name="adj" fmla="val 12736"/>
              </a:avLst>
            </a:prstGeom>
            <a:gradFill rotWithShape="1">
              <a:gsLst>
                <a:gs pos="0">
                  <a:srgbClr val="4678B5"/>
                </a:gs>
                <a:gs pos="100000">
                  <a:schemeClr val="accent2"/>
                </a:gs>
              </a:gsLst>
              <a:lin ang="5400000" scaled="1"/>
            </a:grad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113676" name="AutoShape 14">
              <a:extLst>
                <a:ext uri="{FF2B5EF4-FFF2-40B4-BE49-F238E27FC236}">
                  <a16:creationId xmlns:a16="http://schemas.microsoft.com/office/drawing/2014/main" id="{AE3504FF-7247-46F5-8E49-A0B4DB30EEE4}"/>
                </a:ext>
              </a:extLst>
            </p:cNvPr>
            <p:cNvSpPr>
              <a:spLocks noChangeArrowheads="1"/>
            </p:cNvSpPr>
            <p:nvPr/>
          </p:nvSpPr>
          <p:spPr bwMode="auto">
            <a:xfrm>
              <a:off x="658" y="2894"/>
              <a:ext cx="1031" cy="236"/>
            </a:xfrm>
            <a:prstGeom prst="roundRect">
              <a:avLst>
                <a:gd name="adj" fmla="val 30769"/>
              </a:avLst>
            </a:prstGeom>
            <a:gradFill rotWithShape="1">
              <a:gsLst>
                <a:gs pos="0">
                  <a:schemeClr val="accent2"/>
                </a:gs>
                <a:gs pos="100000">
                  <a:srgbClr val="98BBE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grpSp>
      <p:grpSp>
        <p:nvGrpSpPr>
          <p:cNvPr id="332814" name="Group 15">
            <a:extLst>
              <a:ext uri="{FF2B5EF4-FFF2-40B4-BE49-F238E27FC236}">
                <a16:creationId xmlns:a16="http://schemas.microsoft.com/office/drawing/2014/main" id="{BB076C2D-124F-41EC-A859-BC88FDE45BB0}"/>
              </a:ext>
            </a:extLst>
          </p:cNvPr>
          <p:cNvGrpSpPr>
            <a:grpSpLocks/>
          </p:cNvGrpSpPr>
          <p:nvPr/>
        </p:nvGrpSpPr>
        <p:grpSpPr bwMode="auto">
          <a:xfrm>
            <a:off x="6351588" y="5266060"/>
            <a:ext cx="1554162" cy="704850"/>
            <a:chOff x="657" y="2893"/>
            <a:chExt cx="1032" cy="590"/>
          </a:xfrm>
        </p:grpSpPr>
        <p:sp>
          <p:nvSpPr>
            <p:cNvPr id="113678" name="AutoShape 16">
              <a:extLst>
                <a:ext uri="{FF2B5EF4-FFF2-40B4-BE49-F238E27FC236}">
                  <a16:creationId xmlns:a16="http://schemas.microsoft.com/office/drawing/2014/main" id="{817AC17B-F239-4813-9972-B5B9B32641FB}"/>
                </a:ext>
              </a:extLst>
            </p:cNvPr>
            <p:cNvSpPr>
              <a:spLocks noChangeArrowheads="1"/>
            </p:cNvSpPr>
            <p:nvPr/>
          </p:nvSpPr>
          <p:spPr bwMode="auto">
            <a:xfrm>
              <a:off x="657" y="2893"/>
              <a:ext cx="1031" cy="590"/>
            </a:xfrm>
            <a:prstGeom prst="roundRect">
              <a:avLst>
                <a:gd name="adj" fmla="val 12736"/>
              </a:avLst>
            </a:prstGeom>
            <a:gradFill rotWithShape="1">
              <a:gsLst>
                <a:gs pos="0">
                  <a:srgbClr val="BC7D47"/>
                </a:gs>
                <a:gs pos="100000">
                  <a:schemeClr val="folHlink"/>
                </a:gs>
              </a:gsLst>
              <a:lin ang="5400000" scaled="1"/>
            </a:grad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113679" name="AutoShape 17">
              <a:extLst>
                <a:ext uri="{FF2B5EF4-FFF2-40B4-BE49-F238E27FC236}">
                  <a16:creationId xmlns:a16="http://schemas.microsoft.com/office/drawing/2014/main" id="{35E3E30B-3D27-4372-96C9-0E2A6059EDF8}"/>
                </a:ext>
              </a:extLst>
            </p:cNvPr>
            <p:cNvSpPr>
              <a:spLocks noChangeArrowheads="1"/>
            </p:cNvSpPr>
            <p:nvPr/>
          </p:nvSpPr>
          <p:spPr bwMode="auto">
            <a:xfrm>
              <a:off x="658" y="2894"/>
              <a:ext cx="1031" cy="236"/>
            </a:xfrm>
            <a:prstGeom prst="roundRect">
              <a:avLst>
                <a:gd name="adj" fmla="val 30769"/>
              </a:avLst>
            </a:prstGeom>
            <a:gradFill rotWithShape="1">
              <a:gsLst>
                <a:gs pos="0">
                  <a:schemeClr val="folHlink"/>
                </a:gs>
                <a:gs pos="100000">
                  <a:srgbClr val="EABE9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grpSp>
      <p:grpSp>
        <p:nvGrpSpPr>
          <p:cNvPr id="332817" name="Group 18">
            <a:extLst>
              <a:ext uri="{FF2B5EF4-FFF2-40B4-BE49-F238E27FC236}">
                <a16:creationId xmlns:a16="http://schemas.microsoft.com/office/drawing/2014/main" id="{6669BA05-4999-4486-AA47-7F730CFA7963}"/>
              </a:ext>
            </a:extLst>
          </p:cNvPr>
          <p:cNvGrpSpPr>
            <a:grpSpLocks/>
          </p:cNvGrpSpPr>
          <p:nvPr/>
        </p:nvGrpSpPr>
        <p:grpSpPr bwMode="auto">
          <a:xfrm>
            <a:off x="7967663" y="5266060"/>
            <a:ext cx="1554162" cy="704850"/>
            <a:chOff x="657" y="2893"/>
            <a:chExt cx="1032" cy="590"/>
          </a:xfrm>
        </p:grpSpPr>
        <p:sp>
          <p:nvSpPr>
            <p:cNvPr id="113681" name="AutoShape 19">
              <a:extLst>
                <a:ext uri="{FF2B5EF4-FFF2-40B4-BE49-F238E27FC236}">
                  <a16:creationId xmlns:a16="http://schemas.microsoft.com/office/drawing/2014/main" id="{0C8F1AA9-B3E6-41E5-B64D-5B0C476D9686}"/>
                </a:ext>
              </a:extLst>
            </p:cNvPr>
            <p:cNvSpPr>
              <a:spLocks noChangeArrowheads="1"/>
            </p:cNvSpPr>
            <p:nvPr/>
          </p:nvSpPr>
          <p:spPr bwMode="auto">
            <a:xfrm>
              <a:off x="657" y="2893"/>
              <a:ext cx="1031" cy="590"/>
            </a:xfrm>
            <a:prstGeom prst="roundRect">
              <a:avLst>
                <a:gd name="adj" fmla="val 12736"/>
              </a:avLst>
            </a:prstGeom>
            <a:gradFill rotWithShape="1">
              <a:gsLst>
                <a:gs pos="0">
                  <a:srgbClr val="C1506A"/>
                </a:gs>
                <a:gs pos="100000">
                  <a:schemeClr val="hlink"/>
                </a:gs>
              </a:gsLst>
              <a:lin ang="5400000" scaled="1"/>
            </a:grad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113682" name="AutoShape 20">
              <a:extLst>
                <a:ext uri="{FF2B5EF4-FFF2-40B4-BE49-F238E27FC236}">
                  <a16:creationId xmlns:a16="http://schemas.microsoft.com/office/drawing/2014/main" id="{2B86ED1F-2BAB-4BAC-BABC-410DAF1D7206}"/>
                </a:ext>
              </a:extLst>
            </p:cNvPr>
            <p:cNvSpPr>
              <a:spLocks noChangeArrowheads="1"/>
            </p:cNvSpPr>
            <p:nvPr/>
          </p:nvSpPr>
          <p:spPr bwMode="auto">
            <a:xfrm>
              <a:off x="658" y="2894"/>
              <a:ext cx="1031" cy="236"/>
            </a:xfrm>
            <a:prstGeom prst="roundRect">
              <a:avLst>
                <a:gd name="adj" fmla="val 30769"/>
              </a:avLst>
            </a:prstGeom>
            <a:gradFill rotWithShape="1">
              <a:gsLst>
                <a:gs pos="0">
                  <a:schemeClr val="hlink"/>
                </a:gs>
                <a:gs pos="100000">
                  <a:srgbClr val="EC9AAD"/>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grpSp>
      <p:sp>
        <p:nvSpPr>
          <p:cNvPr id="332820" name="Text Box 21">
            <a:extLst>
              <a:ext uri="{FF2B5EF4-FFF2-40B4-BE49-F238E27FC236}">
                <a16:creationId xmlns:a16="http://schemas.microsoft.com/office/drawing/2014/main" id="{1EFD704F-79C7-450F-A115-0230ADBEB188}"/>
              </a:ext>
            </a:extLst>
          </p:cNvPr>
          <p:cNvSpPr txBox="1">
            <a:spLocks noChangeArrowheads="1"/>
          </p:cNvSpPr>
          <p:nvPr/>
        </p:nvSpPr>
        <p:spPr bwMode="auto">
          <a:xfrm>
            <a:off x="3041650" y="3080072"/>
            <a:ext cx="156527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2000">
                <a:solidFill>
                  <a:srgbClr val="000000"/>
                </a:solidFill>
              </a:rPr>
              <a:t>整体式结构</a:t>
            </a:r>
            <a:endParaRPr lang="en-US" altLang="zh-CN" sz="2000">
              <a:solidFill>
                <a:srgbClr val="000000"/>
              </a:solidFill>
            </a:endParaRPr>
          </a:p>
        </p:txBody>
      </p:sp>
      <p:sp>
        <p:nvSpPr>
          <p:cNvPr id="332821" name="Text Box 22">
            <a:extLst>
              <a:ext uri="{FF2B5EF4-FFF2-40B4-BE49-F238E27FC236}">
                <a16:creationId xmlns:a16="http://schemas.microsoft.com/office/drawing/2014/main" id="{43BB738A-0E0D-4EB5-A205-C5ECC3E3C6AE}"/>
              </a:ext>
            </a:extLst>
          </p:cNvPr>
          <p:cNvSpPr txBox="1">
            <a:spLocks noChangeArrowheads="1"/>
          </p:cNvSpPr>
          <p:nvPr/>
        </p:nvSpPr>
        <p:spPr bwMode="auto">
          <a:xfrm>
            <a:off x="4697413" y="3089597"/>
            <a:ext cx="150018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2000">
                <a:solidFill>
                  <a:srgbClr val="000000"/>
                </a:solidFill>
              </a:rPr>
              <a:t>分层式结构</a:t>
            </a:r>
          </a:p>
        </p:txBody>
      </p:sp>
      <p:sp>
        <p:nvSpPr>
          <p:cNvPr id="332822" name="Text Box 23">
            <a:extLst>
              <a:ext uri="{FF2B5EF4-FFF2-40B4-BE49-F238E27FC236}">
                <a16:creationId xmlns:a16="http://schemas.microsoft.com/office/drawing/2014/main" id="{DA24BD91-2CDD-42AF-8BDA-98FA3AECE834}"/>
              </a:ext>
            </a:extLst>
          </p:cNvPr>
          <p:cNvSpPr txBox="1">
            <a:spLocks noChangeArrowheads="1"/>
          </p:cNvSpPr>
          <p:nvPr/>
        </p:nvSpPr>
        <p:spPr bwMode="auto">
          <a:xfrm>
            <a:off x="6281738" y="3080072"/>
            <a:ext cx="1560512"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2000">
                <a:solidFill>
                  <a:srgbClr val="000000"/>
                </a:solidFill>
              </a:rPr>
              <a:t>C/S</a:t>
            </a:r>
            <a:r>
              <a:rPr lang="zh-CN" altLang="en-US" sz="2000">
                <a:solidFill>
                  <a:srgbClr val="000000"/>
                </a:solidFill>
              </a:rPr>
              <a:t>结构</a:t>
            </a:r>
          </a:p>
        </p:txBody>
      </p:sp>
      <p:sp>
        <p:nvSpPr>
          <p:cNvPr id="332823" name="Text Box 24">
            <a:extLst>
              <a:ext uri="{FF2B5EF4-FFF2-40B4-BE49-F238E27FC236}">
                <a16:creationId xmlns:a16="http://schemas.microsoft.com/office/drawing/2014/main" id="{392703B8-D144-438F-AAA2-32DC068D0815}"/>
              </a:ext>
            </a:extLst>
          </p:cNvPr>
          <p:cNvSpPr txBox="1">
            <a:spLocks noChangeArrowheads="1"/>
          </p:cNvSpPr>
          <p:nvPr/>
        </p:nvSpPr>
        <p:spPr bwMode="auto">
          <a:xfrm>
            <a:off x="7977188" y="3041972"/>
            <a:ext cx="1503362"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2000">
                <a:solidFill>
                  <a:srgbClr val="000000"/>
                </a:solidFill>
              </a:rPr>
              <a:t>虚拟机结构</a:t>
            </a:r>
          </a:p>
        </p:txBody>
      </p:sp>
      <p:sp>
        <p:nvSpPr>
          <p:cNvPr id="332824" name="Text Box 25">
            <a:extLst>
              <a:ext uri="{FF2B5EF4-FFF2-40B4-BE49-F238E27FC236}">
                <a16:creationId xmlns:a16="http://schemas.microsoft.com/office/drawing/2014/main" id="{7DA43F9A-5B33-428E-B2D5-427F44148C31}"/>
              </a:ext>
            </a:extLst>
          </p:cNvPr>
          <p:cNvSpPr txBox="1">
            <a:spLocks noChangeArrowheads="1"/>
          </p:cNvSpPr>
          <p:nvPr/>
        </p:nvSpPr>
        <p:spPr bwMode="auto">
          <a:xfrm>
            <a:off x="3132138" y="5258122"/>
            <a:ext cx="365125" cy="644525"/>
          </a:xfrm>
          <a:prstGeom prst="rect">
            <a:avLst/>
          </a:prstGeom>
          <a:noFill/>
          <a:ln>
            <a:noFill/>
          </a:ln>
          <a:effectLst>
            <a:outerShdw dist="17961" dir="2700000" algn="ctr" rotWithShape="0">
              <a:srgbClr val="080808"/>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3600">
                <a:solidFill>
                  <a:srgbClr val="F8F8F8"/>
                </a:solidFill>
              </a:rPr>
              <a:t>A</a:t>
            </a:r>
          </a:p>
        </p:txBody>
      </p:sp>
      <p:sp>
        <p:nvSpPr>
          <p:cNvPr id="332825" name="Text Box 26">
            <a:extLst>
              <a:ext uri="{FF2B5EF4-FFF2-40B4-BE49-F238E27FC236}">
                <a16:creationId xmlns:a16="http://schemas.microsoft.com/office/drawing/2014/main" id="{57B70C55-C87A-4751-B8EE-D794491BA41B}"/>
              </a:ext>
            </a:extLst>
          </p:cNvPr>
          <p:cNvSpPr txBox="1">
            <a:spLocks noChangeArrowheads="1"/>
          </p:cNvSpPr>
          <p:nvPr/>
        </p:nvSpPr>
        <p:spPr bwMode="auto">
          <a:xfrm>
            <a:off x="4749800" y="5258122"/>
            <a:ext cx="365125" cy="644525"/>
          </a:xfrm>
          <a:prstGeom prst="rect">
            <a:avLst/>
          </a:prstGeom>
          <a:noFill/>
          <a:ln>
            <a:noFill/>
          </a:ln>
          <a:effectLst>
            <a:outerShdw dist="17961" dir="2700000" algn="ctr" rotWithShape="0">
              <a:srgbClr val="080808"/>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3600">
                <a:solidFill>
                  <a:srgbClr val="F8F8F8"/>
                </a:solidFill>
              </a:rPr>
              <a:t>B</a:t>
            </a:r>
          </a:p>
        </p:txBody>
      </p:sp>
      <p:sp>
        <p:nvSpPr>
          <p:cNvPr id="332826" name="Text Box 27">
            <a:extLst>
              <a:ext uri="{FF2B5EF4-FFF2-40B4-BE49-F238E27FC236}">
                <a16:creationId xmlns:a16="http://schemas.microsoft.com/office/drawing/2014/main" id="{B4249F46-DBD3-4918-83D5-0D20B6344703}"/>
              </a:ext>
            </a:extLst>
          </p:cNvPr>
          <p:cNvSpPr txBox="1">
            <a:spLocks noChangeArrowheads="1"/>
          </p:cNvSpPr>
          <p:nvPr/>
        </p:nvSpPr>
        <p:spPr bwMode="auto">
          <a:xfrm>
            <a:off x="6372225" y="5258122"/>
            <a:ext cx="363538" cy="644525"/>
          </a:xfrm>
          <a:prstGeom prst="rect">
            <a:avLst/>
          </a:prstGeom>
          <a:noFill/>
          <a:ln>
            <a:noFill/>
          </a:ln>
          <a:effectLst>
            <a:outerShdw dist="17961" dir="2700000" algn="ctr" rotWithShape="0">
              <a:srgbClr val="080808"/>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3600">
                <a:solidFill>
                  <a:srgbClr val="F8F8F8"/>
                </a:solidFill>
              </a:rPr>
              <a:t>C</a:t>
            </a:r>
          </a:p>
        </p:txBody>
      </p:sp>
      <p:sp>
        <p:nvSpPr>
          <p:cNvPr id="332827" name="Text Box 28">
            <a:extLst>
              <a:ext uri="{FF2B5EF4-FFF2-40B4-BE49-F238E27FC236}">
                <a16:creationId xmlns:a16="http://schemas.microsoft.com/office/drawing/2014/main" id="{80076313-D0C1-4541-B7A9-7819D8DF40C0}"/>
              </a:ext>
            </a:extLst>
          </p:cNvPr>
          <p:cNvSpPr txBox="1">
            <a:spLocks noChangeArrowheads="1"/>
          </p:cNvSpPr>
          <p:nvPr/>
        </p:nvSpPr>
        <p:spPr bwMode="auto">
          <a:xfrm>
            <a:off x="7970838" y="5258122"/>
            <a:ext cx="471487" cy="644525"/>
          </a:xfrm>
          <a:prstGeom prst="rect">
            <a:avLst/>
          </a:prstGeom>
          <a:noFill/>
          <a:ln>
            <a:noFill/>
          </a:ln>
          <a:effectLst>
            <a:outerShdw dist="17961" dir="2700000" algn="ctr" rotWithShape="0">
              <a:srgbClr val="080808"/>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3600">
                <a:solidFill>
                  <a:srgbClr val="F8F8F8"/>
                </a:solidFill>
              </a:rPr>
              <a:t>D</a:t>
            </a:r>
          </a:p>
        </p:txBody>
      </p:sp>
      <p:grpSp>
        <p:nvGrpSpPr>
          <p:cNvPr id="332828" name="Group 29">
            <a:extLst>
              <a:ext uri="{FF2B5EF4-FFF2-40B4-BE49-F238E27FC236}">
                <a16:creationId xmlns:a16="http://schemas.microsoft.com/office/drawing/2014/main" id="{C0305D20-14AD-450B-8DD1-50DBE05C613C}"/>
              </a:ext>
            </a:extLst>
          </p:cNvPr>
          <p:cNvGrpSpPr>
            <a:grpSpLocks/>
          </p:cNvGrpSpPr>
          <p:nvPr/>
        </p:nvGrpSpPr>
        <p:grpSpPr bwMode="auto">
          <a:xfrm>
            <a:off x="3117850" y="5072385"/>
            <a:ext cx="1550988" cy="153987"/>
            <a:chOff x="764" y="2737"/>
            <a:chExt cx="1032" cy="102"/>
          </a:xfrm>
        </p:grpSpPr>
        <p:sp>
          <p:nvSpPr>
            <p:cNvPr id="113692" name="AutoShape 30">
              <a:extLst>
                <a:ext uri="{FF2B5EF4-FFF2-40B4-BE49-F238E27FC236}">
                  <a16:creationId xmlns:a16="http://schemas.microsoft.com/office/drawing/2014/main" id="{B73689EE-E64C-4591-9434-BEE5B4056477}"/>
                </a:ext>
              </a:extLst>
            </p:cNvPr>
            <p:cNvSpPr>
              <a:spLocks noChangeArrowheads="1"/>
            </p:cNvSpPr>
            <p:nvPr/>
          </p:nvSpPr>
          <p:spPr bwMode="auto">
            <a:xfrm>
              <a:off x="764" y="2737"/>
              <a:ext cx="1031" cy="102"/>
            </a:xfrm>
            <a:prstGeom prst="roundRect">
              <a:avLst>
                <a:gd name="adj" fmla="val 20588"/>
              </a:avLst>
            </a:prstGeom>
            <a:gradFill rotWithShape="1">
              <a:gsLst>
                <a:gs pos="0">
                  <a:srgbClr val="6EAE2E"/>
                </a:gs>
                <a:gs pos="100000">
                  <a:schemeClr val="accent1"/>
                </a:gs>
              </a:gsLst>
              <a:lin ang="5400000" scaled="1"/>
            </a:grad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113693" name="AutoShape 31">
              <a:extLst>
                <a:ext uri="{FF2B5EF4-FFF2-40B4-BE49-F238E27FC236}">
                  <a16:creationId xmlns:a16="http://schemas.microsoft.com/office/drawing/2014/main" id="{DA5C221A-6306-42B7-90B6-2202AE279489}"/>
                </a:ext>
              </a:extLst>
            </p:cNvPr>
            <p:cNvSpPr>
              <a:spLocks noChangeArrowheads="1"/>
            </p:cNvSpPr>
            <p:nvPr/>
          </p:nvSpPr>
          <p:spPr bwMode="auto">
            <a:xfrm>
              <a:off x="765" y="2737"/>
              <a:ext cx="1031" cy="41"/>
            </a:xfrm>
            <a:prstGeom prst="roundRect">
              <a:avLst>
                <a:gd name="adj" fmla="val 50000"/>
              </a:avLst>
            </a:prstGeom>
            <a:gradFill rotWithShape="1">
              <a:gsLst>
                <a:gs pos="0">
                  <a:schemeClr val="accent1"/>
                </a:gs>
                <a:gs pos="100000">
                  <a:srgbClr val="A7DB73"/>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grpSp>
      <p:grpSp>
        <p:nvGrpSpPr>
          <p:cNvPr id="332831" name="Group 32">
            <a:extLst>
              <a:ext uri="{FF2B5EF4-FFF2-40B4-BE49-F238E27FC236}">
                <a16:creationId xmlns:a16="http://schemas.microsoft.com/office/drawing/2014/main" id="{A99BF87F-EDEF-406A-A37F-3D8CF71C587C}"/>
              </a:ext>
            </a:extLst>
          </p:cNvPr>
          <p:cNvGrpSpPr>
            <a:grpSpLocks/>
          </p:cNvGrpSpPr>
          <p:nvPr/>
        </p:nvGrpSpPr>
        <p:grpSpPr bwMode="auto">
          <a:xfrm>
            <a:off x="3117850" y="4918397"/>
            <a:ext cx="1550988" cy="152400"/>
            <a:chOff x="764" y="2737"/>
            <a:chExt cx="1032" cy="102"/>
          </a:xfrm>
        </p:grpSpPr>
        <p:sp>
          <p:nvSpPr>
            <p:cNvPr id="113695" name="AutoShape 33">
              <a:extLst>
                <a:ext uri="{FF2B5EF4-FFF2-40B4-BE49-F238E27FC236}">
                  <a16:creationId xmlns:a16="http://schemas.microsoft.com/office/drawing/2014/main" id="{E8B66A46-2460-4562-99C8-65C1273934D4}"/>
                </a:ext>
              </a:extLst>
            </p:cNvPr>
            <p:cNvSpPr>
              <a:spLocks noChangeArrowheads="1"/>
            </p:cNvSpPr>
            <p:nvPr/>
          </p:nvSpPr>
          <p:spPr bwMode="auto">
            <a:xfrm>
              <a:off x="764" y="2737"/>
              <a:ext cx="1031" cy="102"/>
            </a:xfrm>
            <a:prstGeom prst="roundRect">
              <a:avLst>
                <a:gd name="adj" fmla="val 20588"/>
              </a:avLst>
            </a:prstGeom>
            <a:gradFill rotWithShape="1">
              <a:gsLst>
                <a:gs pos="0">
                  <a:srgbClr val="6EAE2E"/>
                </a:gs>
                <a:gs pos="100000">
                  <a:schemeClr val="accent1"/>
                </a:gs>
              </a:gsLst>
              <a:lin ang="5400000" scaled="1"/>
            </a:grad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113696" name="AutoShape 34">
              <a:extLst>
                <a:ext uri="{FF2B5EF4-FFF2-40B4-BE49-F238E27FC236}">
                  <a16:creationId xmlns:a16="http://schemas.microsoft.com/office/drawing/2014/main" id="{B03431B5-9205-4F42-8122-C7904E3B897D}"/>
                </a:ext>
              </a:extLst>
            </p:cNvPr>
            <p:cNvSpPr>
              <a:spLocks noChangeArrowheads="1"/>
            </p:cNvSpPr>
            <p:nvPr/>
          </p:nvSpPr>
          <p:spPr bwMode="auto">
            <a:xfrm>
              <a:off x="765" y="2737"/>
              <a:ext cx="1031" cy="41"/>
            </a:xfrm>
            <a:prstGeom prst="roundRect">
              <a:avLst>
                <a:gd name="adj" fmla="val 50000"/>
              </a:avLst>
            </a:prstGeom>
            <a:gradFill rotWithShape="1">
              <a:gsLst>
                <a:gs pos="0">
                  <a:schemeClr val="accent1"/>
                </a:gs>
                <a:gs pos="100000">
                  <a:srgbClr val="A7DB73"/>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grpSp>
      <p:grpSp>
        <p:nvGrpSpPr>
          <p:cNvPr id="332834" name="Group 35">
            <a:extLst>
              <a:ext uri="{FF2B5EF4-FFF2-40B4-BE49-F238E27FC236}">
                <a16:creationId xmlns:a16="http://schemas.microsoft.com/office/drawing/2014/main" id="{113C8786-685A-44C5-819C-7B2ABD1306DD}"/>
              </a:ext>
            </a:extLst>
          </p:cNvPr>
          <p:cNvGrpSpPr>
            <a:grpSpLocks/>
          </p:cNvGrpSpPr>
          <p:nvPr/>
        </p:nvGrpSpPr>
        <p:grpSpPr bwMode="auto">
          <a:xfrm>
            <a:off x="3117850" y="4731072"/>
            <a:ext cx="1550988" cy="153988"/>
            <a:chOff x="764" y="2737"/>
            <a:chExt cx="1032" cy="102"/>
          </a:xfrm>
        </p:grpSpPr>
        <p:sp>
          <p:nvSpPr>
            <p:cNvPr id="113698" name="AutoShape 36">
              <a:extLst>
                <a:ext uri="{FF2B5EF4-FFF2-40B4-BE49-F238E27FC236}">
                  <a16:creationId xmlns:a16="http://schemas.microsoft.com/office/drawing/2014/main" id="{93751F42-D6DE-4925-80E1-DA0C36847B10}"/>
                </a:ext>
              </a:extLst>
            </p:cNvPr>
            <p:cNvSpPr>
              <a:spLocks noChangeArrowheads="1"/>
            </p:cNvSpPr>
            <p:nvPr/>
          </p:nvSpPr>
          <p:spPr bwMode="auto">
            <a:xfrm>
              <a:off x="764" y="2737"/>
              <a:ext cx="1031" cy="102"/>
            </a:xfrm>
            <a:prstGeom prst="roundRect">
              <a:avLst>
                <a:gd name="adj" fmla="val 20588"/>
              </a:avLst>
            </a:prstGeom>
            <a:gradFill rotWithShape="1">
              <a:gsLst>
                <a:gs pos="0">
                  <a:srgbClr val="6EAE2E"/>
                </a:gs>
                <a:gs pos="100000">
                  <a:schemeClr val="accent1"/>
                </a:gs>
              </a:gsLst>
              <a:lin ang="5400000" scaled="1"/>
            </a:grad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113699" name="AutoShape 37">
              <a:extLst>
                <a:ext uri="{FF2B5EF4-FFF2-40B4-BE49-F238E27FC236}">
                  <a16:creationId xmlns:a16="http://schemas.microsoft.com/office/drawing/2014/main" id="{4EBDBBE1-C548-410E-86DE-8BDE401D941F}"/>
                </a:ext>
              </a:extLst>
            </p:cNvPr>
            <p:cNvSpPr>
              <a:spLocks noChangeArrowheads="1"/>
            </p:cNvSpPr>
            <p:nvPr/>
          </p:nvSpPr>
          <p:spPr bwMode="auto">
            <a:xfrm>
              <a:off x="765" y="2737"/>
              <a:ext cx="1031" cy="41"/>
            </a:xfrm>
            <a:prstGeom prst="roundRect">
              <a:avLst>
                <a:gd name="adj" fmla="val 50000"/>
              </a:avLst>
            </a:prstGeom>
            <a:gradFill rotWithShape="1">
              <a:gsLst>
                <a:gs pos="0">
                  <a:schemeClr val="accent1"/>
                </a:gs>
                <a:gs pos="100000">
                  <a:srgbClr val="A7DB73"/>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grpSp>
      <p:grpSp>
        <p:nvGrpSpPr>
          <p:cNvPr id="332837" name="Group 38">
            <a:extLst>
              <a:ext uri="{FF2B5EF4-FFF2-40B4-BE49-F238E27FC236}">
                <a16:creationId xmlns:a16="http://schemas.microsoft.com/office/drawing/2014/main" id="{F15405A7-E7D2-4EB6-A5A0-414C4D0BA156}"/>
              </a:ext>
            </a:extLst>
          </p:cNvPr>
          <p:cNvGrpSpPr>
            <a:grpSpLocks/>
          </p:cNvGrpSpPr>
          <p:nvPr/>
        </p:nvGrpSpPr>
        <p:grpSpPr bwMode="auto">
          <a:xfrm>
            <a:off x="3117850" y="4543747"/>
            <a:ext cx="1550988" cy="153988"/>
            <a:chOff x="764" y="2737"/>
            <a:chExt cx="1032" cy="102"/>
          </a:xfrm>
        </p:grpSpPr>
        <p:sp>
          <p:nvSpPr>
            <p:cNvPr id="113701" name="AutoShape 39">
              <a:extLst>
                <a:ext uri="{FF2B5EF4-FFF2-40B4-BE49-F238E27FC236}">
                  <a16:creationId xmlns:a16="http://schemas.microsoft.com/office/drawing/2014/main" id="{125AEDB8-265B-4BDB-8B29-7420E4FBC5DD}"/>
                </a:ext>
              </a:extLst>
            </p:cNvPr>
            <p:cNvSpPr>
              <a:spLocks noChangeArrowheads="1"/>
            </p:cNvSpPr>
            <p:nvPr/>
          </p:nvSpPr>
          <p:spPr bwMode="auto">
            <a:xfrm>
              <a:off x="764" y="2737"/>
              <a:ext cx="1031" cy="102"/>
            </a:xfrm>
            <a:prstGeom prst="roundRect">
              <a:avLst>
                <a:gd name="adj" fmla="val 20588"/>
              </a:avLst>
            </a:prstGeom>
            <a:gradFill rotWithShape="1">
              <a:gsLst>
                <a:gs pos="0">
                  <a:srgbClr val="6EAE2E"/>
                </a:gs>
                <a:gs pos="100000">
                  <a:schemeClr val="accent1"/>
                </a:gs>
              </a:gsLst>
              <a:lin ang="5400000" scaled="1"/>
            </a:grad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113702" name="AutoShape 40">
              <a:extLst>
                <a:ext uri="{FF2B5EF4-FFF2-40B4-BE49-F238E27FC236}">
                  <a16:creationId xmlns:a16="http://schemas.microsoft.com/office/drawing/2014/main" id="{7FCC0770-C6F2-44B3-A00D-5857D61573A6}"/>
                </a:ext>
              </a:extLst>
            </p:cNvPr>
            <p:cNvSpPr>
              <a:spLocks noChangeArrowheads="1"/>
            </p:cNvSpPr>
            <p:nvPr/>
          </p:nvSpPr>
          <p:spPr bwMode="auto">
            <a:xfrm>
              <a:off x="765" y="2737"/>
              <a:ext cx="1031" cy="41"/>
            </a:xfrm>
            <a:prstGeom prst="roundRect">
              <a:avLst>
                <a:gd name="adj" fmla="val 50000"/>
              </a:avLst>
            </a:prstGeom>
            <a:gradFill rotWithShape="1">
              <a:gsLst>
                <a:gs pos="0">
                  <a:schemeClr val="accent1"/>
                </a:gs>
                <a:gs pos="100000">
                  <a:srgbClr val="A7DB73"/>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grpSp>
      <p:grpSp>
        <p:nvGrpSpPr>
          <p:cNvPr id="332840" name="Group 41">
            <a:extLst>
              <a:ext uri="{FF2B5EF4-FFF2-40B4-BE49-F238E27FC236}">
                <a16:creationId xmlns:a16="http://schemas.microsoft.com/office/drawing/2014/main" id="{D16EFCF8-51EA-4540-8630-1D2491C5B1D9}"/>
              </a:ext>
            </a:extLst>
          </p:cNvPr>
          <p:cNvGrpSpPr>
            <a:grpSpLocks/>
          </p:cNvGrpSpPr>
          <p:nvPr/>
        </p:nvGrpSpPr>
        <p:grpSpPr bwMode="auto">
          <a:xfrm>
            <a:off x="3117850" y="4361185"/>
            <a:ext cx="1550988" cy="153987"/>
            <a:chOff x="764" y="2737"/>
            <a:chExt cx="1032" cy="102"/>
          </a:xfrm>
        </p:grpSpPr>
        <p:sp>
          <p:nvSpPr>
            <p:cNvPr id="113704" name="AutoShape 42">
              <a:extLst>
                <a:ext uri="{FF2B5EF4-FFF2-40B4-BE49-F238E27FC236}">
                  <a16:creationId xmlns:a16="http://schemas.microsoft.com/office/drawing/2014/main" id="{E80F6C65-DAF3-4175-83CE-387BBDCCDFCC}"/>
                </a:ext>
              </a:extLst>
            </p:cNvPr>
            <p:cNvSpPr>
              <a:spLocks noChangeArrowheads="1"/>
            </p:cNvSpPr>
            <p:nvPr/>
          </p:nvSpPr>
          <p:spPr bwMode="auto">
            <a:xfrm>
              <a:off x="764" y="2737"/>
              <a:ext cx="1031" cy="102"/>
            </a:xfrm>
            <a:prstGeom prst="roundRect">
              <a:avLst>
                <a:gd name="adj" fmla="val 20588"/>
              </a:avLst>
            </a:prstGeom>
            <a:gradFill rotWithShape="1">
              <a:gsLst>
                <a:gs pos="0">
                  <a:srgbClr val="6EAE2E"/>
                </a:gs>
                <a:gs pos="100000">
                  <a:schemeClr val="accent1"/>
                </a:gs>
              </a:gsLst>
              <a:lin ang="5400000" scaled="1"/>
            </a:grad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113705" name="AutoShape 43">
              <a:extLst>
                <a:ext uri="{FF2B5EF4-FFF2-40B4-BE49-F238E27FC236}">
                  <a16:creationId xmlns:a16="http://schemas.microsoft.com/office/drawing/2014/main" id="{526EC8D7-A9A2-403E-BFDD-5E36B31DA191}"/>
                </a:ext>
              </a:extLst>
            </p:cNvPr>
            <p:cNvSpPr>
              <a:spLocks noChangeArrowheads="1"/>
            </p:cNvSpPr>
            <p:nvPr/>
          </p:nvSpPr>
          <p:spPr bwMode="auto">
            <a:xfrm>
              <a:off x="765" y="2737"/>
              <a:ext cx="1031" cy="41"/>
            </a:xfrm>
            <a:prstGeom prst="roundRect">
              <a:avLst>
                <a:gd name="adj" fmla="val 50000"/>
              </a:avLst>
            </a:prstGeom>
            <a:gradFill rotWithShape="1">
              <a:gsLst>
                <a:gs pos="0">
                  <a:schemeClr val="accent1"/>
                </a:gs>
                <a:gs pos="100000">
                  <a:srgbClr val="A7DB73"/>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grpSp>
      <p:grpSp>
        <p:nvGrpSpPr>
          <p:cNvPr id="332843" name="Group 44">
            <a:extLst>
              <a:ext uri="{FF2B5EF4-FFF2-40B4-BE49-F238E27FC236}">
                <a16:creationId xmlns:a16="http://schemas.microsoft.com/office/drawing/2014/main" id="{97344443-809D-4476-8761-6CF3D7FD7F1A}"/>
              </a:ext>
            </a:extLst>
          </p:cNvPr>
          <p:cNvGrpSpPr>
            <a:grpSpLocks/>
          </p:cNvGrpSpPr>
          <p:nvPr/>
        </p:nvGrpSpPr>
        <p:grpSpPr bwMode="auto">
          <a:xfrm>
            <a:off x="3117850" y="4173860"/>
            <a:ext cx="1550988" cy="153987"/>
            <a:chOff x="764" y="2737"/>
            <a:chExt cx="1032" cy="102"/>
          </a:xfrm>
        </p:grpSpPr>
        <p:sp>
          <p:nvSpPr>
            <p:cNvPr id="113707" name="AutoShape 45">
              <a:extLst>
                <a:ext uri="{FF2B5EF4-FFF2-40B4-BE49-F238E27FC236}">
                  <a16:creationId xmlns:a16="http://schemas.microsoft.com/office/drawing/2014/main" id="{F68AF3A3-D34C-443A-88D5-C499E77350D5}"/>
                </a:ext>
              </a:extLst>
            </p:cNvPr>
            <p:cNvSpPr>
              <a:spLocks noChangeArrowheads="1"/>
            </p:cNvSpPr>
            <p:nvPr/>
          </p:nvSpPr>
          <p:spPr bwMode="auto">
            <a:xfrm>
              <a:off x="764" y="2737"/>
              <a:ext cx="1031" cy="102"/>
            </a:xfrm>
            <a:prstGeom prst="roundRect">
              <a:avLst>
                <a:gd name="adj" fmla="val 20588"/>
              </a:avLst>
            </a:prstGeom>
            <a:gradFill rotWithShape="1">
              <a:gsLst>
                <a:gs pos="0">
                  <a:srgbClr val="6EAE2E"/>
                </a:gs>
                <a:gs pos="100000">
                  <a:schemeClr val="accent1"/>
                </a:gs>
              </a:gsLst>
              <a:lin ang="5400000" scaled="1"/>
            </a:grad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113708" name="AutoShape 46">
              <a:extLst>
                <a:ext uri="{FF2B5EF4-FFF2-40B4-BE49-F238E27FC236}">
                  <a16:creationId xmlns:a16="http://schemas.microsoft.com/office/drawing/2014/main" id="{75C7D9FD-5ED3-4352-9CFF-80992A9CE16A}"/>
                </a:ext>
              </a:extLst>
            </p:cNvPr>
            <p:cNvSpPr>
              <a:spLocks noChangeArrowheads="1"/>
            </p:cNvSpPr>
            <p:nvPr/>
          </p:nvSpPr>
          <p:spPr bwMode="auto">
            <a:xfrm>
              <a:off x="765" y="2737"/>
              <a:ext cx="1031" cy="41"/>
            </a:xfrm>
            <a:prstGeom prst="roundRect">
              <a:avLst>
                <a:gd name="adj" fmla="val 50000"/>
              </a:avLst>
            </a:prstGeom>
            <a:gradFill rotWithShape="1">
              <a:gsLst>
                <a:gs pos="0">
                  <a:schemeClr val="accent1"/>
                </a:gs>
                <a:gs pos="100000">
                  <a:srgbClr val="A7DB73"/>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grpSp>
      <p:grpSp>
        <p:nvGrpSpPr>
          <p:cNvPr id="332846" name="Group 47">
            <a:extLst>
              <a:ext uri="{FF2B5EF4-FFF2-40B4-BE49-F238E27FC236}">
                <a16:creationId xmlns:a16="http://schemas.microsoft.com/office/drawing/2014/main" id="{197E9EE5-E58E-47DA-AF8D-4D0CBDC9DED1}"/>
              </a:ext>
            </a:extLst>
          </p:cNvPr>
          <p:cNvGrpSpPr>
            <a:grpSpLocks/>
          </p:cNvGrpSpPr>
          <p:nvPr/>
        </p:nvGrpSpPr>
        <p:grpSpPr bwMode="auto">
          <a:xfrm>
            <a:off x="3117850" y="3986535"/>
            <a:ext cx="1550988" cy="153987"/>
            <a:chOff x="764" y="2737"/>
            <a:chExt cx="1032" cy="102"/>
          </a:xfrm>
        </p:grpSpPr>
        <p:sp>
          <p:nvSpPr>
            <p:cNvPr id="113710" name="AutoShape 48">
              <a:extLst>
                <a:ext uri="{FF2B5EF4-FFF2-40B4-BE49-F238E27FC236}">
                  <a16:creationId xmlns:a16="http://schemas.microsoft.com/office/drawing/2014/main" id="{46E5140F-A77E-4841-8C37-08FD520C316D}"/>
                </a:ext>
              </a:extLst>
            </p:cNvPr>
            <p:cNvSpPr>
              <a:spLocks noChangeArrowheads="1"/>
            </p:cNvSpPr>
            <p:nvPr/>
          </p:nvSpPr>
          <p:spPr bwMode="auto">
            <a:xfrm>
              <a:off x="764" y="2737"/>
              <a:ext cx="1031" cy="102"/>
            </a:xfrm>
            <a:prstGeom prst="roundRect">
              <a:avLst>
                <a:gd name="adj" fmla="val 20588"/>
              </a:avLst>
            </a:prstGeom>
            <a:gradFill rotWithShape="1">
              <a:gsLst>
                <a:gs pos="0">
                  <a:srgbClr val="6EAE2E"/>
                </a:gs>
                <a:gs pos="100000">
                  <a:schemeClr val="accent1"/>
                </a:gs>
              </a:gsLst>
              <a:lin ang="5400000" scaled="1"/>
            </a:grad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113711" name="AutoShape 49">
              <a:extLst>
                <a:ext uri="{FF2B5EF4-FFF2-40B4-BE49-F238E27FC236}">
                  <a16:creationId xmlns:a16="http://schemas.microsoft.com/office/drawing/2014/main" id="{FF0C79DF-318E-4D02-A4AB-560717A5C549}"/>
                </a:ext>
              </a:extLst>
            </p:cNvPr>
            <p:cNvSpPr>
              <a:spLocks noChangeArrowheads="1"/>
            </p:cNvSpPr>
            <p:nvPr/>
          </p:nvSpPr>
          <p:spPr bwMode="auto">
            <a:xfrm>
              <a:off x="765" y="2737"/>
              <a:ext cx="1031" cy="41"/>
            </a:xfrm>
            <a:prstGeom prst="roundRect">
              <a:avLst>
                <a:gd name="adj" fmla="val 50000"/>
              </a:avLst>
            </a:prstGeom>
            <a:gradFill rotWithShape="1">
              <a:gsLst>
                <a:gs pos="0">
                  <a:schemeClr val="accent1"/>
                </a:gs>
                <a:gs pos="100000">
                  <a:srgbClr val="A7DB73"/>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grpSp>
      <p:grpSp>
        <p:nvGrpSpPr>
          <p:cNvPr id="332849" name="Group 50">
            <a:extLst>
              <a:ext uri="{FF2B5EF4-FFF2-40B4-BE49-F238E27FC236}">
                <a16:creationId xmlns:a16="http://schemas.microsoft.com/office/drawing/2014/main" id="{271B30A9-DA93-4D9A-A97F-D67567599444}"/>
              </a:ext>
            </a:extLst>
          </p:cNvPr>
          <p:cNvGrpSpPr>
            <a:grpSpLocks/>
          </p:cNvGrpSpPr>
          <p:nvPr/>
        </p:nvGrpSpPr>
        <p:grpSpPr bwMode="auto">
          <a:xfrm>
            <a:off x="3117850" y="3800797"/>
            <a:ext cx="1550988" cy="153988"/>
            <a:chOff x="764" y="2737"/>
            <a:chExt cx="1032" cy="102"/>
          </a:xfrm>
        </p:grpSpPr>
        <p:sp>
          <p:nvSpPr>
            <p:cNvPr id="113713" name="AutoShape 51">
              <a:extLst>
                <a:ext uri="{FF2B5EF4-FFF2-40B4-BE49-F238E27FC236}">
                  <a16:creationId xmlns:a16="http://schemas.microsoft.com/office/drawing/2014/main" id="{3CC2F7A1-E9EC-4B13-8DAF-4DD71D106D87}"/>
                </a:ext>
              </a:extLst>
            </p:cNvPr>
            <p:cNvSpPr>
              <a:spLocks noChangeArrowheads="1"/>
            </p:cNvSpPr>
            <p:nvPr/>
          </p:nvSpPr>
          <p:spPr bwMode="auto">
            <a:xfrm>
              <a:off x="764" y="2737"/>
              <a:ext cx="1031" cy="102"/>
            </a:xfrm>
            <a:prstGeom prst="roundRect">
              <a:avLst>
                <a:gd name="adj" fmla="val 20588"/>
              </a:avLst>
            </a:prstGeom>
            <a:gradFill rotWithShape="1">
              <a:gsLst>
                <a:gs pos="0">
                  <a:srgbClr val="6EAE2E"/>
                </a:gs>
                <a:gs pos="100000">
                  <a:schemeClr val="accent1"/>
                </a:gs>
              </a:gsLst>
              <a:lin ang="5400000" scaled="1"/>
            </a:grad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113714" name="AutoShape 52">
              <a:extLst>
                <a:ext uri="{FF2B5EF4-FFF2-40B4-BE49-F238E27FC236}">
                  <a16:creationId xmlns:a16="http://schemas.microsoft.com/office/drawing/2014/main" id="{DF680ADA-FE61-42D6-83C1-518972682B55}"/>
                </a:ext>
              </a:extLst>
            </p:cNvPr>
            <p:cNvSpPr>
              <a:spLocks noChangeArrowheads="1"/>
            </p:cNvSpPr>
            <p:nvPr/>
          </p:nvSpPr>
          <p:spPr bwMode="auto">
            <a:xfrm>
              <a:off x="765" y="2737"/>
              <a:ext cx="1031" cy="41"/>
            </a:xfrm>
            <a:prstGeom prst="roundRect">
              <a:avLst>
                <a:gd name="adj" fmla="val 50000"/>
              </a:avLst>
            </a:prstGeom>
            <a:gradFill rotWithShape="1">
              <a:gsLst>
                <a:gs pos="0">
                  <a:schemeClr val="accent1"/>
                </a:gs>
                <a:gs pos="100000">
                  <a:srgbClr val="A7DB73"/>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grpSp>
      <p:grpSp>
        <p:nvGrpSpPr>
          <p:cNvPr id="332852" name="Group 53">
            <a:extLst>
              <a:ext uri="{FF2B5EF4-FFF2-40B4-BE49-F238E27FC236}">
                <a16:creationId xmlns:a16="http://schemas.microsoft.com/office/drawing/2014/main" id="{ED98B592-7E50-4535-B9FF-CA106CD67CCF}"/>
              </a:ext>
            </a:extLst>
          </p:cNvPr>
          <p:cNvGrpSpPr>
            <a:grpSpLocks/>
          </p:cNvGrpSpPr>
          <p:nvPr/>
        </p:nvGrpSpPr>
        <p:grpSpPr bwMode="auto">
          <a:xfrm>
            <a:off x="4741863" y="5072385"/>
            <a:ext cx="1550987" cy="153987"/>
            <a:chOff x="764" y="2737"/>
            <a:chExt cx="1032" cy="102"/>
          </a:xfrm>
        </p:grpSpPr>
        <p:sp>
          <p:nvSpPr>
            <p:cNvPr id="113716" name="AutoShape 54">
              <a:extLst>
                <a:ext uri="{FF2B5EF4-FFF2-40B4-BE49-F238E27FC236}">
                  <a16:creationId xmlns:a16="http://schemas.microsoft.com/office/drawing/2014/main" id="{5637AF4A-F0A8-488E-B47C-A250D8851BB5}"/>
                </a:ext>
              </a:extLst>
            </p:cNvPr>
            <p:cNvSpPr>
              <a:spLocks noChangeArrowheads="1"/>
            </p:cNvSpPr>
            <p:nvPr/>
          </p:nvSpPr>
          <p:spPr bwMode="auto">
            <a:xfrm>
              <a:off x="764" y="2737"/>
              <a:ext cx="1031" cy="102"/>
            </a:xfrm>
            <a:prstGeom prst="roundRect">
              <a:avLst>
                <a:gd name="adj" fmla="val 20588"/>
              </a:avLst>
            </a:prstGeom>
            <a:solidFill>
              <a:schemeClr val="accent2"/>
            </a:solid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113717" name="AutoShape 55">
              <a:extLst>
                <a:ext uri="{FF2B5EF4-FFF2-40B4-BE49-F238E27FC236}">
                  <a16:creationId xmlns:a16="http://schemas.microsoft.com/office/drawing/2014/main" id="{AA213175-C6DC-4A16-9EF2-E0236814D6C0}"/>
                </a:ext>
              </a:extLst>
            </p:cNvPr>
            <p:cNvSpPr>
              <a:spLocks noChangeArrowheads="1"/>
            </p:cNvSpPr>
            <p:nvPr/>
          </p:nvSpPr>
          <p:spPr bwMode="auto">
            <a:xfrm>
              <a:off x="765" y="2737"/>
              <a:ext cx="1031" cy="41"/>
            </a:xfrm>
            <a:prstGeom prst="roundRect">
              <a:avLst>
                <a:gd name="adj" fmla="val 50000"/>
              </a:avLst>
            </a:prstGeom>
            <a:gradFill rotWithShape="1">
              <a:gsLst>
                <a:gs pos="0">
                  <a:schemeClr val="accent2"/>
                </a:gs>
                <a:gs pos="100000">
                  <a:srgbClr val="86AFE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grpSp>
      <p:grpSp>
        <p:nvGrpSpPr>
          <p:cNvPr id="332855" name="Group 56">
            <a:extLst>
              <a:ext uri="{FF2B5EF4-FFF2-40B4-BE49-F238E27FC236}">
                <a16:creationId xmlns:a16="http://schemas.microsoft.com/office/drawing/2014/main" id="{61988915-12CE-4A20-BB89-6698CBB1A5D1}"/>
              </a:ext>
            </a:extLst>
          </p:cNvPr>
          <p:cNvGrpSpPr>
            <a:grpSpLocks/>
          </p:cNvGrpSpPr>
          <p:nvPr/>
        </p:nvGrpSpPr>
        <p:grpSpPr bwMode="auto">
          <a:xfrm>
            <a:off x="4741863" y="4918397"/>
            <a:ext cx="1550987" cy="152400"/>
            <a:chOff x="764" y="2737"/>
            <a:chExt cx="1032" cy="102"/>
          </a:xfrm>
        </p:grpSpPr>
        <p:sp>
          <p:nvSpPr>
            <p:cNvPr id="113719" name="AutoShape 57">
              <a:extLst>
                <a:ext uri="{FF2B5EF4-FFF2-40B4-BE49-F238E27FC236}">
                  <a16:creationId xmlns:a16="http://schemas.microsoft.com/office/drawing/2014/main" id="{63C837DA-969E-440E-B52E-6A8715E2207C}"/>
                </a:ext>
              </a:extLst>
            </p:cNvPr>
            <p:cNvSpPr>
              <a:spLocks noChangeArrowheads="1"/>
            </p:cNvSpPr>
            <p:nvPr/>
          </p:nvSpPr>
          <p:spPr bwMode="auto">
            <a:xfrm>
              <a:off x="764" y="2737"/>
              <a:ext cx="1031" cy="102"/>
            </a:xfrm>
            <a:prstGeom prst="roundRect">
              <a:avLst>
                <a:gd name="adj" fmla="val 20588"/>
              </a:avLst>
            </a:prstGeom>
            <a:gradFill rotWithShape="1">
              <a:gsLst>
                <a:gs pos="0">
                  <a:srgbClr val="4678B5"/>
                </a:gs>
                <a:gs pos="100000">
                  <a:schemeClr val="accent2"/>
                </a:gs>
              </a:gsLst>
              <a:lin ang="5400000" scaled="1"/>
            </a:grad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113720" name="AutoShape 58">
              <a:extLst>
                <a:ext uri="{FF2B5EF4-FFF2-40B4-BE49-F238E27FC236}">
                  <a16:creationId xmlns:a16="http://schemas.microsoft.com/office/drawing/2014/main" id="{F5199753-68EF-43EF-99B1-95732CBC793C}"/>
                </a:ext>
              </a:extLst>
            </p:cNvPr>
            <p:cNvSpPr>
              <a:spLocks noChangeArrowheads="1"/>
            </p:cNvSpPr>
            <p:nvPr/>
          </p:nvSpPr>
          <p:spPr bwMode="auto">
            <a:xfrm>
              <a:off x="765" y="2737"/>
              <a:ext cx="1031" cy="41"/>
            </a:xfrm>
            <a:prstGeom prst="roundRect">
              <a:avLst>
                <a:gd name="adj" fmla="val 50000"/>
              </a:avLst>
            </a:prstGeom>
            <a:gradFill rotWithShape="1">
              <a:gsLst>
                <a:gs pos="0">
                  <a:schemeClr val="accent2"/>
                </a:gs>
                <a:gs pos="100000">
                  <a:srgbClr val="86AFE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grpSp>
      <p:grpSp>
        <p:nvGrpSpPr>
          <p:cNvPr id="332858" name="Group 59">
            <a:extLst>
              <a:ext uri="{FF2B5EF4-FFF2-40B4-BE49-F238E27FC236}">
                <a16:creationId xmlns:a16="http://schemas.microsoft.com/office/drawing/2014/main" id="{E15CE4EA-6FEE-43A8-9C1B-127F71938E62}"/>
              </a:ext>
            </a:extLst>
          </p:cNvPr>
          <p:cNvGrpSpPr>
            <a:grpSpLocks/>
          </p:cNvGrpSpPr>
          <p:nvPr/>
        </p:nvGrpSpPr>
        <p:grpSpPr bwMode="auto">
          <a:xfrm>
            <a:off x="6343650" y="5072385"/>
            <a:ext cx="1549400" cy="153987"/>
            <a:chOff x="764" y="2737"/>
            <a:chExt cx="1032" cy="102"/>
          </a:xfrm>
        </p:grpSpPr>
        <p:sp>
          <p:nvSpPr>
            <p:cNvPr id="113722" name="AutoShape 60">
              <a:extLst>
                <a:ext uri="{FF2B5EF4-FFF2-40B4-BE49-F238E27FC236}">
                  <a16:creationId xmlns:a16="http://schemas.microsoft.com/office/drawing/2014/main" id="{13963221-BDF3-42D1-9D75-B22315DE54DB}"/>
                </a:ext>
              </a:extLst>
            </p:cNvPr>
            <p:cNvSpPr>
              <a:spLocks noChangeArrowheads="1"/>
            </p:cNvSpPr>
            <p:nvPr/>
          </p:nvSpPr>
          <p:spPr bwMode="auto">
            <a:xfrm>
              <a:off x="764" y="2737"/>
              <a:ext cx="1031" cy="102"/>
            </a:xfrm>
            <a:prstGeom prst="roundRect">
              <a:avLst>
                <a:gd name="adj" fmla="val 20588"/>
              </a:avLst>
            </a:prstGeom>
            <a:solidFill>
              <a:schemeClr val="folHlink"/>
            </a:solid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113723" name="AutoShape 61">
              <a:extLst>
                <a:ext uri="{FF2B5EF4-FFF2-40B4-BE49-F238E27FC236}">
                  <a16:creationId xmlns:a16="http://schemas.microsoft.com/office/drawing/2014/main" id="{6CDC1AB1-97F1-4E87-B8E0-BCCDFB94275B}"/>
                </a:ext>
              </a:extLst>
            </p:cNvPr>
            <p:cNvSpPr>
              <a:spLocks noChangeArrowheads="1"/>
            </p:cNvSpPr>
            <p:nvPr/>
          </p:nvSpPr>
          <p:spPr bwMode="auto">
            <a:xfrm>
              <a:off x="765" y="2737"/>
              <a:ext cx="1031" cy="41"/>
            </a:xfrm>
            <a:prstGeom prst="roundRect">
              <a:avLst>
                <a:gd name="adj" fmla="val 50000"/>
              </a:avLst>
            </a:prstGeom>
            <a:gradFill rotWithShape="1">
              <a:gsLst>
                <a:gs pos="0">
                  <a:schemeClr val="folHlink"/>
                </a:gs>
                <a:gs pos="100000">
                  <a:srgbClr val="E6B388"/>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grpSp>
      <p:grpSp>
        <p:nvGrpSpPr>
          <p:cNvPr id="332861" name="Group 62">
            <a:extLst>
              <a:ext uri="{FF2B5EF4-FFF2-40B4-BE49-F238E27FC236}">
                <a16:creationId xmlns:a16="http://schemas.microsoft.com/office/drawing/2014/main" id="{1BCE5E04-EC2A-4011-916D-D273AC821248}"/>
              </a:ext>
            </a:extLst>
          </p:cNvPr>
          <p:cNvGrpSpPr>
            <a:grpSpLocks/>
          </p:cNvGrpSpPr>
          <p:nvPr/>
        </p:nvGrpSpPr>
        <p:grpSpPr bwMode="auto">
          <a:xfrm>
            <a:off x="7964488" y="5072385"/>
            <a:ext cx="1549400" cy="153987"/>
            <a:chOff x="764" y="2737"/>
            <a:chExt cx="1032" cy="102"/>
          </a:xfrm>
        </p:grpSpPr>
        <p:sp>
          <p:nvSpPr>
            <p:cNvPr id="113725" name="AutoShape 63">
              <a:extLst>
                <a:ext uri="{FF2B5EF4-FFF2-40B4-BE49-F238E27FC236}">
                  <a16:creationId xmlns:a16="http://schemas.microsoft.com/office/drawing/2014/main" id="{A31AD7AF-8FFD-445F-8957-4BA06D4D8BDD}"/>
                </a:ext>
              </a:extLst>
            </p:cNvPr>
            <p:cNvSpPr>
              <a:spLocks noChangeArrowheads="1"/>
            </p:cNvSpPr>
            <p:nvPr/>
          </p:nvSpPr>
          <p:spPr bwMode="auto">
            <a:xfrm>
              <a:off x="764" y="2737"/>
              <a:ext cx="1031" cy="102"/>
            </a:xfrm>
            <a:prstGeom prst="roundRect">
              <a:avLst>
                <a:gd name="adj" fmla="val 20588"/>
              </a:avLst>
            </a:prstGeom>
            <a:gradFill rotWithShape="1">
              <a:gsLst>
                <a:gs pos="0">
                  <a:srgbClr val="C1506A"/>
                </a:gs>
                <a:gs pos="100000">
                  <a:schemeClr val="hlink"/>
                </a:gs>
              </a:gsLst>
              <a:lin ang="5400000" scaled="1"/>
            </a:grad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113726" name="AutoShape 64">
              <a:extLst>
                <a:ext uri="{FF2B5EF4-FFF2-40B4-BE49-F238E27FC236}">
                  <a16:creationId xmlns:a16="http://schemas.microsoft.com/office/drawing/2014/main" id="{D52B8071-796A-4D5D-8CD4-C7AA257E8264}"/>
                </a:ext>
              </a:extLst>
            </p:cNvPr>
            <p:cNvSpPr>
              <a:spLocks noChangeArrowheads="1"/>
            </p:cNvSpPr>
            <p:nvPr/>
          </p:nvSpPr>
          <p:spPr bwMode="auto">
            <a:xfrm>
              <a:off x="765" y="2737"/>
              <a:ext cx="1031" cy="41"/>
            </a:xfrm>
            <a:prstGeom prst="roundRect">
              <a:avLst>
                <a:gd name="adj" fmla="val 50000"/>
              </a:avLst>
            </a:prstGeom>
            <a:gradFill rotWithShape="1">
              <a:gsLst>
                <a:gs pos="0">
                  <a:schemeClr val="hlink"/>
                </a:gs>
                <a:gs pos="100000">
                  <a:srgbClr val="EA8FA4"/>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grpSp>
      <p:grpSp>
        <p:nvGrpSpPr>
          <p:cNvPr id="332864" name="Group 65">
            <a:extLst>
              <a:ext uri="{FF2B5EF4-FFF2-40B4-BE49-F238E27FC236}">
                <a16:creationId xmlns:a16="http://schemas.microsoft.com/office/drawing/2014/main" id="{5BBC44A7-AE51-4157-931B-4D1A818C25A0}"/>
              </a:ext>
            </a:extLst>
          </p:cNvPr>
          <p:cNvGrpSpPr>
            <a:grpSpLocks/>
          </p:cNvGrpSpPr>
          <p:nvPr/>
        </p:nvGrpSpPr>
        <p:grpSpPr bwMode="auto">
          <a:xfrm>
            <a:off x="4741863" y="4732660"/>
            <a:ext cx="1550987" cy="152400"/>
            <a:chOff x="764" y="2737"/>
            <a:chExt cx="1032" cy="102"/>
          </a:xfrm>
        </p:grpSpPr>
        <p:sp>
          <p:nvSpPr>
            <p:cNvPr id="113728" name="AutoShape 66">
              <a:extLst>
                <a:ext uri="{FF2B5EF4-FFF2-40B4-BE49-F238E27FC236}">
                  <a16:creationId xmlns:a16="http://schemas.microsoft.com/office/drawing/2014/main" id="{B58CD241-5585-400D-8E66-5797E5B43891}"/>
                </a:ext>
              </a:extLst>
            </p:cNvPr>
            <p:cNvSpPr>
              <a:spLocks noChangeArrowheads="1"/>
            </p:cNvSpPr>
            <p:nvPr/>
          </p:nvSpPr>
          <p:spPr bwMode="auto">
            <a:xfrm>
              <a:off x="764" y="2737"/>
              <a:ext cx="1031" cy="102"/>
            </a:xfrm>
            <a:prstGeom prst="roundRect">
              <a:avLst>
                <a:gd name="adj" fmla="val 20588"/>
              </a:avLst>
            </a:prstGeom>
            <a:gradFill rotWithShape="1">
              <a:gsLst>
                <a:gs pos="0">
                  <a:srgbClr val="4678B5"/>
                </a:gs>
                <a:gs pos="100000">
                  <a:schemeClr val="accent2"/>
                </a:gs>
              </a:gsLst>
              <a:lin ang="5400000" scaled="1"/>
            </a:grad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113729" name="AutoShape 67">
              <a:extLst>
                <a:ext uri="{FF2B5EF4-FFF2-40B4-BE49-F238E27FC236}">
                  <a16:creationId xmlns:a16="http://schemas.microsoft.com/office/drawing/2014/main" id="{1BCDBBBF-296D-4515-8F83-16963467ED0C}"/>
                </a:ext>
              </a:extLst>
            </p:cNvPr>
            <p:cNvSpPr>
              <a:spLocks noChangeArrowheads="1"/>
            </p:cNvSpPr>
            <p:nvPr/>
          </p:nvSpPr>
          <p:spPr bwMode="auto">
            <a:xfrm>
              <a:off x="765" y="2737"/>
              <a:ext cx="1031" cy="41"/>
            </a:xfrm>
            <a:prstGeom prst="roundRect">
              <a:avLst>
                <a:gd name="adj" fmla="val 50000"/>
              </a:avLst>
            </a:prstGeom>
            <a:gradFill rotWithShape="1">
              <a:gsLst>
                <a:gs pos="0">
                  <a:schemeClr val="accent2"/>
                </a:gs>
                <a:gs pos="100000">
                  <a:srgbClr val="86AFE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grpSp>
      <p:grpSp>
        <p:nvGrpSpPr>
          <p:cNvPr id="332867" name="Group 68">
            <a:extLst>
              <a:ext uri="{FF2B5EF4-FFF2-40B4-BE49-F238E27FC236}">
                <a16:creationId xmlns:a16="http://schemas.microsoft.com/office/drawing/2014/main" id="{E8DAFFB7-F045-4E0F-A3B9-BEA82CBF0ED5}"/>
              </a:ext>
            </a:extLst>
          </p:cNvPr>
          <p:cNvGrpSpPr>
            <a:grpSpLocks/>
          </p:cNvGrpSpPr>
          <p:nvPr/>
        </p:nvGrpSpPr>
        <p:grpSpPr bwMode="auto">
          <a:xfrm>
            <a:off x="4741863" y="4554860"/>
            <a:ext cx="1550987" cy="152400"/>
            <a:chOff x="764" y="2737"/>
            <a:chExt cx="1032" cy="102"/>
          </a:xfrm>
        </p:grpSpPr>
        <p:sp>
          <p:nvSpPr>
            <p:cNvPr id="113731" name="AutoShape 69">
              <a:extLst>
                <a:ext uri="{FF2B5EF4-FFF2-40B4-BE49-F238E27FC236}">
                  <a16:creationId xmlns:a16="http://schemas.microsoft.com/office/drawing/2014/main" id="{5B935749-E8FE-4B8C-A3DE-6D4FE1FB1202}"/>
                </a:ext>
              </a:extLst>
            </p:cNvPr>
            <p:cNvSpPr>
              <a:spLocks noChangeArrowheads="1"/>
            </p:cNvSpPr>
            <p:nvPr/>
          </p:nvSpPr>
          <p:spPr bwMode="auto">
            <a:xfrm>
              <a:off x="764" y="2737"/>
              <a:ext cx="1031" cy="102"/>
            </a:xfrm>
            <a:prstGeom prst="roundRect">
              <a:avLst>
                <a:gd name="adj" fmla="val 20588"/>
              </a:avLst>
            </a:prstGeom>
            <a:gradFill rotWithShape="1">
              <a:gsLst>
                <a:gs pos="0">
                  <a:srgbClr val="4678B5"/>
                </a:gs>
                <a:gs pos="100000">
                  <a:schemeClr val="accent2"/>
                </a:gs>
              </a:gsLst>
              <a:lin ang="5400000" scaled="1"/>
            </a:grad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113732" name="AutoShape 70">
              <a:extLst>
                <a:ext uri="{FF2B5EF4-FFF2-40B4-BE49-F238E27FC236}">
                  <a16:creationId xmlns:a16="http://schemas.microsoft.com/office/drawing/2014/main" id="{A4D80445-C4F3-4FBB-9574-FA05AFB0E726}"/>
                </a:ext>
              </a:extLst>
            </p:cNvPr>
            <p:cNvSpPr>
              <a:spLocks noChangeArrowheads="1"/>
            </p:cNvSpPr>
            <p:nvPr/>
          </p:nvSpPr>
          <p:spPr bwMode="auto">
            <a:xfrm>
              <a:off x="765" y="2737"/>
              <a:ext cx="1031" cy="41"/>
            </a:xfrm>
            <a:prstGeom prst="roundRect">
              <a:avLst>
                <a:gd name="adj" fmla="val 50000"/>
              </a:avLst>
            </a:prstGeom>
            <a:gradFill rotWithShape="1">
              <a:gsLst>
                <a:gs pos="0">
                  <a:schemeClr val="accent2"/>
                </a:gs>
                <a:gs pos="100000">
                  <a:srgbClr val="86AFE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grpSp>
      <p:grpSp>
        <p:nvGrpSpPr>
          <p:cNvPr id="332870" name="Group 71">
            <a:extLst>
              <a:ext uri="{FF2B5EF4-FFF2-40B4-BE49-F238E27FC236}">
                <a16:creationId xmlns:a16="http://schemas.microsoft.com/office/drawing/2014/main" id="{4504FA21-448E-4487-9D92-90DFC0B5F842}"/>
              </a:ext>
            </a:extLst>
          </p:cNvPr>
          <p:cNvGrpSpPr>
            <a:grpSpLocks/>
          </p:cNvGrpSpPr>
          <p:nvPr/>
        </p:nvGrpSpPr>
        <p:grpSpPr bwMode="auto">
          <a:xfrm>
            <a:off x="4741863" y="4369122"/>
            <a:ext cx="1550987" cy="152400"/>
            <a:chOff x="764" y="2737"/>
            <a:chExt cx="1032" cy="102"/>
          </a:xfrm>
        </p:grpSpPr>
        <p:sp>
          <p:nvSpPr>
            <p:cNvPr id="113734" name="AutoShape 72">
              <a:extLst>
                <a:ext uri="{FF2B5EF4-FFF2-40B4-BE49-F238E27FC236}">
                  <a16:creationId xmlns:a16="http://schemas.microsoft.com/office/drawing/2014/main" id="{7842D99A-B31F-4AB0-9415-FA177F3BA3CD}"/>
                </a:ext>
              </a:extLst>
            </p:cNvPr>
            <p:cNvSpPr>
              <a:spLocks noChangeArrowheads="1"/>
            </p:cNvSpPr>
            <p:nvPr/>
          </p:nvSpPr>
          <p:spPr bwMode="auto">
            <a:xfrm>
              <a:off x="764" y="2737"/>
              <a:ext cx="1031" cy="102"/>
            </a:xfrm>
            <a:prstGeom prst="roundRect">
              <a:avLst>
                <a:gd name="adj" fmla="val 20588"/>
              </a:avLst>
            </a:prstGeom>
            <a:gradFill rotWithShape="1">
              <a:gsLst>
                <a:gs pos="0">
                  <a:srgbClr val="4678B5"/>
                </a:gs>
                <a:gs pos="100000">
                  <a:schemeClr val="accent2"/>
                </a:gs>
              </a:gsLst>
              <a:lin ang="5400000" scaled="1"/>
            </a:grad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113735" name="AutoShape 73">
              <a:extLst>
                <a:ext uri="{FF2B5EF4-FFF2-40B4-BE49-F238E27FC236}">
                  <a16:creationId xmlns:a16="http://schemas.microsoft.com/office/drawing/2014/main" id="{15C4E36E-1607-4FFE-B631-63C43EE25665}"/>
                </a:ext>
              </a:extLst>
            </p:cNvPr>
            <p:cNvSpPr>
              <a:spLocks noChangeArrowheads="1"/>
            </p:cNvSpPr>
            <p:nvPr/>
          </p:nvSpPr>
          <p:spPr bwMode="auto">
            <a:xfrm>
              <a:off x="765" y="2737"/>
              <a:ext cx="1031" cy="41"/>
            </a:xfrm>
            <a:prstGeom prst="roundRect">
              <a:avLst>
                <a:gd name="adj" fmla="val 50000"/>
              </a:avLst>
            </a:prstGeom>
            <a:gradFill rotWithShape="1">
              <a:gsLst>
                <a:gs pos="0">
                  <a:schemeClr val="accent2"/>
                </a:gs>
                <a:gs pos="100000">
                  <a:srgbClr val="86AFE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grpSp>
      <p:grpSp>
        <p:nvGrpSpPr>
          <p:cNvPr id="332873" name="Group 74">
            <a:extLst>
              <a:ext uri="{FF2B5EF4-FFF2-40B4-BE49-F238E27FC236}">
                <a16:creationId xmlns:a16="http://schemas.microsoft.com/office/drawing/2014/main" id="{74ABA835-C6F9-48E0-8205-9594BADF9133}"/>
              </a:ext>
            </a:extLst>
          </p:cNvPr>
          <p:cNvGrpSpPr>
            <a:grpSpLocks/>
          </p:cNvGrpSpPr>
          <p:nvPr/>
        </p:nvGrpSpPr>
        <p:grpSpPr bwMode="auto">
          <a:xfrm>
            <a:off x="6343650" y="4916810"/>
            <a:ext cx="1549400" cy="153987"/>
            <a:chOff x="764" y="2737"/>
            <a:chExt cx="1032" cy="102"/>
          </a:xfrm>
        </p:grpSpPr>
        <p:sp>
          <p:nvSpPr>
            <p:cNvPr id="113737" name="AutoShape 75">
              <a:extLst>
                <a:ext uri="{FF2B5EF4-FFF2-40B4-BE49-F238E27FC236}">
                  <a16:creationId xmlns:a16="http://schemas.microsoft.com/office/drawing/2014/main" id="{58D5C9D6-90E0-4773-A6A4-68260FA260C8}"/>
                </a:ext>
              </a:extLst>
            </p:cNvPr>
            <p:cNvSpPr>
              <a:spLocks noChangeArrowheads="1"/>
            </p:cNvSpPr>
            <p:nvPr/>
          </p:nvSpPr>
          <p:spPr bwMode="auto">
            <a:xfrm>
              <a:off x="764" y="2737"/>
              <a:ext cx="1031" cy="102"/>
            </a:xfrm>
            <a:prstGeom prst="roundRect">
              <a:avLst>
                <a:gd name="adj" fmla="val 20588"/>
              </a:avLst>
            </a:prstGeom>
            <a:solidFill>
              <a:schemeClr val="folHlink"/>
            </a:solid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113738" name="AutoShape 76">
              <a:extLst>
                <a:ext uri="{FF2B5EF4-FFF2-40B4-BE49-F238E27FC236}">
                  <a16:creationId xmlns:a16="http://schemas.microsoft.com/office/drawing/2014/main" id="{44E09340-7F8B-4736-A57C-46EADEDD82A3}"/>
                </a:ext>
              </a:extLst>
            </p:cNvPr>
            <p:cNvSpPr>
              <a:spLocks noChangeArrowheads="1"/>
            </p:cNvSpPr>
            <p:nvPr/>
          </p:nvSpPr>
          <p:spPr bwMode="auto">
            <a:xfrm>
              <a:off x="765" y="2737"/>
              <a:ext cx="1031" cy="41"/>
            </a:xfrm>
            <a:prstGeom prst="roundRect">
              <a:avLst>
                <a:gd name="adj" fmla="val 50000"/>
              </a:avLst>
            </a:prstGeom>
            <a:gradFill rotWithShape="1">
              <a:gsLst>
                <a:gs pos="0">
                  <a:schemeClr val="folHlink"/>
                </a:gs>
                <a:gs pos="100000">
                  <a:srgbClr val="E6B388"/>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grpSp>
      <p:grpSp>
        <p:nvGrpSpPr>
          <p:cNvPr id="332876" name="Group 77">
            <a:extLst>
              <a:ext uri="{FF2B5EF4-FFF2-40B4-BE49-F238E27FC236}">
                <a16:creationId xmlns:a16="http://schemas.microsoft.com/office/drawing/2014/main" id="{7E44F8F0-0DBB-4989-848F-6EA137342464}"/>
              </a:ext>
            </a:extLst>
          </p:cNvPr>
          <p:cNvGrpSpPr>
            <a:grpSpLocks/>
          </p:cNvGrpSpPr>
          <p:nvPr/>
        </p:nvGrpSpPr>
        <p:grpSpPr bwMode="auto">
          <a:xfrm>
            <a:off x="6343650" y="4731072"/>
            <a:ext cx="1549400" cy="153988"/>
            <a:chOff x="764" y="2737"/>
            <a:chExt cx="1032" cy="102"/>
          </a:xfrm>
        </p:grpSpPr>
        <p:sp>
          <p:nvSpPr>
            <p:cNvPr id="113740" name="AutoShape 78">
              <a:extLst>
                <a:ext uri="{FF2B5EF4-FFF2-40B4-BE49-F238E27FC236}">
                  <a16:creationId xmlns:a16="http://schemas.microsoft.com/office/drawing/2014/main" id="{6CAE3A44-2ED3-4C62-8380-C8203B459599}"/>
                </a:ext>
              </a:extLst>
            </p:cNvPr>
            <p:cNvSpPr>
              <a:spLocks noChangeArrowheads="1"/>
            </p:cNvSpPr>
            <p:nvPr/>
          </p:nvSpPr>
          <p:spPr bwMode="auto">
            <a:xfrm>
              <a:off x="764" y="2737"/>
              <a:ext cx="1031" cy="102"/>
            </a:xfrm>
            <a:prstGeom prst="roundRect">
              <a:avLst>
                <a:gd name="adj" fmla="val 20588"/>
              </a:avLst>
            </a:prstGeom>
            <a:solidFill>
              <a:schemeClr val="folHlink"/>
            </a:solid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113741" name="AutoShape 79">
              <a:extLst>
                <a:ext uri="{FF2B5EF4-FFF2-40B4-BE49-F238E27FC236}">
                  <a16:creationId xmlns:a16="http://schemas.microsoft.com/office/drawing/2014/main" id="{A0A1C4FD-3BA2-4CAC-A436-2C7DF6DD996D}"/>
                </a:ext>
              </a:extLst>
            </p:cNvPr>
            <p:cNvSpPr>
              <a:spLocks noChangeArrowheads="1"/>
            </p:cNvSpPr>
            <p:nvPr/>
          </p:nvSpPr>
          <p:spPr bwMode="auto">
            <a:xfrm>
              <a:off x="765" y="2737"/>
              <a:ext cx="1031" cy="41"/>
            </a:xfrm>
            <a:prstGeom prst="roundRect">
              <a:avLst>
                <a:gd name="adj" fmla="val 50000"/>
              </a:avLst>
            </a:prstGeom>
            <a:gradFill rotWithShape="1">
              <a:gsLst>
                <a:gs pos="0">
                  <a:schemeClr val="folHlink"/>
                </a:gs>
                <a:gs pos="100000">
                  <a:srgbClr val="E6B388"/>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grpSp>
      <p:grpSp>
        <p:nvGrpSpPr>
          <p:cNvPr id="332879" name="Group 80">
            <a:extLst>
              <a:ext uri="{FF2B5EF4-FFF2-40B4-BE49-F238E27FC236}">
                <a16:creationId xmlns:a16="http://schemas.microsoft.com/office/drawing/2014/main" id="{1BC3EB89-80FC-435E-9A98-59EC7952B673}"/>
              </a:ext>
            </a:extLst>
          </p:cNvPr>
          <p:cNvGrpSpPr>
            <a:grpSpLocks/>
          </p:cNvGrpSpPr>
          <p:nvPr/>
        </p:nvGrpSpPr>
        <p:grpSpPr bwMode="auto">
          <a:xfrm>
            <a:off x="7964488" y="4908872"/>
            <a:ext cx="1549400" cy="153988"/>
            <a:chOff x="764" y="2737"/>
            <a:chExt cx="1032" cy="102"/>
          </a:xfrm>
        </p:grpSpPr>
        <p:sp>
          <p:nvSpPr>
            <p:cNvPr id="113743" name="AutoShape 81">
              <a:extLst>
                <a:ext uri="{FF2B5EF4-FFF2-40B4-BE49-F238E27FC236}">
                  <a16:creationId xmlns:a16="http://schemas.microsoft.com/office/drawing/2014/main" id="{A8A8D59A-0B89-4100-B2DC-0B07D563DC0D}"/>
                </a:ext>
              </a:extLst>
            </p:cNvPr>
            <p:cNvSpPr>
              <a:spLocks noChangeArrowheads="1"/>
            </p:cNvSpPr>
            <p:nvPr/>
          </p:nvSpPr>
          <p:spPr bwMode="auto">
            <a:xfrm>
              <a:off x="764" y="2737"/>
              <a:ext cx="1031" cy="102"/>
            </a:xfrm>
            <a:prstGeom prst="roundRect">
              <a:avLst>
                <a:gd name="adj" fmla="val 20588"/>
              </a:avLst>
            </a:prstGeom>
            <a:gradFill rotWithShape="1">
              <a:gsLst>
                <a:gs pos="0">
                  <a:srgbClr val="C1506A"/>
                </a:gs>
                <a:gs pos="100000">
                  <a:schemeClr val="hlink"/>
                </a:gs>
              </a:gsLst>
              <a:lin ang="5400000" scaled="1"/>
            </a:grad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113744" name="AutoShape 82">
              <a:extLst>
                <a:ext uri="{FF2B5EF4-FFF2-40B4-BE49-F238E27FC236}">
                  <a16:creationId xmlns:a16="http://schemas.microsoft.com/office/drawing/2014/main" id="{B77E2F11-7A90-4C23-8C4A-A73BE71BC2CF}"/>
                </a:ext>
              </a:extLst>
            </p:cNvPr>
            <p:cNvSpPr>
              <a:spLocks noChangeArrowheads="1"/>
            </p:cNvSpPr>
            <p:nvPr/>
          </p:nvSpPr>
          <p:spPr bwMode="auto">
            <a:xfrm>
              <a:off x="765" y="2737"/>
              <a:ext cx="1031" cy="41"/>
            </a:xfrm>
            <a:prstGeom prst="roundRect">
              <a:avLst>
                <a:gd name="adj" fmla="val 50000"/>
              </a:avLst>
            </a:prstGeom>
            <a:gradFill rotWithShape="1">
              <a:gsLst>
                <a:gs pos="0">
                  <a:schemeClr val="hlink"/>
                </a:gs>
                <a:gs pos="100000">
                  <a:srgbClr val="EA8FA4"/>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grpSp>
      <p:sp>
        <p:nvSpPr>
          <p:cNvPr id="332882" name="AutoShape 5">
            <a:extLst>
              <a:ext uri="{FF2B5EF4-FFF2-40B4-BE49-F238E27FC236}">
                <a16:creationId xmlns:a16="http://schemas.microsoft.com/office/drawing/2014/main" id="{9C94F8F4-496F-44B9-B89B-7F64B04D244F}"/>
              </a:ext>
            </a:extLst>
          </p:cNvPr>
          <p:cNvSpPr>
            <a:spLocks noChangeArrowheads="1"/>
          </p:cNvSpPr>
          <p:nvPr/>
        </p:nvSpPr>
        <p:spPr bwMode="auto">
          <a:xfrm>
            <a:off x="911995" y="882650"/>
            <a:ext cx="4176712" cy="647700"/>
          </a:xfrm>
          <a:prstGeom prst="roundRect">
            <a:avLst>
              <a:gd name="adj" fmla="val 16667"/>
            </a:avLst>
          </a:prstGeom>
          <a:solidFill>
            <a:srgbClr val="FFFFFF">
              <a:alpha val="89803"/>
            </a:srgbClr>
          </a:solidFill>
          <a:ln w="28575">
            <a:solidFill>
              <a:schemeClr val="accent1"/>
            </a:solidFill>
            <a:round/>
            <a:headEnd/>
            <a:tailEnd/>
          </a:ln>
        </p:spPr>
        <p:txBody>
          <a:bodyPr wrap="none" anchor="ctr"/>
          <a:lstStyle/>
          <a:p>
            <a:endParaRPr lang="zh-CN" altLang="en-US" b="0"/>
          </a:p>
        </p:txBody>
      </p:sp>
      <p:sp>
        <p:nvSpPr>
          <p:cNvPr id="332883" name="文本框 332882">
            <a:extLst>
              <a:ext uri="{FF2B5EF4-FFF2-40B4-BE49-F238E27FC236}">
                <a16:creationId xmlns:a16="http://schemas.microsoft.com/office/drawing/2014/main" id="{D0F7EE5E-55B9-49DC-A9C2-9A7532BAF218}"/>
              </a:ext>
            </a:extLst>
          </p:cNvPr>
          <p:cNvSpPr txBox="1"/>
          <p:nvPr/>
        </p:nvSpPr>
        <p:spPr>
          <a:xfrm>
            <a:off x="983432" y="955675"/>
            <a:ext cx="4392613" cy="522287"/>
          </a:xfrm>
          <a:prstGeom prst="rect">
            <a:avLst/>
          </a:prstGeom>
          <a:noFill/>
          <a:ln w="9525">
            <a:noFill/>
          </a:ln>
        </p:spPr>
        <p:txBody>
          <a:bodyPr>
            <a:spAutoFit/>
          </a:bodyPr>
          <a:lstStyle/>
          <a:p>
            <a:pPr algn="just">
              <a:spcBef>
                <a:spcPct val="50000"/>
              </a:spcBef>
            </a:pPr>
            <a:r>
              <a:rPr lang="zh-CN" altLang="en-US" sz="2800" noProof="1">
                <a:solidFill>
                  <a:srgbClr val="FF0000"/>
                </a:solidFill>
                <a:effectLst>
                  <a:outerShdw blurRad="38100" dist="38100" dir="2700000">
                    <a:srgbClr val="C0C0C0"/>
                  </a:outerShdw>
                </a:effectLst>
              </a:rPr>
              <a:t> 一、 操作系统的结构</a:t>
            </a:r>
          </a:p>
        </p:txBody>
      </p:sp>
      <p:sp>
        <p:nvSpPr>
          <p:cNvPr id="86" name="矩形 85">
            <a:extLst>
              <a:ext uri="{FF2B5EF4-FFF2-40B4-BE49-F238E27FC236}">
                <a16:creationId xmlns:a16="http://schemas.microsoft.com/office/drawing/2014/main" id="{583BFB6D-D723-415F-9FD5-2A82155C441B}"/>
              </a:ext>
            </a:extLst>
          </p:cNvPr>
          <p:cNvSpPr>
            <a:spLocks noChangeArrowheads="1" noChangeShapeType="1" noTextEdit="1"/>
          </p:cNvSpPr>
          <p:nvPr/>
        </p:nvSpPr>
        <p:spPr bwMode="auto">
          <a:xfrm>
            <a:off x="191344" y="121295"/>
            <a:ext cx="4752975"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1.4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操作系统的结构与特征 </a:t>
            </a:r>
          </a:p>
        </p:txBody>
      </p:sp>
    </p:spTree>
    <p:custDataLst>
      <p:tags r:id="rId1"/>
    </p:custDataLst>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2882"/>
                                        </p:tgtEl>
                                        <p:attrNameLst>
                                          <p:attrName>style.visibility</p:attrName>
                                        </p:attrNameLst>
                                      </p:cBhvr>
                                      <p:to>
                                        <p:strVal val="visible"/>
                                      </p:to>
                                    </p:set>
                                    <p:anim calcmode="lin" valueType="num">
                                      <p:cBhvr additive="base">
                                        <p:cTn id="7" dur="500" fill="hold"/>
                                        <p:tgtEl>
                                          <p:spTgt spid="332882"/>
                                        </p:tgtEl>
                                        <p:attrNameLst>
                                          <p:attrName>ppt_x</p:attrName>
                                        </p:attrNameLst>
                                      </p:cBhvr>
                                      <p:tavLst>
                                        <p:tav tm="0">
                                          <p:val>
                                            <p:strVal val="#ppt_x"/>
                                          </p:val>
                                        </p:tav>
                                        <p:tav tm="100000">
                                          <p:val>
                                            <p:strVal val="#ppt_x"/>
                                          </p:val>
                                        </p:tav>
                                      </p:tavLst>
                                    </p:anim>
                                    <p:anim calcmode="lin" valueType="num">
                                      <p:cBhvr additive="base">
                                        <p:cTn id="8" dur="500" fill="hold"/>
                                        <p:tgtEl>
                                          <p:spTgt spid="33288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32883"/>
                                        </p:tgtEl>
                                        <p:attrNameLst>
                                          <p:attrName>style.visibility</p:attrName>
                                        </p:attrNameLst>
                                      </p:cBhvr>
                                      <p:to>
                                        <p:strVal val="visible"/>
                                      </p:to>
                                    </p:set>
                                    <p:anim calcmode="lin" valueType="num">
                                      <p:cBhvr additive="base">
                                        <p:cTn id="12" dur="500" fill="hold"/>
                                        <p:tgtEl>
                                          <p:spTgt spid="332883"/>
                                        </p:tgtEl>
                                        <p:attrNameLst>
                                          <p:attrName>ppt_x</p:attrName>
                                        </p:attrNameLst>
                                      </p:cBhvr>
                                      <p:tavLst>
                                        <p:tav tm="0">
                                          <p:val>
                                            <p:strVal val="#ppt_x"/>
                                          </p:val>
                                        </p:tav>
                                        <p:tav tm="100000">
                                          <p:val>
                                            <p:strVal val="#ppt_x"/>
                                          </p:val>
                                        </p:tav>
                                      </p:tavLst>
                                    </p:anim>
                                    <p:anim calcmode="lin" valueType="num">
                                      <p:cBhvr additive="base">
                                        <p:cTn id="13" dur="500" fill="hold"/>
                                        <p:tgtEl>
                                          <p:spTgt spid="332883"/>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32807"/>
                                        </p:tgtEl>
                                        <p:attrNameLst>
                                          <p:attrName>style.visibility</p:attrName>
                                        </p:attrNameLst>
                                      </p:cBhvr>
                                      <p:to>
                                        <p:strVal val="visible"/>
                                      </p:to>
                                    </p:set>
                                    <p:anim calcmode="lin" valueType="num">
                                      <p:cBhvr additive="base">
                                        <p:cTn id="17" dur="500" fill="hold"/>
                                        <p:tgtEl>
                                          <p:spTgt spid="332807"/>
                                        </p:tgtEl>
                                        <p:attrNameLst>
                                          <p:attrName>ppt_x</p:attrName>
                                        </p:attrNameLst>
                                      </p:cBhvr>
                                      <p:tavLst>
                                        <p:tav tm="0">
                                          <p:val>
                                            <p:strVal val="#ppt_x"/>
                                          </p:val>
                                        </p:tav>
                                        <p:tav tm="100000">
                                          <p:val>
                                            <p:strVal val="#ppt_x"/>
                                          </p:val>
                                        </p:tav>
                                      </p:tavLst>
                                    </p:anim>
                                    <p:anim calcmode="lin" valueType="num">
                                      <p:cBhvr additive="base">
                                        <p:cTn id="18" dur="500" fill="hold"/>
                                        <p:tgtEl>
                                          <p:spTgt spid="332807"/>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51" presetClass="entr" presetSubtype="0" fill="hold" grpId="0" nodeType="afterEffect">
                                  <p:stCondLst>
                                    <p:cond delay="0"/>
                                  </p:stCondLst>
                                  <p:childTnLst>
                                    <p:set>
                                      <p:cBhvr>
                                        <p:cTn id="21" dur="1" fill="hold">
                                          <p:stCondLst>
                                            <p:cond delay="0"/>
                                          </p:stCondLst>
                                        </p:cTn>
                                        <p:tgtEl>
                                          <p:spTgt spid="332806"/>
                                        </p:tgtEl>
                                        <p:attrNameLst>
                                          <p:attrName>style.visibility</p:attrName>
                                        </p:attrNameLst>
                                      </p:cBhvr>
                                      <p:to>
                                        <p:strVal val="visible"/>
                                      </p:to>
                                    </p:set>
                                    <p:animEffect transition="in" filter="fade">
                                      <p:cBhvr>
                                        <p:cTn id="22" dur="770" decel="100000"/>
                                        <p:tgtEl>
                                          <p:spTgt spid="332806"/>
                                        </p:tgtEl>
                                      </p:cBhvr>
                                    </p:animEffect>
                                    <p:animScale>
                                      <p:cBhvr>
                                        <p:cTn id="23" dur="770" decel="100000"/>
                                        <p:tgtEl>
                                          <p:spTgt spid="332806"/>
                                        </p:tgtEl>
                                      </p:cBhvr>
                                      <p:from x="10000" y="10000"/>
                                      <p:to x="200000" y="450000"/>
                                    </p:animScale>
                                    <p:animScale>
                                      <p:cBhvr>
                                        <p:cTn id="24" dur="1230" accel="100000" fill="hold">
                                          <p:stCondLst>
                                            <p:cond delay="770"/>
                                          </p:stCondLst>
                                        </p:cTn>
                                        <p:tgtEl>
                                          <p:spTgt spid="332806"/>
                                        </p:tgtEl>
                                      </p:cBhvr>
                                      <p:from x="200000" y="450000"/>
                                      <p:to x="100000" y="100000"/>
                                    </p:animScale>
                                    <p:set>
                                      <p:cBhvr>
                                        <p:cTn id="25" dur="770" fill="hold"/>
                                        <p:tgtEl>
                                          <p:spTgt spid="332806"/>
                                        </p:tgtEl>
                                        <p:attrNameLst>
                                          <p:attrName>ppt_x</p:attrName>
                                        </p:attrNameLst>
                                      </p:cBhvr>
                                      <p:to>
                                        <p:strVal val="(0.5)"/>
                                      </p:to>
                                    </p:set>
                                    <p:anim from="(0.5)" to="(#ppt_x)" calcmode="lin" valueType="num">
                                      <p:cBhvr>
                                        <p:cTn id="26" dur="1230" accel="100000" fill="hold">
                                          <p:stCondLst>
                                            <p:cond delay="770"/>
                                          </p:stCondLst>
                                        </p:cTn>
                                        <p:tgtEl>
                                          <p:spTgt spid="332806"/>
                                        </p:tgtEl>
                                        <p:attrNameLst>
                                          <p:attrName>ppt_x</p:attrName>
                                        </p:attrNameLst>
                                      </p:cBhvr>
                                    </p:anim>
                                    <p:set>
                                      <p:cBhvr>
                                        <p:cTn id="27" dur="770" fill="hold"/>
                                        <p:tgtEl>
                                          <p:spTgt spid="332806"/>
                                        </p:tgtEl>
                                        <p:attrNameLst>
                                          <p:attrName>ppt_y</p:attrName>
                                        </p:attrNameLst>
                                      </p:cBhvr>
                                      <p:to>
                                        <p:strVal val="(#ppt_y+0.4)"/>
                                      </p:to>
                                    </p:set>
                                    <p:anim from="(#ppt_y+0.4)" to="(#ppt_y)" calcmode="lin" valueType="num">
                                      <p:cBhvr>
                                        <p:cTn id="28" dur="1230" accel="100000" fill="hold">
                                          <p:stCondLst>
                                            <p:cond delay="770"/>
                                          </p:stCondLst>
                                        </p:cTn>
                                        <p:tgtEl>
                                          <p:spTgt spid="332806"/>
                                        </p:tgtEl>
                                        <p:attrNameLst>
                                          <p:attrName>ppt_y</p:attrName>
                                        </p:attrNameLst>
                                      </p:cBhvr>
                                    </p:anim>
                                  </p:childTnLst>
                                </p:cTn>
                              </p:par>
                              <p:par>
                                <p:cTn id="29" presetID="51" presetClass="entr" presetSubtype="0" fill="hold" nodeType="withEffect">
                                  <p:stCondLst>
                                    <p:cond delay="0"/>
                                  </p:stCondLst>
                                  <p:childTnLst>
                                    <p:set>
                                      <p:cBhvr>
                                        <p:cTn id="30" dur="1" fill="hold">
                                          <p:stCondLst>
                                            <p:cond delay="0"/>
                                          </p:stCondLst>
                                        </p:cTn>
                                        <p:tgtEl>
                                          <p:spTgt spid="332808"/>
                                        </p:tgtEl>
                                        <p:attrNameLst>
                                          <p:attrName>style.visibility</p:attrName>
                                        </p:attrNameLst>
                                      </p:cBhvr>
                                      <p:to>
                                        <p:strVal val="visible"/>
                                      </p:to>
                                    </p:set>
                                    <p:animEffect transition="in" filter="fade">
                                      <p:cBhvr>
                                        <p:cTn id="31" dur="770" decel="100000"/>
                                        <p:tgtEl>
                                          <p:spTgt spid="332808"/>
                                        </p:tgtEl>
                                      </p:cBhvr>
                                    </p:animEffect>
                                    <p:animScale>
                                      <p:cBhvr>
                                        <p:cTn id="32" dur="770" decel="100000"/>
                                        <p:tgtEl>
                                          <p:spTgt spid="332808"/>
                                        </p:tgtEl>
                                      </p:cBhvr>
                                      <p:from x="10000" y="10000"/>
                                      <p:to x="200000" y="450000"/>
                                    </p:animScale>
                                    <p:animScale>
                                      <p:cBhvr>
                                        <p:cTn id="33" dur="1230" accel="100000" fill="hold">
                                          <p:stCondLst>
                                            <p:cond delay="770"/>
                                          </p:stCondLst>
                                        </p:cTn>
                                        <p:tgtEl>
                                          <p:spTgt spid="332808"/>
                                        </p:tgtEl>
                                      </p:cBhvr>
                                      <p:from x="200000" y="450000"/>
                                      <p:to x="100000" y="100000"/>
                                    </p:animScale>
                                    <p:set>
                                      <p:cBhvr>
                                        <p:cTn id="34" dur="770" fill="hold"/>
                                        <p:tgtEl>
                                          <p:spTgt spid="332808"/>
                                        </p:tgtEl>
                                        <p:attrNameLst>
                                          <p:attrName>ppt_x</p:attrName>
                                        </p:attrNameLst>
                                      </p:cBhvr>
                                      <p:to>
                                        <p:strVal val="(0.5)"/>
                                      </p:to>
                                    </p:set>
                                    <p:anim from="(0.5)" to="(#ppt_x)" calcmode="lin" valueType="num">
                                      <p:cBhvr>
                                        <p:cTn id="35" dur="1230" accel="100000" fill="hold">
                                          <p:stCondLst>
                                            <p:cond delay="770"/>
                                          </p:stCondLst>
                                        </p:cTn>
                                        <p:tgtEl>
                                          <p:spTgt spid="332808"/>
                                        </p:tgtEl>
                                        <p:attrNameLst>
                                          <p:attrName>ppt_x</p:attrName>
                                        </p:attrNameLst>
                                      </p:cBhvr>
                                    </p:anim>
                                    <p:set>
                                      <p:cBhvr>
                                        <p:cTn id="36" dur="770" fill="hold"/>
                                        <p:tgtEl>
                                          <p:spTgt spid="332808"/>
                                        </p:tgtEl>
                                        <p:attrNameLst>
                                          <p:attrName>ppt_y</p:attrName>
                                        </p:attrNameLst>
                                      </p:cBhvr>
                                      <p:to>
                                        <p:strVal val="(#ppt_y+0.4)"/>
                                      </p:to>
                                    </p:set>
                                    <p:anim from="(#ppt_y+0.4)" to="(#ppt_y)" calcmode="lin" valueType="num">
                                      <p:cBhvr>
                                        <p:cTn id="37" dur="1230" accel="100000" fill="hold">
                                          <p:stCondLst>
                                            <p:cond delay="770"/>
                                          </p:stCondLst>
                                        </p:cTn>
                                        <p:tgtEl>
                                          <p:spTgt spid="332808"/>
                                        </p:tgtEl>
                                        <p:attrNameLst>
                                          <p:attrName>ppt_y</p:attrName>
                                        </p:attrNameLst>
                                      </p:cBhvr>
                                    </p:anim>
                                  </p:childTnLst>
                                </p:cTn>
                              </p:par>
                              <p:par>
                                <p:cTn id="38" presetID="51" presetClass="entr" presetSubtype="0" fill="hold" grpId="0" nodeType="withEffect">
                                  <p:stCondLst>
                                    <p:cond delay="0"/>
                                  </p:stCondLst>
                                  <p:childTnLst>
                                    <p:set>
                                      <p:cBhvr>
                                        <p:cTn id="39" dur="1" fill="hold">
                                          <p:stCondLst>
                                            <p:cond delay="0"/>
                                          </p:stCondLst>
                                        </p:cTn>
                                        <p:tgtEl>
                                          <p:spTgt spid="332820"/>
                                        </p:tgtEl>
                                        <p:attrNameLst>
                                          <p:attrName>style.visibility</p:attrName>
                                        </p:attrNameLst>
                                      </p:cBhvr>
                                      <p:to>
                                        <p:strVal val="visible"/>
                                      </p:to>
                                    </p:set>
                                    <p:animEffect transition="in" filter="fade">
                                      <p:cBhvr>
                                        <p:cTn id="40" dur="770" decel="100000"/>
                                        <p:tgtEl>
                                          <p:spTgt spid="332820"/>
                                        </p:tgtEl>
                                      </p:cBhvr>
                                    </p:animEffect>
                                    <p:animScale>
                                      <p:cBhvr>
                                        <p:cTn id="41" dur="770" decel="100000"/>
                                        <p:tgtEl>
                                          <p:spTgt spid="332820"/>
                                        </p:tgtEl>
                                      </p:cBhvr>
                                      <p:from x="10000" y="10000"/>
                                      <p:to x="200000" y="450000"/>
                                    </p:animScale>
                                    <p:animScale>
                                      <p:cBhvr>
                                        <p:cTn id="42" dur="1230" accel="100000" fill="hold">
                                          <p:stCondLst>
                                            <p:cond delay="770"/>
                                          </p:stCondLst>
                                        </p:cTn>
                                        <p:tgtEl>
                                          <p:spTgt spid="332820"/>
                                        </p:tgtEl>
                                      </p:cBhvr>
                                      <p:from x="200000" y="450000"/>
                                      <p:to x="100000" y="100000"/>
                                    </p:animScale>
                                    <p:set>
                                      <p:cBhvr>
                                        <p:cTn id="43" dur="770" fill="hold"/>
                                        <p:tgtEl>
                                          <p:spTgt spid="332820"/>
                                        </p:tgtEl>
                                        <p:attrNameLst>
                                          <p:attrName>ppt_x</p:attrName>
                                        </p:attrNameLst>
                                      </p:cBhvr>
                                      <p:to>
                                        <p:strVal val="(0.5)"/>
                                      </p:to>
                                    </p:set>
                                    <p:anim from="(0.5)" to="(#ppt_x)" calcmode="lin" valueType="num">
                                      <p:cBhvr>
                                        <p:cTn id="44" dur="1230" accel="100000" fill="hold">
                                          <p:stCondLst>
                                            <p:cond delay="770"/>
                                          </p:stCondLst>
                                        </p:cTn>
                                        <p:tgtEl>
                                          <p:spTgt spid="332820"/>
                                        </p:tgtEl>
                                        <p:attrNameLst>
                                          <p:attrName>ppt_x</p:attrName>
                                        </p:attrNameLst>
                                      </p:cBhvr>
                                    </p:anim>
                                    <p:set>
                                      <p:cBhvr>
                                        <p:cTn id="45" dur="770" fill="hold"/>
                                        <p:tgtEl>
                                          <p:spTgt spid="332820"/>
                                        </p:tgtEl>
                                        <p:attrNameLst>
                                          <p:attrName>ppt_y</p:attrName>
                                        </p:attrNameLst>
                                      </p:cBhvr>
                                      <p:to>
                                        <p:strVal val="(#ppt_y+0.4)"/>
                                      </p:to>
                                    </p:set>
                                    <p:anim from="(#ppt_y+0.4)" to="(#ppt_y)" calcmode="lin" valueType="num">
                                      <p:cBhvr>
                                        <p:cTn id="46" dur="1230" accel="100000" fill="hold">
                                          <p:stCondLst>
                                            <p:cond delay="770"/>
                                          </p:stCondLst>
                                        </p:cTn>
                                        <p:tgtEl>
                                          <p:spTgt spid="332820"/>
                                        </p:tgtEl>
                                        <p:attrNameLst>
                                          <p:attrName>ppt_y</p:attrName>
                                        </p:attrNameLst>
                                      </p:cBhvr>
                                    </p:anim>
                                  </p:childTnLst>
                                </p:cTn>
                              </p:par>
                              <p:par>
                                <p:cTn id="47" presetID="51" presetClass="entr" presetSubtype="0" fill="hold" grpId="0" nodeType="withEffect">
                                  <p:stCondLst>
                                    <p:cond delay="0"/>
                                  </p:stCondLst>
                                  <p:childTnLst>
                                    <p:set>
                                      <p:cBhvr>
                                        <p:cTn id="48" dur="1" fill="hold">
                                          <p:stCondLst>
                                            <p:cond delay="0"/>
                                          </p:stCondLst>
                                        </p:cTn>
                                        <p:tgtEl>
                                          <p:spTgt spid="332824"/>
                                        </p:tgtEl>
                                        <p:attrNameLst>
                                          <p:attrName>style.visibility</p:attrName>
                                        </p:attrNameLst>
                                      </p:cBhvr>
                                      <p:to>
                                        <p:strVal val="visible"/>
                                      </p:to>
                                    </p:set>
                                    <p:animEffect transition="in" filter="fade">
                                      <p:cBhvr>
                                        <p:cTn id="49" dur="770" decel="100000"/>
                                        <p:tgtEl>
                                          <p:spTgt spid="332824"/>
                                        </p:tgtEl>
                                      </p:cBhvr>
                                    </p:animEffect>
                                    <p:animScale>
                                      <p:cBhvr>
                                        <p:cTn id="50" dur="770" decel="100000"/>
                                        <p:tgtEl>
                                          <p:spTgt spid="332824"/>
                                        </p:tgtEl>
                                      </p:cBhvr>
                                      <p:from x="10000" y="10000"/>
                                      <p:to x="200000" y="450000"/>
                                    </p:animScale>
                                    <p:animScale>
                                      <p:cBhvr>
                                        <p:cTn id="51" dur="1230" accel="100000" fill="hold">
                                          <p:stCondLst>
                                            <p:cond delay="770"/>
                                          </p:stCondLst>
                                        </p:cTn>
                                        <p:tgtEl>
                                          <p:spTgt spid="332824"/>
                                        </p:tgtEl>
                                      </p:cBhvr>
                                      <p:from x="200000" y="450000"/>
                                      <p:to x="100000" y="100000"/>
                                    </p:animScale>
                                    <p:set>
                                      <p:cBhvr>
                                        <p:cTn id="52" dur="770" fill="hold"/>
                                        <p:tgtEl>
                                          <p:spTgt spid="332824"/>
                                        </p:tgtEl>
                                        <p:attrNameLst>
                                          <p:attrName>ppt_x</p:attrName>
                                        </p:attrNameLst>
                                      </p:cBhvr>
                                      <p:to>
                                        <p:strVal val="(0.5)"/>
                                      </p:to>
                                    </p:set>
                                    <p:anim from="(0.5)" to="(#ppt_x)" calcmode="lin" valueType="num">
                                      <p:cBhvr>
                                        <p:cTn id="53" dur="1230" accel="100000" fill="hold">
                                          <p:stCondLst>
                                            <p:cond delay="770"/>
                                          </p:stCondLst>
                                        </p:cTn>
                                        <p:tgtEl>
                                          <p:spTgt spid="332824"/>
                                        </p:tgtEl>
                                        <p:attrNameLst>
                                          <p:attrName>ppt_x</p:attrName>
                                        </p:attrNameLst>
                                      </p:cBhvr>
                                    </p:anim>
                                    <p:set>
                                      <p:cBhvr>
                                        <p:cTn id="54" dur="770" fill="hold"/>
                                        <p:tgtEl>
                                          <p:spTgt spid="332824"/>
                                        </p:tgtEl>
                                        <p:attrNameLst>
                                          <p:attrName>ppt_y</p:attrName>
                                        </p:attrNameLst>
                                      </p:cBhvr>
                                      <p:to>
                                        <p:strVal val="(#ppt_y+0.4)"/>
                                      </p:to>
                                    </p:set>
                                    <p:anim from="(#ppt_y+0.4)" to="(#ppt_y)" calcmode="lin" valueType="num">
                                      <p:cBhvr>
                                        <p:cTn id="55" dur="1230" accel="100000" fill="hold">
                                          <p:stCondLst>
                                            <p:cond delay="770"/>
                                          </p:stCondLst>
                                        </p:cTn>
                                        <p:tgtEl>
                                          <p:spTgt spid="332824"/>
                                        </p:tgtEl>
                                        <p:attrNameLst>
                                          <p:attrName>ppt_y</p:attrName>
                                        </p:attrNameLst>
                                      </p:cBhvr>
                                    </p:anim>
                                  </p:childTnLst>
                                </p:cTn>
                              </p:par>
                              <p:par>
                                <p:cTn id="56" presetID="51" presetClass="entr" presetSubtype="0" fill="hold" nodeType="withEffect">
                                  <p:stCondLst>
                                    <p:cond delay="0"/>
                                  </p:stCondLst>
                                  <p:childTnLst>
                                    <p:set>
                                      <p:cBhvr>
                                        <p:cTn id="57" dur="1" fill="hold">
                                          <p:stCondLst>
                                            <p:cond delay="0"/>
                                          </p:stCondLst>
                                        </p:cTn>
                                        <p:tgtEl>
                                          <p:spTgt spid="332828"/>
                                        </p:tgtEl>
                                        <p:attrNameLst>
                                          <p:attrName>style.visibility</p:attrName>
                                        </p:attrNameLst>
                                      </p:cBhvr>
                                      <p:to>
                                        <p:strVal val="visible"/>
                                      </p:to>
                                    </p:set>
                                    <p:animEffect transition="in" filter="fade">
                                      <p:cBhvr>
                                        <p:cTn id="58" dur="770" decel="100000"/>
                                        <p:tgtEl>
                                          <p:spTgt spid="332828"/>
                                        </p:tgtEl>
                                      </p:cBhvr>
                                    </p:animEffect>
                                    <p:animScale>
                                      <p:cBhvr>
                                        <p:cTn id="59" dur="770" decel="100000"/>
                                        <p:tgtEl>
                                          <p:spTgt spid="332828"/>
                                        </p:tgtEl>
                                      </p:cBhvr>
                                      <p:from x="10000" y="10000"/>
                                      <p:to x="200000" y="450000"/>
                                    </p:animScale>
                                    <p:animScale>
                                      <p:cBhvr>
                                        <p:cTn id="60" dur="1230" accel="100000" fill="hold">
                                          <p:stCondLst>
                                            <p:cond delay="770"/>
                                          </p:stCondLst>
                                        </p:cTn>
                                        <p:tgtEl>
                                          <p:spTgt spid="332828"/>
                                        </p:tgtEl>
                                      </p:cBhvr>
                                      <p:from x="200000" y="450000"/>
                                      <p:to x="100000" y="100000"/>
                                    </p:animScale>
                                    <p:set>
                                      <p:cBhvr>
                                        <p:cTn id="61" dur="770" fill="hold"/>
                                        <p:tgtEl>
                                          <p:spTgt spid="332828"/>
                                        </p:tgtEl>
                                        <p:attrNameLst>
                                          <p:attrName>ppt_x</p:attrName>
                                        </p:attrNameLst>
                                      </p:cBhvr>
                                      <p:to>
                                        <p:strVal val="(0.5)"/>
                                      </p:to>
                                    </p:set>
                                    <p:anim from="(0.5)" to="(#ppt_x)" calcmode="lin" valueType="num">
                                      <p:cBhvr>
                                        <p:cTn id="62" dur="1230" accel="100000" fill="hold">
                                          <p:stCondLst>
                                            <p:cond delay="770"/>
                                          </p:stCondLst>
                                        </p:cTn>
                                        <p:tgtEl>
                                          <p:spTgt spid="332828"/>
                                        </p:tgtEl>
                                        <p:attrNameLst>
                                          <p:attrName>ppt_x</p:attrName>
                                        </p:attrNameLst>
                                      </p:cBhvr>
                                    </p:anim>
                                    <p:set>
                                      <p:cBhvr>
                                        <p:cTn id="63" dur="770" fill="hold"/>
                                        <p:tgtEl>
                                          <p:spTgt spid="332828"/>
                                        </p:tgtEl>
                                        <p:attrNameLst>
                                          <p:attrName>ppt_y</p:attrName>
                                        </p:attrNameLst>
                                      </p:cBhvr>
                                      <p:to>
                                        <p:strVal val="(#ppt_y+0.4)"/>
                                      </p:to>
                                    </p:set>
                                    <p:anim from="(#ppt_y+0.4)" to="(#ppt_y)" calcmode="lin" valueType="num">
                                      <p:cBhvr>
                                        <p:cTn id="64" dur="1230" accel="100000" fill="hold">
                                          <p:stCondLst>
                                            <p:cond delay="770"/>
                                          </p:stCondLst>
                                        </p:cTn>
                                        <p:tgtEl>
                                          <p:spTgt spid="332828"/>
                                        </p:tgtEl>
                                        <p:attrNameLst>
                                          <p:attrName>ppt_y</p:attrName>
                                        </p:attrNameLst>
                                      </p:cBhvr>
                                    </p:anim>
                                  </p:childTnLst>
                                </p:cTn>
                              </p:par>
                              <p:par>
                                <p:cTn id="65" presetID="51" presetClass="entr" presetSubtype="0" fill="hold" nodeType="withEffect">
                                  <p:stCondLst>
                                    <p:cond delay="0"/>
                                  </p:stCondLst>
                                  <p:childTnLst>
                                    <p:set>
                                      <p:cBhvr>
                                        <p:cTn id="66" dur="1" fill="hold">
                                          <p:stCondLst>
                                            <p:cond delay="0"/>
                                          </p:stCondLst>
                                        </p:cTn>
                                        <p:tgtEl>
                                          <p:spTgt spid="332831"/>
                                        </p:tgtEl>
                                        <p:attrNameLst>
                                          <p:attrName>style.visibility</p:attrName>
                                        </p:attrNameLst>
                                      </p:cBhvr>
                                      <p:to>
                                        <p:strVal val="visible"/>
                                      </p:to>
                                    </p:set>
                                    <p:animEffect transition="in" filter="fade">
                                      <p:cBhvr>
                                        <p:cTn id="67" dur="770" decel="100000"/>
                                        <p:tgtEl>
                                          <p:spTgt spid="332831"/>
                                        </p:tgtEl>
                                      </p:cBhvr>
                                    </p:animEffect>
                                    <p:animScale>
                                      <p:cBhvr>
                                        <p:cTn id="68" dur="770" decel="100000"/>
                                        <p:tgtEl>
                                          <p:spTgt spid="332831"/>
                                        </p:tgtEl>
                                      </p:cBhvr>
                                      <p:from x="10000" y="10000"/>
                                      <p:to x="200000" y="450000"/>
                                    </p:animScale>
                                    <p:animScale>
                                      <p:cBhvr>
                                        <p:cTn id="69" dur="1230" accel="100000" fill="hold">
                                          <p:stCondLst>
                                            <p:cond delay="770"/>
                                          </p:stCondLst>
                                        </p:cTn>
                                        <p:tgtEl>
                                          <p:spTgt spid="332831"/>
                                        </p:tgtEl>
                                      </p:cBhvr>
                                      <p:from x="200000" y="450000"/>
                                      <p:to x="100000" y="100000"/>
                                    </p:animScale>
                                    <p:set>
                                      <p:cBhvr>
                                        <p:cTn id="70" dur="770" fill="hold"/>
                                        <p:tgtEl>
                                          <p:spTgt spid="332831"/>
                                        </p:tgtEl>
                                        <p:attrNameLst>
                                          <p:attrName>ppt_x</p:attrName>
                                        </p:attrNameLst>
                                      </p:cBhvr>
                                      <p:to>
                                        <p:strVal val="(0.5)"/>
                                      </p:to>
                                    </p:set>
                                    <p:anim from="(0.5)" to="(#ppt_x)" calcmode="lin" valueType="num">
                                      <p:cBhvr>
                                        <p:cTn id="71" dur="1230" accel="100000" fill="hold">
                                          <p:stCondLst>
                                            <p:cond delay="770"/>
                                          </p:stCondLst>
                                        </p:cTn>
                                        <p:tgtEl>
                                          <p:spTgt spid="332831"/>
                                        </p:tgtEl>
                                        <p:attrNameLst>
                                          <p:attrName>ppt_x</p:attrName>
                                        </p:attrNameLst>
                                      </p:cBhvr>
                                    </p:anim>
                                    <p:set>
                                      <p:cBhvr>
                                        <p:cTn id="72" dur="770" fill="hold"/>
                                        <p:tgtEl>
                                          <p:spTgt spid="332831"/>
                                        </p:tgtEl>
                                        <p:attrNameLst>
                                          <p:attrName>ppt_y</p:attrName>
                                        </p:attrNameLst>
                                      </p:cBhvr>
                                      <p:to>
                                        <p:strVal val="(#ppt_y+0.4)"/>
                                      </p:to>
                                    </p:set>
                                    <p:anim from="(#ppt_y+0.4)" to="(#ppt_y)" calcmode="lin" valueType="num">
                                      <p:cBhvr>
                                        <p:cTn id="73" dur="1230" accel="100000" fill="hold">
                                          <p:stCondLst>
                                            <p:cond delay="770"/>
                                          </p:stCondLst>
                                        </p:cTn>
                                        <p:tgtEl>
                                          <p:spTgt spid="332831"/>
                                        </p:tgtEl>
                                        <p:attrNameLst>
                                          <p:attrName>ppt_y</p:attrName>
                                        </p:attrNameLst>
                                      </p:cBhvr>
                                    </p:anim>
                                  </p:childTnLst>
                                </p:cTn>
                              </p:par>
                              <p:par>
                                <p:cTn id="74" presetID="51" presetClass="entr" presetSubtype="0" fill="hold" nodeType="withEffect">
                                  <p:stCondLst>
                                    <p:cond delay="0"/>
                                  </p:stCondLst>
                                  <p:childTnLst>
                                    <p:set>
                                      <p:cBhvr>
                                        <p:cTn id="75" dur="1" fill="hold">
                                          <p:stCondLst>
                                            <p:cond delay="0"/>
                                          </p:stCondLst>
                                        </p:cTn>
                                        <p:tgtEl>
                                          <p:spTgt spid="332834"/>
                                        </p:tgtEl>
                                        <p:attrNameLst>
                                          <p:attrName>style.visibility</p:attrName>
                                        </p:attrNameLst>
                                      </p:cBhvr>
                                      <p:to>
                                        <p:strVal val="visible"/>
                                      </p:to>
                                    </p:set>
                                    <p:animEffect transition="in" filter="fade">
                                      <p:cBhvr>
                                        <p:cTn id="76" dur="770" decel="100000"/>
                                        <p:tgtEl>
                                          <p:spTgt spid="332834"/>
                                        </p:tgtEl>
                                      </p:cBhvr>
                                    </p:animEffect>
                                    <p:animScale>
                                      <p:cBhvr>
                                        <p:cTn id="77" dur="770" decel="100000"/>
                                        <p:tgtEl>
                                          <p:spTgt spid="332834"/>
                                        </p:tgtEl>
                                      </p:cBhvr>
                                      <p:from x="10000" y="10000"/>
                                      <p:to x="200000" y="450000"/>
                                    </p:animScale>
                                    <p:animScale>
                                      <p:cBhvr>
                                        <p:cTn id="78" dur="1230" accel="100000" fill="hold">
                                          <p:stCondLst>
                                            <p:cond delay="770"/>
                                          </p:stCondLst>
                                        </p:cTn>
                                        <p:tgtEl>
                                          <p:spTgt spid="332834"/>
                                        </p:tgtEl>
                                      </p:cBhvr>
                                      <p:from x="200000" y="450000"/>
                                      <p:to x="100000" y="100000"/>
                                    </p:animScale>
                                    <p:set>
                                      <p:cBhvr>
                                        <p:cTn id="79" dur="770" fill="hold"/>
                                        <p:tgtEl>
                                          <p:spTgt spid="332834"/>
                                        </p:tgtEl>
                                        <p:attrNameLst>
                                          <p:attrName>ppt_x</p:attrName>
                                        </p:attrNameLst>
                                      </p:cBhvr>
                                      <p:to>
                                        <p:strVal val="(0.5)"/>
                                      </p:to>
                                    </p:set>
                                    <p:anim from="(0.5)" to="(#ppt_x)" calcmode="lin" valueType="num">
                                      <p:cBhvr>
                                        <p:cTn id="80" dur="1230" accel="100000" fill="hold">
                                          <p:stCondLst>
                                            <p:cond delay="770"/>
                                          </p:stCondLst>
                                        </p:cTn>
                                        <p:tgtEl>
                                          <p:spTgt spid="332834"/>
                                        </p:tgtEl>
                                        <p:attrNameLst>
                                          <p:attrName>ppt_x</p:attrName>
                                        </p:attrNameLst>
                                      </p:cBhvr>
                                    </p:anim>
                                    <p:set>
                                      <p:cBhvr>
                                        <p:cTn id="81" dur="770" fill="hold"/>
                                        <p:tgtEl>
                                          <p:spTgt spid="332834"/>
                                        </p:tgtEl>
                                        <p:attrNameLst>
                                          <p:attrName>ppt_y</p:attrName>
                                        </p:attrNameLst>
                                      </p:cBhvr>
                                      <p:to>
                                        <p:strVal val="(#ppt_y+0.4)"/>
                                      </p:to>
                                    </p:set>
                                    <p:anim from="(#ppt_y+0.4)" to="(#ppt_y)" calcmode="lin" valueType="num">
                                      <p:cBhvr>
                                        <p:cTn id="82" dur="1230" accel="100000" fill="hold">
                                          <p:stCondLst>
                                            <p:cond delay="770"/>
                                          </p:stCondLst>
                                        </p:cTn>
                                        <p:tgtEl>
                                          <p:spTgt spid="332834"/>
                                        </p:tgtEl>
                                        <p:attrNameLst>
                                          <p:attrName>ppt_y</p:attrName>
                                        </p:attrNameLst>
                                      </p:cBhvr>
                                    </p:anim>
                                  </p:childTnLst>
                                </p:cTn>
                              </p:par>
                              <p:par>
                                <p:cTn id="83" presetID="51" presetClass="entr" presetSubtype="0" fill="hold" nodeType="withEffect">
                                  <p:stCondLst>
                                    <p:cond delay="0"/>
                                  </p:stCondLst>
                                  <p:childTnLst>
                                    <p:set>
                                      <p:cBhvr>
                                        <p:cTn id="84" dur="1" fill="hold">
                                          <p:stCondLst>
                                            <p:cond delay="0"/>
                                          </p:stCondLst>
                                        </p:cTn>
                                        <p:tgtEl>
                                          <p:spTgt spid="332837"/>
                                        </p:tgtEl>
                                        <p:attrNameLst>
                                          <p:attrName>style.visibility</p:attrName>
                                        </p:attrNameLst>
                                      </p:cBhvr>
                                      <p:to>
                                        <p:strVal val="visible"/>
                                      </p:to>
                                    </p:set>
                                    <p:animEffect transition="in" filter="fade">
                                      <p:cBhvr>
                                        <p:cTn id="85" dur="770" decel="100000"/>
                                        <p:tgtEl>
                                          <p:spTgt spid="332837"/>
                                        </p:tgtEl>
                                      </p:cBhvr>
                                    </p:animEffect>
                                    <p:animScale>
                                      <p:cBhvr>
                                        <p:cTn id="86" dur="770" decel="100000"/>
                                        <p:tgtEl>
                                          <p:spTgt spid="332837"/>
                                        </p:tgtEl>
                                      </p:cBhvr>
                                      <p:from x="10000" y="10000"/>
                                      <p:to x="200000" y="450000"/>
                                    </p:animScale>
                                    <p:animScale>
                                      <p:cBhvr>
                                        <p:cTn id="87" dur="1230" accel="100000" fill="hold">
                                          <p:stCondLst>
                                            <p:cond delay="770"/>
                                          </p:stCondLst>
                                        </p:cTn>
                                        <p:tgtEl>
                                          <p:spTgt spid="332837"/>
                                        </p:tgtEl>
                                      </p:cBhvr>
                                      <p:from x="200000" y="450000"/>
                                      <p:to x="100000" y="100000"/>
                                    </p:animScale>
                                    <p:set>
                                      <p:cBhvr>
                                        <p:cTn id="88" dur="770" fill="hold"/>
                                        <p:tgtEl>
                                          <p:spTgt spid="332837"/>
                                        </p:tgtEl>
                                        <p:attrNameLst>
                                          <p:attrName>ppt_x</p:attrName>
                                        </p:attrNameLst>
                                      </p:cBhvr>
                                      <p:to>
                                        <p:strVal val="(0.5)"/>
                                      </p:to>
                                    </p:set>
                                    <p:anim from="(0.5)" to="(#ppt_x)" calcmode="lin" valueType="num">
                                      <p:cBhvr>
                                        <p:cTn id="89" dur="1230" accel="100000" fill="hold">
                                          <p:stCondLst>
                                            <p:cond delay="770"/>
                                          </p:stCondLst>
                                        </p:cTn>
                                        <p:tgtEl>
                                          <p:spTgt spid="332837"/>
                                        </p:tgtEl>
                                        <p:attrNameLst>
                                          <p:attrName>ppt_x</p:attrName>
                                        </p:attrNameLst>
                                      </p:cBhvr>
                                    </p:anim>
                                    <p:set>
                                      <p:cBhvr>
                                        <p:cTn id="90" dur="770" fill="hold"/>
                                        <p:tgtEl>
                                          <p:spTgt spid="332837"/>
                                        </p:tgtEl>
                                        <p:attrNameLst>
                                          <p:attrName>ppt_y</p:attrName>
                                        </p:attrNameLst>
                                      </p:cBhvr>
                                      <p:to>
                                        <p:strVal val="(#ppt_y+0.4)"/>
                                      </p:to>
                                    </p:set>
                                    <p:anim from="(#ppt_y+0.4)" to="(#ppt_y)" calcmode="lin" valueType="num">
                                      <p:cBhvr>
                                        <p:cTn id="91" dur="1230" accel="100000" fill="hold">
                                          <p:stCondLst>
                                            <p:cond delay="770"/>
                                          </p:stCondLst>
                                        </p:cTn>
                                        <p:tgtEl>
                                          <p:spTgt spid="332837"/>
                                        </p:tgtEl>
                                        <p:attrNameLst>
                                          <p:attrName>ppt_y</p:attrName>
                                        </p:attrNameLst>
                                      </p:cBhvr>
                                    </p:anim>
                                  </p:childTnLst>
                                </p:cTn>
                              </p:par>
                              <p:par>
                                <p:cTn id="92" presetID="51" presetClass="entr" presetSubtype="0" fill="hold" nodeType="withEffect">
                                  <p:stCondLst>
                                    <p:cond delay="0"/>
                                  </p:stCondLst>
                                  <p:childTnLst>
                                    <p:set>
                                      <p:cBhvr>
                                        <p:cTn id="93" dur="1" fill="hold">
                                          <p:stCondLst>
                                            <p:cond delay="0"/>
                                          </p:stCondLst>
                                        </p:cTn>
                                        <p:tgtEl>
                                          <p:spTgt spid="332840"/>
                                        </p:tgtEl>
                                        <p:attrNameLst>
                                          <p:attrName>style.visibility</p:attrName>
                                        </p:attrNameLst>
                                      </p:cBhvr>
                                      <p:to>
                                        <p:strVal val="visible"/>
                                      </p:to>
                                    </p:set>
                                    <p:animEffect transition="in" filter="fade">
                                      <p:cBhvr>
                                        <p:cTn id="94" dur="770" decel="100000"/>
                                        <p:tgtEl>
                                          <p:spTgt spid="332840"/>
                                        </p:tgtEl>
                                      </p:cBhvr>
                                    </p:animEffect>
                                    <p:animScale>
                                      <p:cBhvr>
                                        <p:cTn id="95" dur="770" decel="100000"/>
                                        <p:tgtEl>
                                          <p:spTgt spid="332840"/>
                                        </p:tgtEl>
                                      </p:cBhvr>
                                      <p:from x="10000" y="10000"/>
                                      <p:to x="200000" y="450000"/>
                                    </p:animScale>
                                    <p:animScale>
                                      <p:cBhvr>
                                        <p:cTn id="96" dur="1230" accel="100000" fill="hold">
                                          <p:stCondLst>
                                            <p:cond delay="770"/>
                                          </p:stCondLst>
                                        </p:cTn>
                                        <p:tgtEl>
                                          <p:spTgt spid="332840"/>
                                        </p:tgtEl>
                                      </p:cBhvr>
                                      <p:from x="200000" y="450000"/>
                                      <p:to x="100000" y="100000"/>
                                    </p:animScale>
                                    <p:set>
                                      <p:cBhvr>
                                        <p:cTn id="97" dur="770" fill="hold"/>
                                        <p:tgtEl>
                                          <p:spTgt spid="332840"/>
                                        </p:tgtEl>
                                        <p:attrNameLst>
                                          <p:attrName>ppt_x</p:attrName>
                                        </p:attrNameLst>
                                      </p:cBhvr>
                                      <p:to>
                                        <p:strVal val="(0.5)"/>
                                      </p:to>
                                    </p:set>
                                    <p:anim from="(0.5)" to="(#ppt_x)" calcmode="lin" valueType="num">
                                      <p:cBhvr>
                                        <p:cTn id="98" dur="1230" accel="100000" fill="hold">
                                          <p:stCondLst>
                                            <p:cond delay="770"/>
                                          </p:stCondLst>
                                        </p:cTn>
                                        <p:tgtEl>
                                          <p:spTgt spid="332840"/>
                                        </p:tgtEl>
                                        <p:attrNameLst>
                                          <p:attrName>ppt_x</p:attrName>
                                        </p:attrNameLst>
                                      </p:cBhvr>
                                    </p:anim>
                                    <p:set>
                                      <p:cBhvr>
                                        <p:cTn id="99" dur="770" fill="hold"/>
                                        <p:tgtEl>
                                          <p:spTgt spid="332840"/>
                                        </p:tgtEl>
                                        <p:attrNameLst>
                                          <p:attrName>ppt_y</p:attrName>
                                        </p:attrNameLst>
                                      </p:cBhvr>
                                      <p:to>
                                        <p:strVal val="(#ppt_y+0.4)"/>
                                      </p:to>
                                    </p:set>
                                    <p:anim from="(#ppt_y+0.4)" to="(#ppt_y)" calcmode="lin" valueType="num">
                                      <p:cBhvr>
                                        <p:cTn id="100" dur="1230" accel="100000" fill="hold">
                                          <p:stCondLst>
                                            <p:cond delay="770"/>
                                          </p:stCondLst>
                                        </p:cTn>
                                        <p:tgtEl>
                                          <p:spTgt spid="332840"/>
                                        </p:tgtEl>
                                        <p:attrNameLst>
                                          <p:attrName>ppt_y</p:attrName>
                                        </p:attrNameLst>
                                      </p:cBhvr>
                                    </p:anim>
                                  </p:childTnLst>
                                </p:cTn>
                              </p:par>
                              <p:par>
                                <p:cTn id="101" presetID="51" presetClass="entr" presetSubtype="0" fill="hold" nodeType="withEffect">
                                  <p:stCondLst>
                                    <p:cond delay="0"/>
                                  </p:stCondLst>
                                  <p:childTnLst>
                                    <p:set>
                                      <p:cBhvr>
                                        <p:cTn id="102" dur="1" fill="hold">
                                          <p:stCondLst>
                                            <p:cond delay="0"/>
                                          </p:stCondLst>
                                        </p:cTn>
                                        <p:tgtEl>
                                          <p:spTgt spid="332843"/>
                                        </p:tgtEl>
                                        <p:attrNameLst>
                                          <p:attrName>style.visibility</p:attrName>
                                        </p:attrNameLst>
                                      </p:cBhvr>
                                      <p:to>
                                        <p:strVal val="visible"/>
                                      </p:to>
                                    </p:set>
                                    <p:animEffect transition="in" filter="fade">
                                      <p:cBhvr>
                                        <p:cTn id="103" dur="770" decel="100000"/>
                                        <p:tgtEl>
                                          <p:spTgt spid="332843"/>
                                        </p:tgtEl>
                                      </p:cBhvr>
                                    </p:animEffect>
                                    <p:animScale>
                                      <p:cBhvr>
                                        <p:cTn id="104" dur="770" decel="100000"/>
                                        <p:tgtEl>
                                          <p:spTgt spid="332843"/>
                                        </p:tgtEl>
                                      </p:cBhvr>
                                      <p:from x="10000" y="10000"/>
                                      <p:to x="200000" y="450000"/>
                                    </p:animScale>
                                    <p:animScale>
                                      <p:cBhvr>
                                        <p:cTn id="105" dur="1230" accel="100000" fill="hold">
                                          <p:stCondLst>
                                            <p:cond delay="770"/>
                                          </p:stCondLst>
                                        </p:cTn>
                                        <p:tgtEl>
                                          <p:spTgt spid="332843"/>
                                        </p:tgtEl>
                                      </p:cBhvr>
                                      <p:from x="200000" y="450000"/>
                                      <p:to x="100000" y="100000"/>
                                    </p:animScale>
                                    <p:set>
                                      <p:cBhvr>
                                        <p:cTn id="106" dur="770" fill="hold"/>
                                        <p:tgtEl>
                                          <p:spTgt spid="332843"/>
                                        </p:tgtEl>
                                        <p:attrNameLst>
                                          <p:attrName>ppt_x</p:attrName>
                                        </p:attrNameLst>
                                      </p:cBhvr>
                                      <p:to>
                                        <p:strVal val="(0.5)"/>
                                      </p:to>
                                    </p:set>
                                    <p:anim from="(0.5)" to="(#ppt_x)" calcmode="lin" valueType="num">
                                      <p:cBhvr>
                                        <p:cTn id="107" dur="1230" accel="100000" fill="hold">
                                          <p:stCondLst>
                                            <p:cond delay="770"/>
                                          </p:stCondLst>
                                        </p:cTn>
                                        <p:tgtEl>
                                          <p:spTgt spid="332843"/>
                                        </p:tgtEl>
                                        <p:attrNameLst>
                                          <p:attrName>ppt_x</p:attrName>
                                        </p:attrNameLst>
                                      </p:cBhvr>
                                    </p:anim>
                                    <p:set>
                                      <p:cBhvr>
                                        <p:cTn id="108" dur="770" fill="hold"/>
                                        <p:tgtEl>
                                          <p:spTgt spid="332843"/>
                                        </p:tgtEl>
                                        <p:attrNameLst>
                                          <p:attrName>ppt_y</p:attrName>
                                        </p:attrNameLst>
                                      </p:cBhvr>
                                      <p:to>
                                        <p:strVal val="(#ppt_y+0.4)"/>
                                      </p:to>
                                    </p:set>
                                    <p:anim from="(#ppt_y+0.4)" to="(#ppt_y)" calcmode="lin" valueType="num">
                                      <p:cBhvr>
                                        <p:cTn id="109" dur="1230" accel="100000" fill="hold">
                                          <p:stCondLst>
                                            <p:cond delay="770"/>
                                          </p:stCondLst>
                                        </p:cTn>
                                        <p:tgtEl>
                                          <p:spTgt spid="332843"/>
                                        </p:tgtEl>
                                        <p:attrNameLst>
                                          <p:attrName>ppt_y</p:attrName>
                                        </p:attrNameLst>
                                      </p:cBhvr>
                                    </p:anim>
                                  </p:childTnLst>
                                </p:cTn>
                              </p:par>
                              <p:par>
                                <p:cTn id="110" presetID="51" presetClass="entr" presetSubtype="0" fill="hold" nodeType="withEffect">
                                  <p:stCondLst>
                                    <p:cond delay="0"/>
                                  </p:stCondLst>
                                  <p:childTnLst>
                                    <p:set>
                                      <p:cBhvr>
                                        <p:cTn id="111" dur="1" fill="hold">
                                          <p:stCondLst>
                                            <p:cond delay="0"/>
                                          </p:stCondLst>
                                        </p:cTn>
                                        <p:tgtEl>
                                          <p:spTgt spid="332846"/>
                                        </p:tgtEl>
                                        <p:attrNameLst>
                                          <p:attrName>style.visibility</p:attrName>
                                        </p:attrNameLst>
                                      </p:cBhvr>
                                      <p:to>
                                        <p:strVal val="visible"/>
                                      </p:to>
                                    </p:set>
                                    <p:animEffect transition="in" filter="fade">
                                      <p:cBhvr>
                                        <p:cTn id="112" dur="770" decel="100000"/>
                                        <p:tgtEl>
                                          <p:spTgt spid="332846"/>
                                        </p:tgtEl>
                                      </p:cBhvr>
                                    </p:animEffect>
                                    <p:animScale>
                                      <p:cBhvr>
                                        <p:cTn id="113" dur="770" decel="100000"/>
                                        <p:tgtEl>
                                          <p:spTgt spid="332846"/>
                                        </p:tgtEl>
                                      </p:cBhvr>
                                      <p:from x="10000" y="10000"/>
                                      <p:to x="200000" y="450000"/>
                                    </p:animScale>
                                    <p:animScale>
                                      <p:cBhvr>
                                        <p:cTn id="114" dur="1230" accel="100000" fill="hold">
                                          <p:stCondLst>
                                            <p:cond delay="770"/>
                                          </p:stCondLst>
                                        </p:cTn>
                                        <p:tgtEl>
                                          <p:spTgt spid="332846"/>
                                        </p:tgtEl>
                                      </p:cBhvr>
                                      <p:from x="200000" y="450000"/>
                                      <p:to x="100000" y="100000"/>
                                    </p:animScale>
                                    <p:set>
                                      <p:cBhvr>
                                        <p:cTn id="115" dur="770" fill="hold"/>
                                        <p:tgtEl>
                                          <p:spTgt spid="332846"/>
                                        </p:tgtEl>
                                        <p:attrNameLst>
                                          <p:attrName>ppt_x</p:attrName>
                                        </p:attrNameLst>
                                      </p:cBhvr>
                                      <p:to>
                                        <p:strVal val="(0.5)"/>
                                      </p:to>
                                    </p:set>
                                    <p:anim from="(0.5)" to="(#ppt_x)" calcmode="lin" valueType="num">
                                      <p:cBhvr>
                                        <p:cTn id="116" dur="1230" accel="100000" fill="hold">
                                          <p:stCondLst>
                                            <p:cond delay="770"/>
                                          </p:stCondLst>
                                        </p:cTn>
                                        <p:tgtEl>
                                          <p:spTgt spid="332846"/>
                                        </p:tgtEl>
                                        <p:attrNameLst>
                                          <p:attrName>ppt_x</p:attrName>
                                        </p:attrNameLst>
                                      </p:cBhvr>
                                    </p:anim>
                                    <p:set>
                                      <p:cBhvr>
                                        <p:cTn id="117" dur="770" fill="hold"/>
                                        <p:tgtEl>
                                          <p:spTgt spid="332846"/>
                                        </p:tgtEl>
                                        <p:attrNameLst>
                                          <p:attrName>ppt_y</p:attrName>
                                        </p:attrNameLst>
                                      </p:cBhvr>
                                      <p:to>
                                        <p:strVal val="(#ppt_y+0.4)"/>
                                      </p:to>
                                    </p:set>
                                    <p:anim from="(#ppt_y+0.4)" to="(#ppt_y)" calcmode="lin" valueType="num">
                                      <p:cBhvr>
                                        <p:cTn id="118" dur="1230" accel="100000" fill="hold">
                                          <p:stCondLst>
                                            <p:cond delay="770"/>
                                          </p:stCondLst>
                                        </p:cTn>
                                        <p:tgtEl>
                                          <p:spTgt spid="332846"/>
                                        </p:tgtEl>
                                        <p:attrNameLst>
                                          <p:attrName>ppt_y</p:attrName>
                                        </p:attrNameLst>
                                      </p:cBhvr>
                                    </p:anim>
                                  </p:childTnLst>
                                </p:cTn>
                              </p:par>
                              <p:par>
                                <p:cTn id="119" presetID="51" presetClass="entr" presetSubtype="0" fill="hold" nodeType="withEffect">
                                  <p:stCondLst>
                                    <p:cond delay="0"/>
                                  </p:stCondLst>
                                  <p:childTnLst>
                                    <p:set>
                                      <p:cBhvr>
                                        <p:cTn id="120" dur="1" fill="hold">
                                          <p:stCondLst>
                                            <p:cond delay="0"/>
                                          </p:stCondLst>
                                        </p:cTn>
                                        <p:tgtEl>
                                          <p:spTgt spid="332849"/>
                                        </p:tgtEl>
                                        <p:attrNameLst>
                                          <p:attrName>style.visibility</p:attrName>
                                        </p:attrNameLst>
                                      </p:cBhvr>
                                      <p:to>
                                        <p:strVal val="visible"/>
                                      </p:to>
                                    </p:set>
                                    <p:animEffect transition="in" filter="fade">
                                      <p:cBhvr>
                                        <p:cTn id="121" dur="770" decel="100000"/>
                                        <p:tgtEl>
                                          <p:spTgt spid="332849"/>
                                        </p:tgtEl>
                                      </p:cBhvr>
                                    </p:animEffect>
                                    <p:animScale>
                                      <p:cBhvr>
                                        <p:cTn id="122" dur="770" decel="100000"/>
                                        <p:tgtEl>
                                          <p:spTgt spid="332849"/>
                                        </p:tgtEl>
                                      </p:cBhvr>
                                      <p:from x="10000" y="10000"/>
                                      <p:to x="200000" y="450000"/>
                                    </p:animScale>
                                    <p:animScale>
                                      <p:cBhvr>
                                        <p:cTn id="123" dur="1230" accel="100000" fill="hold">
                                          <p:stCondLst>
                                            <p:cond delay="770"/>
                                          </p:stCondLst>
                                        </p:cTn>
                                        <p:tgtEl>
                                          <p:spTgt spid="332849"/>
                                        </p:tgtEl>
                                      </p:cBhvr>
                                      <p:from x="200000" y="450000"/>
                                      <p:to x="100000" y="100000"/>
                                    </p:animScale>
                                    <p:set>
                                      <p:cBhvr>
                                        <p:cTn id="124" dur="770" fill="hold"/>
                                        <p:tgtEl>
                                          <p:spTgt spid="332849"/>
                                        </p:tgtEl>
                                        <p:attrNameLst>
                                          <p:attrName>ppt_x</p:attrName>
                                        </p:attrNameLst>
                                      </p:cBhvr>
                                      <p:to>
                                        <p:strVal val="(0.5)"/>
                                      </p:to>
                                    </p:set>
                                    <p:anim from="(0.5)" to="(#ppt_x)" calcmode="lin" valueType="num">
                                      <p:cBhvr>
                                        <p:cTn id="125" dur="1230" accel="100000" fill="hold">
                                          <p:stCondLst>
                                            <p:cond delay="770"/>
                                          </p:stCondLst>
                                        </p:cTn>
                                        <p:tgtEl>
                                          <p:spTgt spid="332849"/>
                                        </p:tgtEl>
                                        <p:attrNameLst>
                                          <p:attrName>ppt_x</p:attrName>
                                        </p:attrNameLst>
                                      </p:cBhvr>
                                    </p:anim>
                                    <p:set>
                                      <p:cBhvr>
                                        <p:cTn id="126" dur="770" fill="hold"/>
                                        <p:tgtEl>
                                          <p:spTgt spid="332849"/>
                                        </p:tgtEl>
                                        <p:attrNameLst>
                                          <p:attrName>ppt_y</p:attrName>
                                        </p:attrNameLst>
                                      </p:cBhvr>
                                      <p:to>
                                        <p:strVal val="(#ppt_y+0.4)"/>
                                      </p:to>
                                    </p:set>
                                    <p:anim from="(#ppt_y+0.4)" to="(#ppt_y)" calcmode="lin" valueType="num">
                                      <p:cBhvr>
                                        <p:cTn id="127" dur="1230" accel="100000" fill="hold">
                                          <p:stCondLst>
                                            <p:cond delay="770"/>
                                          </p:stCondLst>
                                        </p:cTn>
                                        <p:tgtEl>
                                          <p:spTgt spid="332849"/>
                                        </p:tgtEl>
                                        <p:attrNameLst>
                                          <p:attrName>ppt_y</p:attrName>
                                        </p:attrNameLst>
                                      </p:cBhvr>
                                    </p:anim>
                                  </p:childTnLst>
                                </p:cTn>
                              </p:par>
                            </p:childTnLst>
                          </p:cTn>
                        </p:par>
                        <p:par>
                          <p:cTn id="128" fill="hold" nodeType="afterGroup">
                            <p:stCondLst>
                              <p:cond delay="3500"/>
                            </p:stCondLst>
                            <p:childTnLst>
                              <p:par>
                                <p:cTn id="129" presetID="51" presetClass="entr" presetSubtype="0" fill="hold" grpId="0" nodeType="afterEffect">
                                  <p:stCondLst>
                                    <p:cond delay="0"/>
                                  </p:stCondLst>
                                  <p:childTnLst>
                                    <p:set>
                                      <p:cBhvr>
                                        <p:cTn id="130" dur="1" fill="hold">
                                          <p:stCondLst>
                                            <p:cond delay="0"/>
                                          </p:stCondLst>
                                        </p:cTn>
                                        <p:tgtEl>
                                          <p:spTgt spid="332805"/>
                                        </p:tgtEl>
                                        <p:attrNameLst>
                                          <p:attrName>style.visibility</p:attrName>
                                        </p:attrNameLst>
                                      </p:cBhvr>
                                      <p:to>
                                        <p:strVal val="visible"/>
                                      </p:to>
                                    </p:set>
                                    <p:animEffect transition="in" filter="fade">
                                      <p:cBhvr>
                                        <p:cTn id="131" dur="770" decel="100000"/>
                                        <p:tgtEl>
                                          <p:spTgt spid="332805"/>
                                        </p:tgtEl>
                                      </p:cBhvr>
                                    </p:animEffect>
                                    <p:animScale>
                                      <p:cBhvr>
                                        <p:cTn id="132" dur="770" decel="100000"/>
                                        <p:tgtEl>
                                          <p:spTgt spid="332805"/>
                                        </p:tgtEl>
                                      </p:cBhvr>
                                      <p:from x="10000" y="10000"/>
                                      <p:to x="200000" y="450000"/>
                                    </p:animScale>
                                    <p:animScale>
                                      <p:cBhvr>
                                        <p:cTn id="133" dur="1230" accel="100000" fill="hold">
                                          <p:stCondLst>
                                            <p:cond delay="770"/>
                                          </p:stCondLst>
                                        </p:cTn>
                                        <p:tgtEl>
                                          <p:spTgt spid="332805"/>
                                        </p:tgtEl>
                                      </p:cBhvr>
                                      <p:from x="200000" y="450000"/>
                                      <p:to x="100000" y="100000"/>
                                    </p:animScale>
                                    <p:set>
                                      <p:cBhvr>
                                        <p:cTn id="134" dur="770" fill="hold"/>
                                        <p:tgtEl>
                                          <p:spTgt spid="332805"/>
                                        </p:tgtEl>
                                        <p:attrNameLst>
                                          <p:attrName>ppt_x</p:attrName>
                                        </p:attrNameLst>
                                      </p:cBhvr>
                                      <p:to>
                                        <p:strVal val="(0.5)"/>
                                      </p:to>
                                    </p:set>
                                    <p:anim from="(0.5)" to="(#ppt_x)" calcmode="lin" valueType="num">
                                      <p:cBhvr>
                                        <p:cTn id="135" dur="1230" accel="100000" fill="hold">
                                          <p:stCondLst>
                                            <p:cond delay="770"/>
                                          </p:stCondLst>
                                        </p:cTn>
                                        <p:tgtEl>
                                          <p:spTgt spid="332805"/>
                                        </p:tgtEl>
                                        <p:attrNameLst>
                                          <p:attrName>ppt_x</p:attrName>
                                        </p:attrNameLst>
                                      </p:cBhvr>
                                    </p:anim>
                                    <p:set>
                                      <p:cBhvr>
                                        <p:cTn id="136" dur="770" fill="hold"/>
                                        <p:tgtEl>
                                          <p:spTgt spid="332805"/>
                                        </p:tgtEl>
                                        <p:attrNameLst>
                                          <p:attrName>ppt_y</p:attrName>
                                        </p:attrNameLst>
                                      </p:cBhvr>
                                      <p:to>
                                        <p:strVal val="(#ppt_y+0.4)"/>
                                      </p:to>
                                    </p:set>
                                    <p:anim from="(#ppt_y+0.4)" to="(#ppt_y)" calcmode="lin" valueType="num">
                                      <p:cBhvr>
                                        <p:cTn id="137" dur="1230" accel="100000" fill="hold">
                                          <p:stCondLst>
                                            <p:cond delay="770"/>
                                          </p:stCondLst>
                                        </p:cTn>
                                        <p:tgtEl>
                                          <p:spTgt spid="332805"/>
                                        </p:tgtEl>
                                        <p:attrNameLst>
                                          <p:attrName>ppt_y</p:attrName>
                                        </p:attrNameLst>
                                      </p:cBhvr>
                                    </p:anim>
                                  </p:childTnLst>
                                </p:cTn>
                              </p:par>
                              <p:par>
                                <p:cTn id="138" presetID="51" presetClass="entr" presetSubtype="0" fill="hold" nodeType="withEffect">
                                  <p:stCondLst>
                                    <p:cond delay="0"/>
                                  </p:stCondLst>
                                  <p:childTnLst>
                                    <p:set>
                                      <p:cBhvr>
                                        <p:cTn id="139" dur="1" fill="hold">
                                          <p:stCondLst>
                                            <p:cond delay="0"/>
                                          </p:stCondLst>
                                        </p:cTn>
                                        <p:tgtEl>
                                          <p:spTgt spid="332811"/>
                                        </p:tgtEl>
                                        <p:attrNameLst>
                                          <p:attrName>style.visibility</p:attrName>
                                        </p:attrNameLst>
                                      </p:cBhvr>
                                      <p:to>
                                        <p:strVal val="visible"/>
                                      </p:to>
                                    </p:set>
                                    <p:animEffect transition="in" filter="fade">
                                      <p:cBhvr>
                                        <p:cTn id="140" dur="770" decel="100000"/>
                                        <p:tgtEl>
                                          <p:spTgt spid="332811"/>
                                        </p:tgtEl>
                                      </p:cBhvr>
                                    </p:animEffect>
                                    <p:animScale>
                                      <p:cBhvr>
                                        <p:cTn id="141" dur="770" decel="100000"/>
                                        <p:tgtEl>
                                          <p:spTgt spid="332811"/>
                                        </p:tgtEl>
                                      </p:cBhvr>
                                      <p:from x="10000" y="10000"/>
                                      <p:to x="200000" y="450000"/>
                                    </p:animScale>
                                    <p:animScale>
                                      <p:cBhvr>
                                        <p:cTn id="142" dur="1230" accel="100000" fill="hold">
                                          <p:stCondLst>
                                            <p:cond delay="770"/>
                                          </p:stCondLst>
                                        </p:cTn>
                                        <p:tgtEl>
                                          <p:spTgt spid="332811"/>
                                        </p:tgtEl>
                                      </p:cBhvr>
                                      <p:from x="200000" y="450000"/>
                                      <p:to x="100000" y="100000"/>
                                    </p:animScale>
                                    <p:set>
                                      <p:cBhvr>
                                        <p:cTn id="143" dur="770" fill="hold"/>
                                        <p:tgtEl>
                                          <p:spTgt spid="332811"/>
                                        </p:tgtEl>
                                        <p:attrNameLst>
                                          <p:attrName>ppt_x</p:attrName>
                                        </p:attrNameLst>
                                      </p:cBhvr>
                                      <p:to>
                                        <p:strVal val="(0.5)"/>
                                      </p:to>
                                    </p:set>
                                    <p:anim from="(0.5)" to="(#ppt_x)" calcmode="lin" valueType="num">
                                      <p:cBhvr>
                                        <p:cTn id="144" dur="1230" accel="100000" fill="hold">
                                          <p:stCondLst>
                                            <p:cond delay="770"/>
                                          </p:stCondLst>
                                        </p:cTn>
                                        <p:tgtEl>
                                          <p:spTgt spid="332811"/>
                                        </p:tgtEl>
                                        <p:attrNameLst>
                                          <p:attrName>ppt_x</p:attrName>
                                        </p:attrNameLst>
                                      </p:cBhvr>
                                    </p:anim>
                                    <p:set>
                                      <p:cBhvr>
                                        <p:cTn id="145" dur="770" fill="hold"/>
                                        <p:tgtEl>
                                          <p:spTgt spid="332811"/>
                                        </p:tgtEl>
                                        <p:attrNameLst>
                                          <p:attrName>ppt_y</p:attrName>
                                        </p:attrNameLst>
                                      </p:cBhvr>
                                      <p:to>
                                        <p:strVal val="(#ppt_y+0.4)"/>
                                      </p:to>
                                    </p:set>
                                    <p:anim from="(#ppt_y+0.4)" to="(#ppt_y)" calcmode="lin" valueType="num">
                                      <p:cBhvr>
                                        <p:cTn id="146" dur="1230" accel="100000" fill="hold">
                                          <p:stCondLst>
                                            <p:cond delay="770"/>
                                          </p:stCondLst>
                                        </p:cTn>
                                        <p:tgtEl>
                                          <p:spTgt spid="332811"/>
                                        </p:tgtEl>
                                        <p:attrNameLst>
                                          <p:attrName>ppt_y</p:attrName>
                                        </p:attrNameLst>
                                      </p:cBhvr>
                                    </p:anim>
                                  </p:childTnLst>
                                </p:cTn>
                              </p:par>
                              <p:par>
                                <p:cTn id="147" presetID="51" presetClass="entr" presetSubtype="0" fill="hold" grpId="0" nodeType="withEffect">
                                  <p:stCondLst>
                                    <p:cond delay="0"/>
                                  </p:stCondLst>
                                  <p:childTnLst>
                                    <p:set>
                                      <p:cBhvr>
                                        <p:cTn id="148" dur="1" fill="hold">
                                          <p:stCondLst>
                                            <p:cond delay="0"/>
                                          </p:stCondLst>
                                        </p:cTn>
                                        <p:tgtEl>
                                          <p:spTgt spid="332821"/>
                                        </p:tgtEl>
                                        <p:attrNameLst>
                                          <p:attrName>style.visibility</p:attrName>
                                        </p:attrNameLst>
                                      </p:cBhvr>
                                      <p:to>
                                        <p:strVal val="visible"/>
                                      </p:to>
                                    </p:set>
                                    <p:animEffect transition="in" filter="fade">
                                      <p:cBhvr>
                                        <p:cTn id="149" dur="770" decel="100000"/>
                                        <p:tgtEl>
                                          <p:spTgt spid="332821"/>
                                        </p:tgtEl>
                                      </p:cBhvr>
                                    </p:animEffect>
                                    <p:animScale>
                                      <p:cBhvr>
                                        <p:cTn id="150" dur="770" decel="100000"/>
                                        <p:tgtEl>
                                          <p:spTgt spid="332821"/>
                                        </p:tgtEl>
                                      </p:cBhvr>
                                      <p:from x="10000" y="10000"/>
                                      <p:to x="200000" y="450000"/>
                                    </p:animScale>
                                    <p:animScale>
                                      <p:cBhvr>
                                        <p:cTn id="151" dur="1230" accel="100000" fill="hold">
                                          <p:stCondLst>
                                            <p:cond delay="770"/>
                                          </p:stCondLst>
                                        </p:cTn>
                                        <p:tgtEl>
                                          <p:spTgt spid="332821"/>
                                        </p:tgtEl>
                                      </p:cBhvr>
                                      <p:from x="200000" y="450000"/>
                                      <p:to x="100000" y="100000"/>
                                    </p:animScale>
                                    <p:set>
                                      <p:cBhvr>
                                        <p:cTn id="152" dur="770" fill="hold"/>
                                        <p:tgtEl>
                                          <p:spTgt spid="332821"/>
                                        </p:tgtEl>
                                        <p:attrNameLst>
                                          <p:attrName>ppt_x</p:attrName>
                                        </p:attrNameLst>
                                      </p:cBhvr>
                                      <p:to>
                                        <p:strVal val="(0.5)"/>
                                      </p:to>
                                    </p:set>
                                    <p:anim from="(0.5)" to="(#ppt_x)" calcmode="lin" valueType="num">
                                      <p:cBhvr>
                                        <p:cTn id="153" dur="1230" accel="100000" fill="hold">
                                          <p:stCondLst>
                                            <p:cond delay="770"/>
                                          </p:stCondLst>
                                        </p:cTn>
                                        <p:tgtEl>
                                          <p:spTgt spid="332821"/>
                                        </p:tgtEl>
                                        <p:attrNameLst>
                                          <p:attrName>ppt_x</p:attrName>
                                        </p:attrNameLst>
                                      </p:cBhvr>
                                    </p:anim>
                                    <p:set>
                                      <p:cBhvr>
                                        <p:cTn id="154" dur="770" fill="hold"/>
                                        <p:tgtEl>
                                          <p:spTgt spid="332821"/>
                                        </p:tgtEl>
                                        <p:attrNameLst>
                                          <p:attrName>ppt_y</p:attrName>
                                        </p:attrNameLst>
                                      </p:cBhvr>
                                      <p:to>
                                        <p:strVal val="(#ppt_y+0.4)"/>
                                      </p:to>
                                    </p:set>
                                    <p:anim from="(#ppt_y+0.4)" to="(#ppt_y)" calcmode="lin" valueType="num">
                                      <p:cBhvr>
                                        <p:cTn id="155" dur="1230" accel="100000" fill="hold">
                                          <p:stCondLst>
                                            <p:cond delay="770"/>
                                          </p:stCondLst>
                                        </p:cTn>
                                        <p:tgtEl>
                                          <p:spTgt spid="332821"/>
                                        </p:tgtEl>
                                        <p:attrNameLst>
                                          <p:attrName>ppt_y</p:attrName>
                                        </p:attrNameLst>
                                      </p:cBhvr>
                                    </p:anim>
                                  </p:childTnLst>
                                </p:cTn>
                              </p:par>
                              <p:par>
                                <p:cTn id="156" presetID="51" presetClass="entr" presetSubtype="0" fill="hold" grpId="0" nodeType="withEffect">
                                  <p:stCondLst>
                                    <p:cond delay="0"/>
                                  </p:stCondLst>
                                  <p:childTnLst>
                                    <p:set>
                                      <p:cBhvr>
                                        <p:cTn id="157" dur="1" fill="hold">
                                          <p:stCondLst>
                                            <p:cond delay="0"/>
                                          </p:stCondLst>
                                        </p:cTn>
                                        <p:tgtEl>
                                          <p:spTgt spid="332825"/>
                                        </p:tgtEl>
                                        <p:attrNameLst>
                                          <p:attrName>style.visibility</p:attrName>
                                        </p:attrNameLst>
                                      </p:cBhvr>
                                      <p:to>
                                        <p:strVal val="visible"/>
                                      </p:to>
                                    </p:set>
                                    <p:animEffect transition="in" filter="fade">
                                      <p:cBhvr>
                                        <p:cTn id="158" dur="770" decel="100000"/>
                                        <p:tgtEl>
                                          <p:spTgt spid="332825"/>
                                        </p:tgtEl>
                                      </p:cBhvr>
                                    </p:animEffect>
                                    <p:animScale>
                                      <p:cBhvr>
                                        <p:cTn id="159" dur="770" decel="100000"/>
                                        <p:tgtEl>
                                          <p:spTgt spid="332825"/>
                                        </p:tgtEl>
                                      </p:cBhvr>
                                      <p:from x="10000" y="10000"/>
                                      <p:to x="200000" y="450000"/>
                                    </p:animScale>
                                    <p:animScale>
                                      <p:cBhvr>
                                        <p:cTn id="160" dur="1230" accel="100000" fill="hold">
                                          <p:stCondLst>
                                            <p:cond delay="770"/>
                                          </p:stCondLst>
                                        </p:cTn>
                                        <p:tgtEl>
                                          <p:spTgt spid="332825"/>
                                        </p:tgtEl>
                                      </p:cBhvr>
                                      <p:from x="200000" y="450000"/>
                                      <p:to x="100000" y="100000"/>
                                    </p:animScale>
                                    <p:set>
                                      <p:cBhvr>
                                        <p:cTn id="161" dur="770" fill="hold"/>
                                        <p:tgtEl>
                                          <p:spTgt spid="332825"/>
                                        </p:tgtEl>
                                        <p:attrNameLst>
                                          <p:attrName>ppt_x</p:attrName>
                                        </p:attrNameLst>
                                      </p:cBhvr>
                                      <p:to>
                                        <p:strVal val="(0.5)"/>
                                      </p:to>
                                    </p:set>
                                    <p:anim from="(0.5)" to="(#ppt_x)" calcmode="lin" valueType="num">
                                      <p:cBhvr>
                                        <p:cTn id="162" dur="1230" accel="100000" fill="hold">
                                          <p:stCondLst>
                                            <p:cond delay="770"/>
                                          </p:stCondLst>
                                        </p:cTn>
                                        <p:tgtEl>
                                          <p:spTgt spid="332825"/>
                                        </p:tgtEl>
                                        <p:attrNameLst>
                                          <p:attrName>ppt_x</p:attrName>
                                        </p:attrNameLst>
                                      </p:cBhvr>
                                    </p:anim>
                                    <p:set>
                                      <p:cBhvr>
                                        <p:cTn id="163" dur="770" fill="hold"/>
                                        <p:tgtEl>
                                          <p:spTgt spid="332825"/>
                                        </p:tgtEl>
                                        <p:attrNameLst>
                                          <p:attrName>ppt_y</p:attrName>
                                        </p:attrNameLst>
                                      </p:cBhvr>
                                      <p:to>
                                        <p:strVal val="(#ppt_y+0.4)"/>
                                      </p:to>
                                    </p:set>
                                    <p:anim from="(#ppt_y+0.4)" to="(#ppt_y)" calcmode="lin" valueType="num">
                                      <p:cBhvr>
                                        <p:cTn id="164" dur="1230" accel="100000" fill="hold">
                                          <p:stCondLst>
                                            <p:cond delay="770"/>
                                          </p:stCondLst>
                                        </p:cTn>
                                        <p:tgtEl>
                                          <p:spTgt spid="332825"/>
                                        </p:tgtEl>
                                        <p:attrNameLst>
                                          <p:attrName>ppt_y</p:attrName>
                                        </p:attrNameLst>
                                      </p:cBhvr>
                                    </p:anim>
                                  </p:childTnLst>
                                </p:cTn>
                              </p:par>
                              <p:par>
                                <p:cTn id="165" presetID="51" presetClass="entr" presetSubtype="0" fill="hold" nodeType="withEffect">
                                  <p:stCondLst>
                                    <p:cond delay="0"/>
                                  </p:stCondLst>
                                  <p:childTnLst>
                                    <p:set>
                                      <p:cBhvr>
                                        <p:cTn id="166" dur="1" fill="hold">
                                          <p:stCondLst>
                                            <p:cond delay="0"/>
                                          </p:stCondLst>
                                        </p:cTn>
                                        <p:tgtEl>
                                          <p:spTgt spid="332852"/>
                                        </p:tgtEl>
                                        <p:attrNameLst>
                                          <p:attrName>style.visibility</p:attrName>
                                        </p:attrNameLst>
                                      </p:cBhvr>
                                      <p:to>
                                        <p:strVal val="visible"/>
                                      </p:to>
                                    </p:set>
                                    <p:animEffect transition="in" filter="fade">
                                      <p:cBhvr>
                                        <p:cTn id="167" dur="770" decel="100000"/>
                                        <p:tgtEl>
                                          <p:spTgt spid="332852"/>
                                        </p:tgtEl>
                                      </p:cBhvr>
                                    </p:animEffect>
                                    <p:animScale>
                                      <p:cBhvr>
                                        <p:cTn id="168" dur="770" decel="100000"/>
                                        <p:tgtEl>
                                          <p:spTgt spid="332852"/>
                                        </p:tgtEl>
                                      </p:cBhvr>
                                      <p:from x="10000" y="10000"/>
                                      <p:to x="200000" y="450000"/>
                                    </p:animScale>
                                    <p:animScale>
                                      <p:cBhvr>
                                        <p:cTn id="169" dur="1230" accel="100000" fill="hold">
                                          <p:stCondLst>
                                            <p:cond delay="770"/>
                                          </p:stCondLst>
                                        </p:cTn>
                                        <p:tgtEl>
                                          <p:spTgt spid="332852"/>
                                        </p:tgtEl>
                                      </p:cBhvr>
                                      <p:from x="200000" y="450000"/>
                                      <p:to x="100000" y="100000"/>
                                    </p:animScale>
                                    <p:set>
                                      <p:cBhvr>
                                        <p:cTn id="170" dur="770" fill="hold"/>
                                        <p:tgtEl>
                                          <p:spTgt spid="332852"/>
                                        </p:tgtEl>
                                        <p:attrNameLst>
                                          <p:attrName>ppt_x</p:attrName>
                                        </p:attrNameLst>
                                      </p:cBhvr>
                                      <p:to>
                                        <p:strVal val="(0.5)"/>
                                      </p:to>
                                    </p:set>
                                    <p:anim from="(0.5)" to="(#ppt_x)" calcmode="lin" valueType="num">
                                      <p:cBhvr>
                                        <p:cTn id="171" dur="1230" accel="100000" fill="hold">
                                          <p:stCondLst>
                                            <p:cond delay="770"/>
                                          </p:stCondLst>
                                        </p:cTn>
                                        <p:tgtEl>
                                          <p:spTgt spid="332852"/>
                                        </p:tgtEl>
                                        <p:attrNameLst>
                                          <p:attrName>ppt_x</p:attrName>
                                        </p:attrNameLst>
                                      </p:cBhvr>
                                    </p:anim>
                                    <p:set>
                                      <p:cBhvr>
                                        <p:cTn id="172" dur="770" fill="hold"/>
                                        <p:tgtEl>
                                          <p:spTgt spid="332852"/>
                                        </p:tgtEl>
                                        <p:attrNameLst>
                                          <p:attrName>ppt_y</p:attrName>
                                        </p:attrNameLst>
                                      </p:cBhvr>
                                      <p:to>
                                        <p:strVal val="(#ppt_y+0.4)"/>
                                      </p:to>
                                    </p:set>
                                    <p:anim from="(#ppt_y+0.4)" to="(#ppt_y)" calcmode="lin" valueType="num">
                                      <p:cBhvr>
                                        <p:cTn id="173" dur="1230" accel="100000" fill="hold">
                                          <p:stCondLst>
                                            <p:cond delay="770"/>
                                          </p:stCondLst>
                                        </p:cTn>
                                        <p:tgtEl>
                                          <p:spTgt spid="332852"/>
                                        </p:tgtEl>
                                        <p:attrNameLst>
                                          <p:attrName>ppt_y</p:attrName>
                                        </p:attrNameLst>
                                      </p:cBhvr>
                                    </p:anim>
                                  </p:childTnLst>
                                </p:cTn>
                              </p:par>
                              <p:par>
                                <p:cTn id="174" presetID="51" presetClass="entr" presetSubtype="0" fill="hold" nodeType="withEffect">
                                  <p:stCondLst>
                                    <p:cond delay="0"/>
                                  </p:stCondLst>
                                  <p:childTnLst>
                                    <p:set>
                                      <p:cBhvr>
                                        <p:cTn id="175" dur="1" fill="hold">
                                          <p:stCondLst>
                                            <p:cond delay="0"/>
                                          </p:stCondLst>
                                        </p:cTn>
                                        <p:tgtEl>
                                          <p:spTgt spid="332855"/>
                                        </p:tgtEl>
                                        <p:attrNameLst>
                                          <p:attrName>style.visibility</p:attrName>
                                        </p:attrNameLst>
                                      </p:cBhvr>
                                      <p:to>
                                        <p:strVal val="visible"/>
                                      </p:to>
                                    </p:set>
                                    <p:animEffect transition="in" filter="fade">
                                      <p:cBhvr>
                                        <p:cTn id="176" dur="770" decel="100000"/>
                                        <p:tgtEl>
                                          <p:spTgt spid="332855"/>
                                        </p:tgtEl>
                                      </p:cBhvr>
                                    </p:animEffect>
                                    <p:animScale>
                                      <p:cBhvr>
                                        <p:cTn id="177" dur="770" decel="100000"/>
                                        <p:tgtEl>
                                          <p:spTgt spid="332855"/>
                                        </p:tgtEl>
                                      </p:cBhvr>
                                      <p:from x="10000" y="10000"/>
                                      <p:to x="200000" y="450000"/>
                                    </p:animScale>
                                    <p:animScale>
                                      <p:cBhvr>
                                        <p:cTn id="178" dur="1230" accel="100000" fill="hold">
                                          <p:stCondLst>
                                            <p:cond delay="770"/>
                                          </p:stCondLst>
                                        </p:cTn>
                                        <p:tgtEl>
                                          <p:spTgt spid="332855"/>
                                        </p:tgtEl>
                                      </p:cBhvr>
                                      <p:from x="200000" y="450000"/>
                                      <p:to x="100000" y="100000"/>
                                    </p:animScale>
                                    <p:set>
                                      <p:cBhvr>
                                        <p:cTn id="179" dur="770" fill="hold"/>
                                        <p:tgtEl>
                                          <p:spTgt spid="332855"/>
                                        </p:tgtEl>
                                        <p:attrNameLst>
                                          <p:attrName>ppt_x</p:attrName>
                                        </p:attrNameLst>
                                      </p:cBhvr>
                                      <p:to>
                                        <p:strVal val="(0.5)"/>
                                      </p:to>
                                    </p:set>
                                    <p:anim from="(0.5)" to="(#ppt_x)" calcmode="lin" valueType="num">
                                      <p:cBhvr>
                                        <p:cTn id="180" dur="1230" accel="100000" fill="hold">
                                          <p:stCondLst>
                                            <p:cond delay="770"/>
                                          </p:stCondLst>
                                        </p:cTn>
                                        <p:tgtEl>
                                          <p:spTgt spid="332855"/>
                                        </p:tgtEl>
                                        <p:attrNameLst>
                                          <p:attrName>ppt_x</p:attrName>
                                        </p:attrNameLst>
                                      </p:cBhvr>
                                    </p:anim>
                                    <p:set>
                                      <p:cBhvr>
                                        <p:cTn id="181" dur="770" fill="hold"/>
                                        <p:tgtEl>
                                          <p:spTgt spid="332855"/>
                                        </p:tgtEl>
                                        <p:attrNameLst>
                                          <p:attrName>ppt_y</p:attrName>
                                        </p:attrNameLst>
                                      </p:cBhvr>
                                      <p:to>
                                        <p:strVal val="(#ppt_y+0.4)"/>
                                      </p:to>
                                    </p:set>
                                    <p:anim from="(#ppt_y+0.4)" to="(#ppt_y)" calcmode="lin" valueType="num">
                                      <p:cBhvr>
                                        <p:cTn id="182" dur="1230" accel="100000" fill="hold">
                                          <p:stCondLst>
                                            <p:cond delay="770"/>
                                          </p:stCondLst>
                                        </p:cTn>
                                        <p:tgtEl>
                                          <p:spTgt spid="332855"/>
                                        </p:tgtEl>
                                        <p:attrNameLst>
                                          <p:attrName>ppt_y</p:attrName>
                                        </p:attrNameLst>
                                      </p:cBhvr>
                                    </p:anim>
                                  </p:childTnLst>
                                </p:cTn>
                              </p:par>
                              <p:par>
                                <p:cTn id="183" presetID="51" presetClass="entr" presetSubtype="0" fill="hold" nodeType="withEffect">
                                  <p:stCondLst>
                                    <p:cond delay="0"/>
                                  </p:stCondLst>
                                  <p:childTnLst>
                                    <p:set>
                                      <p:cBhvr>
                                        <p:cTn id="184" dur="1" fill="hold">
                                          <p:stCondLst>
                                            <p:cond delay="0"/>
                                          </p:stCondLst>
                                        </p:cTn>
                                        <p:tgtEl>
                                          <p:spTgt spid="332864"/>
                                        </p:tgtEl>
                                        <p:attrNameLst>
                                          <p:attrName>style.visibility</p:attrName>
                                        </p:attrNameLst>
                                      </p:cBhvr>
                                      <p:to>
                                        <p:strVal val="visible"/>
                                      </p:to>
                                    </p:set>
                                    <p:animEffect transition="in" filter="fade">
                                      <p:cBhvr>
                                        <p:cTn id="185" dur="770" decel="100000"/>
                                        <p:tgtEl>
                                          <p:spTgt spid="332864"/>
                                        </p:tgtEl>
                                      </p:cBhvr>
                                    </p:animEffect>
                                    <p:animScale>
                                      <p:cBhvr>
                                        <p:cTn id="186" dur="770" decel="100000"/>
                                        <p:tgtEl>
                                          <p:spTgt spid="332864"/>
                                        </p:tgtEl>
                                      </p:cBhvr>
                                      <p:from x="10000" y="10000"/>
                                      <p:to x="200000" y="450000"/>
                                    </p:animScale>
                                    <p:animScale>
                                      <p:cBhvr>
                                        <p:cTn id="187" dur="1230" accel="100000" fill="hold">
                                          <p:stCondLst>
                                            <p:cond delay="770"/>
                                          </p:stCondLst>
                                        </p:cTn>
                                        <p:tgtEl>
                                          <p:spTgt spid="332864"/>
                                        </p:tgtEl>
                                      </p:cBhvr>
                                      <p:from x="200000" y="450000"/>
                                      <p:to x="100000" y="100000"/>
                                    </p:animScale>
                                    <p:set>
                                      <p:cBhvr>
                                        <p:cTn id="188" dur="770" fill="hold"/>
                                        <p:tgtEl>
                                          <p:spTgt spid="332864"/>
                                        </p:tgtEl>
                                        <p:attrNameLst>
                                          <p:attrName>ppt_x</p:attrName>
                                        </p:attrNameLst>
                                      </p:cBhvr>
                                      <p:to>
                                        <p:strVal val="(0.5)"/>
                                      </p:to>
                                    </p:set>
                                    <p:anim from="(0.5)" to="(#ppt_x)" calcmode="lin" valueType="num">
                                      <p:cBhvr>
                                        <p:cTn id="189" dur="1230" accel="100000" fill="hold">
                                          <p:stCondLst>
                                            <p:cond delay="770"/>
                                          </p:stCondLst>
                                        </p:cTn>
                                        <p:tgtEl>
                                          <p:spTgt spid="332864"/>
                                        </p:tgtEl>
                                        <p:attrNameLst>
                                          <p:attrName>ppt_x</p:attrName>
                                        </p:attrNameLst>
                                      </p:cBhvr>
                                    </p:anim>
                                    <p:set>
                                      <p:cBhvr>
                                        <p:cTn id="190" dur="770" fill="hold"/>
                                        <p:tgtEl>
                                          <p:spTgt spid="332864"/>
                                        </p:tgtEl>
                                        <p:attrNameLst>
                                          <p:attrName>ppt_y</p:attrName>
                                        </p:attrNameLst>
                                      </p:cBhvr>
                                      <p:to>
                                        <p:strVal val="(#ppt_y+0.4)"/>
                                      </p:to>
                                    </p:set>
                                    <p:anim from="(#ppt_y+0.4)" to="(#ppt_y)" calcmode="lin" valueType="num">
                                      <p:cBhvr>
                                        <p:cTn id="191" dur="1230" accel="100000" fill="hold">
                                          <p:stCondLst>
                                            <p:cond delay="770"/>
                                          </p:stCondLst>
                                        </p:cTn>
                                        <p:tgtEl>
                                          <p:spTgt spid="332864"/>
                                        </p:tgtEl>
                                        <p:attrNameLst>
                                          <p:attrName>ppt_y</p:attrName>
                                        </p:attrNameLst>
                                      </p:cBhvr>
                                    </p:anim>
                                  </p:childTnLst>
                                </p:cTn>
                              </p:par>
                              <p:par>
                                <p:cTn id="192" presetID="51" presetClass="entr" presetSubtype="0" fill="hold" nodeType="withEffect">
                                  <p:stCondLst>
                                    <p:cond delay="0"/>
                                  </p:stCondLst>
                                  <p:childTnLst>
                                    <p:set>
                                      <p:cBhvr>
                                        <p:cTn id="193" dur="1" fill="hold">
                                          <p:stCondLst>
                                            <p:cond delay="0"/>
                                          </p:stCondLst>
                                        </p:cTn>
                                        <p:tgtEl>
                                          <p:spTgt spid="332867"/>
                                        </p:tgtEl>
                                        <p:attrNameLst>
                                          <p:attrName>style.visibility</p:attrName>
                                        </p:attrNameLst>
                                      </p:cBhvr>
                                      <p:to>
                                        <p:strVal val="visible"/>
                                      </p:to>
                                    </p:set>
                                    <p:animEffect transition="in" filter="fade">
                                      <p:cBhvr>
                                        <p:cTn id="194" dur="770" decel="100000"/>
                                        <p:tgtEl>
                                          <p:spTgt spid="332867"/>
                                        </p:tgtEl>
                                      </p:cBhvr>
                                    </p:animEffect>
                                    <p:animScale>
                                      <p:cBhvr>
                                        <p:cTn id="195" dur="770" decel="100000"/>
                                        <p:tgtEl>
                                          <p:spTgt spid="332867"/>
                                        </p:tgtEl>
                                      </p:cBhvr>
                                      <p:from x="10000" y="10000"/>
                                      <p:to x="200000" y="450000"/>
                                    </p:animScale>
                                    <p:animScale>
                                      <p:cBhvr>
                                        <p:cTn id="196" dur="1230" accel="100000" fill="hold">
                                          <p:stCondLst>
                                            <p:cond delay="770"/>
                                          </p:stCondLst>
                                        </p:cTn>
                                        <p:tgtEl>
                                          <p:spTgt spid="332867"/>
                                        </p:tgtEl>
                                      </p:cBhvr>
                                      <p:from x="200000" y="450000"/>
                                      <p:to x="100000" y="100000"/>
                                    </p:animScale>
                                    <p:set>
                                      <p:cBhvr>
                                        <p:cTn id="197" dur="770" fill="hold"/>
                                        <p:tgtEl>
                                          <p:spTgt spid="332867"/>
                                        </p:tgtEl>
                                        <p:attrNameLst>
                                          <p:attrName>ppt_x</p:attrName>
                                        </p:attrNameLst>
                                      </p:cBhvr>
                                      <p:to>
                                        <p:strVal val="(0.5)"/>
                                      </p:to>
                                    </p:set>
                                    <p:anim from="(0.5)" to="(#ppt_x)" calcmode="lin" valueType="num">
                                      <p:cBhvr>
                                        <p:cTn id="198" dur="1230" accel="100000" fill="hold">
                                          <p:stCondLst>
                                            <p:cond delay="770"/>
                                          </p:stCondLst>
                                        </p:cTn>
                                        <p:tgtEl>
                                          <p:spTgt spid="332867"/>
                                        </p:tgtEl>
                                        <p:attrNameLst>
                                          <p:attrName>ppt_x</p:attrName>
                                        </p:attrNameLst>
                                      </p:cBhvr>
                                    </p:anim>
                                    <p:set>
                                      <p:cBhvr>
                                        <p:cTn id="199" dur="770" fill="hold"/>
                                        <p:tgtEl>
                                          <p:spTgt spid="332867"/>
                                        </p:tgtEl>
                                        <p:attrNameLst>
                                          <p:attrName>ppt_y</p:attrName>
                                        </p:attrNameLst>
                                      </p:cBhvr>
                                      <p:to>
                                        <p:strVal val="(#ppt_y+0.4)"/>
                                      </p:to>
                                    </p:set>
                                    <p:anim from="(#ppt_y+0.4)" to="(#ppt_y)" calcmode="lin" valueType="num">
                                      <p:cBhvr>
                                        <p:cTn id="200" dur="1230" accel="100000" fill="hold">
                                          <p:stCondLst>
                                            <p:cond delay="770"/>
                                          </p:stCondLst>
                                        </p:cTn>
                                        <p:tgtEl>
                                          <p:spTgt spid="332867"/>
                                        </p:tgtEl>
                                        <p:attrNameLst>
                                          <p:attrName>ppt_y</p:attrName>
                                        </p:attrNameLst>
                                      </p:cBhvr>
                                    </p:anim>
                                  </p:childTnLst>
                                </p:cTn>
                              </p:par>
                              <p:par>
                                <p:cTn id="201" presetID="51" presetClass="entr" presetSubtype="0" fill="hold" nodeType="withEffect">
                                  <p:stCondLst>
                                    <p:cond delay="0"/>
                                  </p:stCondLst>
                                  <p:childTnLst>
                                    <p:set>
                                      <p:cBhvr>
                                        <p:cTn id="202" dur="1" fill="hold">
                                          <p:stCondLst>
                                            <p:cond delay="0"/>
                                          </p:stCondLst>
                                        </p:cTn>
                                        <p:tgtEl>
                                          <p:spTgt spid="332870"/>
                                        </p:tgtEl>
                                        <p:attrNameLst>
                                          <p:attrName>style.visibility</p:attrName>
                                        </p:attrNameLst>
                                      </p:cBhvr>
                                      <p:to>
                                        <p:strVal val="visible"/>
                                      </p:to>
                                    </p:set>
                                    <p:animEffect transition="in" filter="fade">
                                      <p:cBhvr>
                                        <p:cTn id="203" dur="770" decel="100000"/>
                                        <p:tgtEl>
                                          <p:spTgt spid="332870"/>
                                        </p:tgtEl>
                                      </p:cBhvr>
                                    </p:animEffect>
                                    <p:animScale>
                                      <p:cBhvr>
                                        <p:cTn id="204" dur="770" decel="100000"/>
                                        <p:tgtEl>
                                          <p:spTgt spid="332870"/>
                                        </p:tgtEl>
                                      </p:cBhvr>
                                      <p:from x="10000" y="10000"/>
                                      <p:to x="200000" y="450000"/>
                                    </p:animScale>
                                    <p:animScale>
                                      <p:cBhvr>
                                        <p:cTn id="205" dur="1230" accel="100000" fill="hold">
                                          <p:stCondLst>
                                            <p:cond delay="770"/>
                                          </p:stCondLst>
                                        </p:cTn>
                                        <p:tgtEl>
                                          <p:spTgt spid="332870"/>
                                        </p:tgtEl>
                                      </p:cBhvr>
                                      <p:from x="200000" y="450000"/>
                                      <p:to x="100000" y="100000"/>
                                    </p:animScale>
                                    <p:set>
                                      <p:cBhvr>
                                        <p:cTn id="206" dur="770" fill="hold"/>
                                        <p:tgtEl>
                                          <p:spTgt spid="332870"/>
                                        </p:tgtEl>
                                        <p:attrNameLst>
                                          <p:attrName>ppt_x</p:attrName>
                                        </p:attrNameLst>
                                      </p:cBhvr>
                                      <p:to>
                                        <p:strVal val="(0.5)"/>
                                      </p:to>
                                    </p:set>
                                    <p:anim from="(0.5)" to="(#ppt_x)" calcmode="lin" valueType="num">
                                      <p:cBhvr>
                                        <p:cTn id="207" dur="1230" accel="100000" fill="hold">
                                          <p:stCondLst>
                                            <p:cond delay="770"/>
                                          </p:stCondLst>
                                        </p:cTn>
                                        <p:tgtEl>
                                          <p:spTgt spid="332870"/>
                                        </p:tgtEl>
                                        <p:attrNameLst>
                                          <p:attrName>ppt_x</p:attrName>
                                        </p:attrNameLst>
                                      </p:cBhvr>
                                    </p:anim>
                                    <p:set>
                                      <p:cBhvr>
                                        <p:cTn id="208" dur="770" fill="hold"/>
                                        <p:tgtEl>
                                          <p:spTgt spid="332870"/>
                                        </p:tgtEl>
                                        <p:attrNameLst>
                                          <p:attrName>ppt_y</p:attrName>
                                        </p:attrNameLst>
                                      </p:cBhvr>
                                      <p:to>
                                        <p:strVal val="(#ppt_y+0.4)"/>
                                      </p:to>
                                    </p:set>
                                    <p:anim from="(#ppt_y+0.4)" to="(#ppt_y)" calcmode="lin" valueType="num">
                                      <p:cBhvr>
                                        <p:cTn id="209" dur="1230" accel="100000" fill="hold">
                                          <p:stCondLst>
                                            <p:cond delay="770"/>
                                          </p:stCondLst>
                                        </p:cTn>
                                        <p:tgtEl>
                                          <p:spTgt spid="332870"/>
                                        </p:tgtEl>
                                        <p:attrNameLst>
                                          <p:attrName>ppt_y</p:attrName>
                                        </p:attrNameLst>
                                      </p:cBhvr>
                                    </p:anim>
                                  </p:childTnLst>
                                </p:cTn>
                              </p:par>
                            </p:childTnLst>
                          </p:cTn>
                        </p:par>
                        <p:par>
                          <p:cTn id="210" fill="hold" nodeType="afterGroup">
                            <p:stCondLst>
                              <p:cond delay="5500"/>
                            </p:stCondLst>
                            <p:childTnLst>
                              <p:par>
                                <p:cTn id="211" presetID="51" presetClass="entr" presetSubtype="0" fill="hold" grpId="0" nodeType="afterEffect">
                                  <p:stCondLst>
                                    <p:cond delay="0"/>
                                  </p:stCondLst>
                                  <p:childTnLst>
                                    <p:set>
                                      <p:cBhvr>
                                        <p:cTn id="212" dur="1" fill="hold">
                                          <p:stCondLst>
                                            <p:cond delay="0"/>
                                          </p:stCondLst>
                                        </p:cTn>
                                        <p:tgtEl>
                                          <p:spTgt spid="332804"/>
                                        </p:tgtEl>
                                        <p:attrNameLst>
                                          <p:attrName>style.visibility</p:attrName>
                                        </p:attrNameLst>
                                      </p:cBhvr>
                                      <p:to>
                                        <p:strVal val="visible"/>
                                      </p:to>
                                    </p:set>
                                    <p:animEffect transition="in" filter="fade">
                                      <p:cBhvr>
                                        <p:cTn id="213" dur="770" decel="100000"/>
                                        <p:tgtEl>
                                          <p:spTgt spid="332804"/>
                                        </p:tgtEl>
                                      </p:cBhvr>
                                    </p:animEffect>
                                    <p:animScale>
                                      <p:cBhvr>
                                        <p:cTn id="214" dur="770" decel="100000"/>
                                        <p:tgtEl>
                                          <p:spTgt spid="332804"/>
                                        </p:tgtEl>
                                      </p:cBhvr>
                                      <p:from x="10000" y="10000"/>
                                      <p:to x="200000" y="450000"/>
                                    </p:animScale>
                                    <p:animScale>
                                      <p:cBhvr>
                                        <p:cTn id="215" dur="1230" accel="100000" fill="hold">
                                          <p:stCondLst>
                                            <p:cond delay="770"/>
                                          </p:stCondLst>
                                        </p:cTn>
                                        <p:tgtEl>
                                          <p:spTgt spid="332804"/>
                                        </p:tgtEl>
                                      </p:cBhvr>
                                      <p:from x="200000" y="450000"/>
                                      <p:to x="100000" y="100000"/>
                                    </p:animScale>
                                    <p:set>
                                      <p:cBhvr>
                                        <p:cTn id="216" dur="770" fill="hold"/>
                                        <p:tgtEl>
                                          <p:spTgt spid="332804"/>
                                        </p:tgtEl>
                                        <p:attrNameLst>
                                          <p:attrName>ppt_x</p:attrName>
                                        </p:attrNameLst>
                                      </p:cBhvr>
                                      <p:to>
                                        <p:strVal val="(0.5)"/>
                                      </p:to>
                                    </p:set>
                                    <p:anim from="(0.5)" to="(#ppt_x)" calcmode="lin" valueType="num">
                                      <p:cBhvr>
                                        <p:cTn id="217" dur="1230" accel="100000" fill="hold">
                                          <p:stCondLst>
                                            <p:cond delay="770"/>
                                          </p:stCondLst>
                                        </p:cTn>
                                        <p:tgtEl>
                                          <p:spTgt spid="332804"/>
                                        </p:tgtEl>
                                        <p:attrNameLst>
                                          <p:attrName>ppt_x</p:attrName>
                                        </p:attrNameLst>
                                      </p:cBhvr>
                                    </p:anim>
                                    <p:set>
                                      <p:cBhvr>
                                        <p:cTn id="218" dur="770" fill="hold"/>
                                        <p:tgtEl>
                                          <p:spTgt spid="332804"/>
                                        </p:tgtEl>
                                        <p:attrNameLst>
                                          <p:attrName>ppt_y</p:attrName>
                                        </p:attrNameLst>
                                      </p:cBhvr>
                                      <p:to>
                                        <p:strVal val="(#ppt_y+0.4)"/>
                                      </p:to>
                                    </p:set>
                                    <p:anim from="(#ppt_y+0.4)" to="(#ppt_y)" calcmode="lin" valueType="num">
                                      <p:cBhvr>
                                        <p:cTn id="219" dur="1230" accel="100000" fill="hold">
                                          <p:stCondLst>
                                            <p:cond delay="770"/>
                                          </p:stCondLst>
                                        </p:cTn>
                                        <p:tgtEl>
                                          <p:spTgt spid="332804"/>
                                        </p:tgtEl>
                                        <p:attrNameLst>
                                          <p:attrName>ppt_y</p:attrName>
                                        </p:attrNameLst>
                                      </p:cBhvr>
                                    </p:anim>
                                  </p:childTnLst>
                                </p:cTn>
                              </p:par>
                              <p:par>
                                <p:cTn id="220" presetID="51" presetClass="entr" presetSubtype="0" fill="hold" nodeType="withEffect">
                                  <p:stCondLst>
                                    <p:cond delay="0"/>
                                  </p:stCondLst>
                                  <p:childTnLst>
                                    <p:set>
                                      <p:cBhvr>
                                        <p:cTn id="221" dur="1" fill="hold">
                                          <p:stCondLst>
                                            <p:cond delay="0"/>
                                          </p:stCondLst>
                                        </p:cTn>
                                        <p:tgtEl>
                                          <p:spTgt spid="332814"/>
                                        </p:tgtEl>
                                        <p:attrNameLst>
                                          <p:attrName>style.visibility</p:attrName>
                                        </p:attrNameLst>
                                      </p:cBhvr>
                                      <p:to>
                                        <p:strVal val="visible"/>
                                      </p:to>
                                    </p:set>
                                    <p:animEffect transition="in" filter="fade">
                                      <p:cBhvr>
                                        <p:cTn id="222" dur="770" decel="100000"/>
                                        <p:tgtEl>
                                          <p:spTgt spid="332814"/>
                                        </p:tgtEl>
                                      </p:cBhvr>
                                    </p:animEffect>
                                    <p:animScale>
                                      <p:cBhvr>
                                        <p:cTn id="223" dur="770" decel="100000"/>
                                        <p:tgtEl>
                                          <p:spTgt spid="332814"/>
                                        </p:tgtEl>
                                      </p:cBhvr>
                                      <p:from x="10000" y="10000"/>
                                      <p:to x="200000" y="450000"/>
                                    </p:animScale>
                                    <p:animScale>
                                      <p:cBhvr>
                                        <p:cTn id="224" dur="1230" accel="100000" fill="hold">
                                          <p:stCondLst>
                                            <p:cond delay="770"/>
                                          </p:stCondLst>
                                        </p:cTn>
                                        <p:tgtEl>
                                          <p:spTgt spid="332814"/>
                                        </p:tgtEl>
                                      </p:cBhvr>
                                      <p:from x="200000" y="450000"/>
                                      <p:to x="100000" y="100000"/>
                                    </p:animScale>
                                    <p:set>
                                      <p:cBhvr>
                                        <p:cTn id="225" dur="770" fill="hold"/>
                                        <p:tgtEl>
                                          <p:spTgt spid="332814"/>
                                        </p:tgtEl>
                                        <p:attrNameLst>
                                          <p:attrName>ppt_x</p:attrName>
                                        </p:attrNameLst>
                                      </p:cBhvr>
                                      <p:to>
                                        <p:strVal val="(0.5)"/>
                                      </p:to>
                                    </p:set>
                                    <p:anim from="(0.5)" to="(#ppt_x)" calcmode="lin" valueType="num">
                                      <p:cBhvr>
                                        <p:cTn id="226" dur="1230" accel="100000" fill="hold">
                                          <p:stCondLst>
                                            <p:cond delay="770"/>
                                          </p:stCondLst>
                                        </p:cTn>
                                        <p:tgtEl>
                                          <p:spTgt spid="332814"/>
                                        </p:tgtEl>
                                        <p:attrNameLst>
                                          <p:attrName>ppt_x</p:attrName>
                                        </p:attrNameLst>
                                      </p:cBhvr>
                                    </p:anim>
                                    <p:set>
                                      <p:cBhvr>
                                        <p:cTn id="227" dur="770" fill="hold"/>
                                        <p:tgtEl>
                                          <p:spTgt spid="332814"/>
                                        </p:tgtEl>
                                        <p:attrNameLst>
                                          <p:attrName>ppt_y</p:attrName>
                                        </p:attrNameLst>
                                      </p:cBhvr>
                                      <p:to>
                                        <p:strVal val="(#ppt_y+0.4)"/>
                                      </p:to>
                                    </p:set>
                                    <p:anim from="(#ppt_y+0.4)" to="(#ppt_y)" calcmode="lin" valueType="num">
                                      <p:cBhvr>
                                        <p:cTn id="228" dur="1230" accel="100000" fill="hold">
                                          <p:stCondLst>
                                            <p:cond delay="770"/>
                                          </p:stCondLst>
                                        </p:cTn>
                                        <p:tgtEl>
                                          <p:spTgt spid="332814"/>
                                        </p:tgtEl>
                                        <p:attrNameLst>
                                          <p:attrName>ppt_y</p:attrName>
                                        </p:attrNameLst>
                                      </p:cBhvr>
                                    </p:anim>
                                  </p:childTnLst>
                                </p:cTn>
                              </p:par>
                              <p:par>
                                <p:cTn id="229" presetID="51" presetClass="entr" presetSubtype="0" fill="hold" grpId="0" nodeType="withEffect">
                                  <p:stCondLst>
                                    <p:cond delay="0"/>
                                  </p:stCondLst>
                                  <p:childTnLst>
                                    <p:set>
                                      <p:cBhvr>
                                        <p:cTn id="230" dur="1" fill="hold">
                                          <p:stCondLst>
                                            <p:cond delay="0"/>
                                          </p:stCondLst>
                                        </p:cTn>
                                        <p:tgtEl>
                                          <p:spTgt spid="332822"/>
                                        </p:tgtEl>
                                        <p:attrNameLst>
                                          <p:attrName>style.visibility</p:attrName>
                                        </p:attrNameLst>
                                      </p:cBhvr>
                                      <p:to>
                                        <p:strVal val="visible"/>
                                      </p:to>
                                    </p:set>
                                    <p:animEffect transition="in" filter="fade">
                                      <p:cBhvr>
                                        <p:cTn id="231" dur="770" decel="100000"/>
                                        <p:tgtEl>
                                          <p:spTgt spid="332822"/>
                                        </p:tgtEl>
                                      </p:cBhvr>
                                    </p:animEffect>
                                    <p:animScale>
                                      <p:cBhvr>
                                        <p:cTn id="232" dur="770" decel="100000"/>
                                        <p:tgtEl>
                                          <p:spTgt spid="332822"/>
                                        </p:tgtEl>
                                      </p:cBhvr>
                                      <p:from x="10000" y="10000"/>
                                      <p:to x="200000" y="450000"/>
                                    </p:animScale>
                                    <p:animScale>
                                      <p:cBhvr>
                                        <p:cTn id="233" dur="1230" accel="100000" fill="hold">
                                          <p:stCondLst>
                                            <p:cond delay="770"/>
                                          </p:stCondLst>
                                        </p:cTn>
                                        <p:tgtEl>
                                          <p:spTgt spid="332822"/>
                                        </p:tgtEl>
                                      </p:cBhvr>
                                      <p:from x="200000" y="450000"/>
                                      <p:to x="100000" y="100000"/>
                                    </p:animScale>
                                    <p:set>
                                      <p:cBhvr>
                                        <p:cTn id="234" dur="770" fill="hold"/>
                                        <p:tgtEl>
                                          <p:spTgt spid="332822"/>
                                        </p:tgtEl>
                                        <p:attrNameLst>
                                          <p:attrName>ppt_x</p:attrName>
                                        </p:attrNameLst>
                                      </p:cBhvr>
                                      <p:to>
                                        <p:strVal val="(0.5)"/>
                                      </p:to>
                                    </p:set>
                                    <p:anim from="(0.5)" to="(#ppt_x)" calcmode="lin" valueType="num">
                                      <p:cBhvr>
                                        <p:cTn id="235" dur="1230" accel="100000" fill="hold">
                                          <p:stCondLst>
                                            <p:cond delay="770"/>
                                          </p:stCondLst>
                                        </p:cTn>
                                        <p:tgtEl>
                                          <p:spTgt spid="332822"/>
                                        </p:tgtEl>
                                        <p:attrNameLst>
                                          <p:attrName>ppt_x</p:attrName>
                                        </p:attrNameLst>
                                      </p:cBhvr>
                                    </p:anim>
                                    <p:set>
                                      <p:cBhvr>
                                        <p:cTn id="236" dur="770" fill="hold"/>
                                        <p:tgtEl>
                                          <p:spTgt spid="332822"/>
                                        </p:tgtEl>
                                        <p:attrNameLst>
                                          <p:attrName>ppt_y</p:attrName>
                                        </p:attrNameLst>
                                      </p:cBhvr>
                                      <p:to>
                                        <p:strVal val="(#ppt_y+0.4)"/>
                                      </p:to>
                                    </p:set>
                                    <p:anim from="(#ppt_y+0.4)" to="(#ppt_y)" calcmode="lin" valueType="num">
                                      <p:cBhvr>
                                        <p:cTn id="237" dur="1230" accel="100000" fill="hold">
                                          <p:stCondLst>
                                            <p:cond delay="770"/>
                                          </p:stCondLst>
                                        </p:cTn>
                                        <p:tgtEl>
                                          <p:spTgt spid="332822"/>
                                        </p:tgtEl>
                                        <p:attrNameLst>
                                          <p:attrName>ppt_y</p:attrName>
                                        </p:attrNameLst>
                                      </p:cBhvr>
                                    </p:anim>
                                  </p:childTnLst>
                                </p:cTn>
                              </p:par>
                              <p:par>
                                <p:cTn id="238" presetID="51" presetClass="entr" presetSubtype="0" fill="hold" grpId="0" nodeType="withEffect">
                                  <p:stCondLst>
                                    <p:cond delay="0"/>
                                  </p:stCondLst>
                                  <p:childTnLst>
                                    <p:set>
                                      <p:cBhvr>
                                        <p:cTn id="239" dur="1" fill="hold">
                                          <p:stCondLst>
                                            <p:cond delay="0"/>
                                          </p:stCondLst>
                                        </p:cTn>
                                        <p:tgtEl>
                                          <p:spTgt spid="332826"/>
                                        </p:tgtEl>
                                        <p:attrNameLst>
                                          <p:attrName>style.visibility</p:attrName>
                                        </p:attrNameLst>
                                      </p:cBhvr>
                                      <p:to>
                                        <p:strVal val="visible"/>
                                      </p:to>
                                    </p:set>
                                    <p:animEffect transition="in" filter="fade">
                                      <p:cBhvr>
                                        <p:cTn id="240" dur="770" decel="100000"/>
                                        <p:tgtEl>
                                          <p:spTgt spid="332826"/>
                                        </p:tgtEl>
                                      </p:cBhvr>
                                    </p:animEffect>
                                    <p:animScale>
                                      <p:cBhvr>
                                        <p:cTn id="241" dur="770" decel="100000"/>
                                        <p:tgtEl>
                                          <p:spTgt spid="332826"/>
                                        </p:tgtEl>
                                      </p:cBhvr>
                                      <p:from x="10000" y="10000"/>
                                      <p:to x="200000" y="450000"/>
                                    </p:animScale>
                                    <p:animScale>
                                      <p:cBhvr>
                                        <p:cTn id="242" dur="1230" accel="100000" fill="hold">
                                          <p:stCondLst>
                                            <p:cond delay="770"/>
                                          </p:stCondLst>
                                        </p:cTn>
                                        <p:tgtEl>
                                          <p:spTgt spid="332826"/>
                                        </p:tgtEl>
                                      </p:cBhvr>
                                      <p:from x="200000" y="450000"/>
                                      <p:to x="100000" y="100000"/>
                                    </p:animScale>
                                    <p:set>
                                      <p:cBhvr>
                                        <p:cTn id="243" dur="770" fill="hold"/>
                                        <p:tgtEl>
                                          <p:spTgt spid="332826"/>
                                        </p:tgtEl>
                                        <p:attrNameLst>
                                          <p:attrName>ppt_x</p:attrName>
                                        </p:attrNameLst>
                                      </p:cBhvr>
                                      <p:to>
                                        <p:strVal val="(0.5)"/>
                                      </p:to>
                                    </p:set>
                                    <p:anim from="(0.5)" to="(#ppt_x)" calcmode="lin" valueType="num">
                                      <p:cBhvr>
                                        <p:cTn id="244" dur="1230" accel="100000" fill="hold">
                                          <p:stCondLst>
                                            <p:cond delay="770"/>
                                          </p:stCondLst>
                                        </p:cTn>
                                        <p:tgtEl>
                                          <p:spTgt spid="332826"/>
                                        </p:tgtEl>
                                        <p:attrNameLst>
                                          <p:attrName>ppt_x</p:attrName>
                                        </p:attrNameLst>
                                      </p:cBhvr>
                                    </p:anim>
                                    <p:set>
                                      <p:cBhvr>
                                        <p:cTn id="245" dur="770" fill="hold"/>
                                        <p:tgtEl>
                                          <p:spTgt spid="332826"/>
                                        </p:tgtEl>
                                        <p:attrNameLst>
                                          <p:attrName>ppt_y</p:attrName>
                                        </p:attrNameLst>
                                      </p:cBhvr>
                                      <p:to>
                                        <p:strVal val="(#ppt_y+0.4)"/>
                                      </p:to>
                                    </p:set>
                                    <p:anim from="(#ppt_y+0.4)" to="(#ppt_y)" calcmode="lin" valueType="num">
                                      <p:cBhvr>
                                        <p:cTn id="246" dur="1230" accel="100000" fill="hold">
                                          <p:stCondLst>
                                            <p:cond delay="770"/>
                                          </p:stCondLst>
                                        </p:cTn>
                                        <p:tgtEl>
                                          <p:spTgt spid="332826"/>
                                        </p:tgtEl>
                                        <p:attrNameLst>
                                          <p:attrName>ppt_y</p:attrName>
                                        </p:attrNameLst>
                                      </p:cBhvr>
                                    </p:anim>
                                  </p:childTnLst>
                                </p:cTn>
                              </p:par>
                              <p:par>
                                <p:cTn id="247" presetID="51" presetClass="entr" presetSubtype="0" fill="hold" nodeType="withEffect">
                                  <p:stCondLst>
                                    <p:cond delay="0"/>
                                  </p:stCondLst>
                                  <p:childTnLst>
                                    <p:set>
                                      <p:cBhvr>
                                        <p:cTn id="248" dur="1" fill="hold">
                                          <p:stCondLst>
                                            <p:cond delay="0"/>
                                          </p:stCondLst>
                                        </p:cTn>
                                        <p:tgtEl>
                                          <p:spTgt spid="332858"/>
                                        </p:tgtEl>
                                        <p:attrNameLst>
                                          <p:attrName>style.visibility</p:attrName>
                                        </p:attrNameLst>
                                      </p:cBhvr>
                                      <p:to>
                                        <p:strVal val="visible"/>
                                      </p:to>
                                    </p:set>
                                    <p:animEffect transition="in" filter="fade">
                                      <p:cBhvr>
                                        <p:cTn id="249" dur="770" decel="100000"/>
                                        <p:tgtEl>
                                          <p:spTgt spid="332858"/>
                                        </p:tgtEl>
                                      </p:cBhvr>
                                    </p:animEffect>
                                    <p:animScale>
                                      <p:cBhvr>
                                        <p:cTn id="250" dur="770" decel="100000"/>
                                        <p:tgtEl>
                                          <p:spTgt spid="332858"/>
                                        </p:tgtEl>
                                      </p:cBhvr>
                                      <p:from x="10000" y="10000"/>
                                      <p:to x="200000" y="450000"/>
                                    </p:animScale>
                                    <p:animScale>
                                      <p:cBhvr>
                                        <p:cTn id="251" dur="1230" accel="100000" fill="hold">
                                          <p:stCondLst>
                                            <p:cond delay="770"/>
                                          </p:stCondLst>
                                        </p:cTn>
                                        <p:tgtEl>
                                          <p:spTgt spid="332858"/>
                                        </p:tgtEl>
                                      </p:cBhvr>
                                      <p:from x="200000" y="450000"/>
                                      <p:to x="100000" y="100000"/>
                                    </p:animScale>
                                    <p:set>
                                      <p:cBhvr>
                                        <p:cTn id="252" dur="770" fill="hold"/>
                                        <p:tgtEl>
                                          <p:spTgt spid="332858"/>
                                        </p:tgtEl>
                                        <p:attrNameLst>
                                          <p:attrName>ppt_x</p:attrName>
                                        </p:attrNameLst>
                                      </p:cBhvr>
                                      <p:to>
                                        <p:strVal val="(0.5)"/>
                                      </p:to>
                                    </p:set>
                                    <p:anim from="(0.5)" to="(#ppt_x)" calcmode="lin" valueType="num">
                                      <p:cBhvr>
                                        <p:cTn id="253" dur="1230" accel="100000" fill="hold">
                                          <p:stCondLst>
                                            <p:cond delay="770"/>
                                          </p:stCondLst>
                                        </p:cTn>
                                        <p:tgtEl>
                                          <p:spTgt spid="332858"/>
                                        </p:tgtEl>
                                        <p:attrNameLst>
                                          <p:attrName>ppt_x</p:attrName>
                                        </p:attrNameLst>
                                      </p:cBhvr>
                                    </p:anim>
                                    <p:set>
                                      <p:cBhvr>
                                        <p:cTn id="254" dur="770" fill="hold"/>
                                        <p:tgtEl>
                                          <p:spTgt spid="332858"/>
                                        </p:tgtEl>
                                        <p:attrNameLst>
                                          <p:attrName>ppt_y</p:attrName>
                                        </p:attrNameLst>
                                      </p:cBhvr>
                                      <p:to>
                                        <p:strVal val="(#ppt_y+0.4)"/>
                                      </p:to>
                                    </p:set>
                                    <p:anim from="(#ppt_y+0.4)" to="(#ppt_y)" calcmode="lin" valueType="num">
                                      <p:cBhvr>
                                        <p:cTn id="255" dur="1230" accel="100000" fill="hold">
                                          <p:stCondLst>
                                            <p:cond delay="770"/>
                                          </p:stCondLst>
                                        </p:cTn>
                                        <p:tgtEl>
                                          <p:spTgt spid="332858"/>
                                        </p:tgtEl>
                                        <p:attrNameLst>
                                          <p:attrName>ppt_y</p:attrName>
                                        </p:attrNameLst>
                                      </p:cBhvr>
                                    </p:anim>
                                  </p:childTnLst>
                                </p:cTn>
                              </p:par>
                              <p:par>
                                <p:cTn id="256" presetID="51" presetClass="entr" presetSubtype="0" fill="hold" nodeType="withEffect">
                                  <p:stCondLst>
                                    <p:cond delay="0"/>
                                  </p:stCondLst>
                                  <p:childTnLst>
                                    <p:set>
                                      <p:cBhvr>
                                        <p:cTn id="257" dur="1" fill="hold">
                                          <p:stCondLst>
                                            <p:cond delay="0"/>
                                          </p:stCondLst>
                                        </p:cTn>
                                        <p:tgtEl>
                                          <p:spTgt spid="332873"/>
                                        </p:tgtEl>
                                        <p:attrNameLst>
                                          <p:attrName>style.visibility</p:attrName>
                                        </p:attrNameLst>
                                      </p:cBhvr>
                                      <p:to>
                                        <p:strVal val="visible"/>
                                      </p:to>
                                    </p:set>
                                    <p:animEffect transition="in" filter="fade">
                                      <p:cBhvr>
                                        <p:cTn id="258" dur="770" decel="100000"/>
                                        <p:tgtEl>
                                          <p:spTgt spid="332873"/>
                                        </p:tgtEl>
                                      </p:cBhvr>
                                    </p:animEffect>
                                    <p:animScale>
                                      <p:cBhvr>
                                        <p:cTn id="259" dur="770" decel="100000"/>
                                        <p:tgtEl>
                                          <p:spTgt spid="332873"/>
                                        </p:tgtEl>
                                      </p:cBhvr>
                                      <p:from x="10000" y="10000"/>
                                      <p:to x="200000" y="450000"/>
                                    </p:animScale>
                                    <p:animScale>
                                      <p:cBhvr>
                                        <p:cTn id="260" dur="1230" accel="100000" fill="hold">
                                          <p:stCondLst>
                                            <p:cond delay="770"/>
                                          </p:stCondLst>
                                        </p:cTn>
                                        <p:tgtEl>
                                          <p:spTgt spid="332873"/>
                                        </p:tgtEl>
                                      </p:cBhvr>
                                      <p:from x="200000" y="450000"/>
                                      <p:to x="100000" y="100000"/>
                                    </p:animScale>
                                    <p:set>
                                      <p:cBhvr>
                                        <p:cTn id="261" dur="770" fill="hold"/>
                                        <p:tgtEl>
                                          <p:spTgt spid="332873"/>
                                        </p:tgtEl>
                                        <p:attrNameLst>
                                          <p:attrName>ppt_x</p:attrName>
                                        </p:attrNameLst>
                                      </p:cBhvr>
                                      <p:to>
                                        <p:strVal val="(0.5)"/>
                                      </p:to>
                                    </p:set>
                                    <p:anim from="(0.5)" to="(#ppt_x)" calcmode="lin" valueType="num">
                                      <p:cBhvr>
                                        <p:cTn id="262" dur="1230" accel="100000" fill="hold">
                                          <p:stCondLst>
                                            <p:cond delay="770"/>
                                          </p:stCondLst>
                                        </p:cTn>
                                        <p:tgtEl>
                                          <p:spTgt spid="332873"/>
                                        </p:tgtEl>
                                        <p:attrNameLst>
                                          <p:attrName>ppt_x</p:attrName>
                                        </p:attrNameLst>
                                      </p:cBhvr>
                                    </p:anim>
                                    <p:set>
                                      <p:cBhvr>
                                        <p:cTn id="263" dur="770" fill="hold"/>
                                        <p:tgtEl>
                                          <p:spTgt spid="332873"/>
                                        </p:tgtEl>
                                        <p:attrNameLst>
                                          <p:attrName>ppt_y</p:attrName>
                                        </p:attrNameLst>
                                      </p:cBhvr>
                                      <p:to>
                                        <p:strVal val="(#ppt_y+0.4)"/>
                                      </p:to>
                                    </p:set>
                                    <p:anim from="(#ppt_y+0.4)" to="(#ppt_y)" calcmode="lin" valueType="num">
                                      <p:cBhvr>
                                        <p:cTn id="264" dur="1230" accel="100000" fill="hold">
                                          <p:stCondLst>
                                            <p:cond delay="770"/>
                                          </p:stCondLst>
                                        </p:cTn>
                                        <p:tgtEl>
                                          <p:spTgt spid="332873"/>
                                        </p:tgtEl>
                                        <p:attrNameLst>
                                          <p:attrName>ppt_y</p:attrName>
                                        </p:attrNameLst>
                                      </p:cBhvr>
                                    </p:anim>
                                  </p:childTnLst>
                                </p:cTn>
                              </p:par>
                              <p:par>
                                <p:cTn id="265" presetID="51" presetClass="entr" presetSubtype="0" fill="hold" nodeType="withEffect">
                                  <p:stCondLst>
                                    <p:cond delay="0"/>
                                  </p:stCondLst>
                                  <p:childTnLst>
                                    <p:set>
                                      <p:cBhvr>
                                        <p:cTn id="266" dur="1" fill="hold">
                                          <p:stCondLst>
                                            <p:cond delay="0"/>
                                          </p:stCondLst>
                                        </p:cTn>
                                        <p:tgtEl>
                                          <p:spTgt spid="332876"/>
                                        </p:tgtEl>
                                        <p:attrNameLst>
                                          <p:attrName>style.visibility</p:attrName>
                                        </p:attrNameLst>
                                      </p:cBhvr>
                                      <p:to>
                                        <p:strVal val="visible"/>
                                      </p:to>
                                    </p:set>
                                    <p:animEffect transition="in" filter="fade">
                                      <p:cBhvr>
                                        <p:cTn id="267" dur="770" decel="100000"/>
                                        <p:tgtEl>
                                          <p:spTgt spid="332876"/>
                                        </p:tgtEl>
                                      </p:cBhvr>
                                    </p:animEffect>
                                    <p:animScale>
                                      <p:cBhvr>
                                        <p:cTn id="268" dur="770" decel="100000"/>
                                        <p:tgtEl>
                                          <p:spTgt spid="332876"/>
                                        </p:tgtEl>
                                      </p:cBhvr>
                                      <p:from x="10000" y="10000"/>
                                      <p:to x="200000" y="450000"/>
                                    </p:animScale>
                                    <p:animScale>
                                      <p:cBhvr>
                                        <p:cTn id="269" dur="1230" accel="100000" fill="hold">
                                          <p:stCondLst>
                                            <p:cond delay="770"/>
                                          </p:stCondLst>
                                        </p:cTn>
                                        <p:tgtEl>
                                          <p:spTgt spid="332876"/>
                                        </p:tgtEl>
                                      </p:cBhvr>
                                      <p:from x="200000" y="450000"/>
                                      <p:to x="100000" y="100000"/>
                                    </p:animScale>
                                    <p:set>
                                      <p:cBhvr>
                                        <p:cTn id="270" dur="770" fill="hold"/>
                                        <p:tgtEl>
                                          <p:spTgt spid="332876"/>
                                        </p:tgtEl>
                                        <p:attrNameLst>
                                          <p:attrName>ppt_x</p:attrName>
                                        </p:attrNameLst>
                                      </p:cBhvr>
                                      <p:to>
                                        <p:strVal val="(0.5)"/>
                                      </p:to>
                                    </p:set>
                                    <p:anim from="(0.5)" to="(#ppt_x)" calcmode="lin" valueType="num">
                                      <p:cBhvr>
                                        <p:cTn id="271" dur="1230" accel="100000" fill="hold">
                                          <p:stCondLst>
                                            <p:cond delay="770"/>
                                          </p:stCondLst>
                                        </p:cTn>
                                        <p:tgtEl>
                                          <p:spTgt spid="332876"/>
                                        </p:tgtEl>
                                        <p:attrNameLst>
                                          <p:attrName>ppt_x</p:attrName>
                                        </p:attrNameLst>
                                      </p:cBhvr>
                                    </p:anim>
                                    <p:set>
                                      <p:cBhvr>
                                        <p:cTn id="272" dur="770" fill="hold"/>
                                        <p:tgtEl>
                                          <p:spTgt spid="332876"/>
                                        </p:tgtEl>
                                        <p:attrNameLst>
                                          <p:attrName>ppt_y</p:attrName>
                                        </p:attrNameLst>
                                      </p:cBhvr>
                                      <p:to>
                                        <p:strVal val="(#ppt_y+0.4)"/>
                                      </p:to>
                                    </p:set>
                                    <p:anim from="(#ppt_y+0.4)" to="(#ppt_y)" calcmode="lin" valueType="num">
                                      <p:cBhvr>
                                        <p:cTn id="273" dur="1230" accel="100000" fill="hold">
                                          <p:stCondLst>
                                            <p:cond delay="770"/>
                                          </p:stCondLst>
                                        </p:cTn>
                                        <p:tgtEl>
                                          <p:spTgt spid="332876"/>
                                        </p:tgtEl>
                                        <p:attrNameLst>
                                          <p:attrName>ppt_y</p:attrName>
                                        </p:attrNameLst>
                                      </p:cBhvr>
                                    </p:anim>
                                  </p:childTnLst>
                                </p:cTn>
                              </p:par>
                            </p:childTnLst>
                          </p:cTn>
                        </p:par>
                        <p:par>
                          <p:cTn id="274" fill="hold" nodeType="afterGroup">
                            <p:stCondLst>
                              <p:cond delay="7500"/>
                            </p:stCondLst>
                            <p:childTnLst>
                              <p:par>
                                <p:cTn id="275" presetID="51" presetClass="entr" presetSubtype="0" fill="hold" grpId="0" nodeType="afterEffect">
                                  <p:stCondLst>
                                    <p:cond delay="0"/>
                                  </p:stCondLst>
                                  <p:childTnLst>
                                    <p:set>
                                      <p:cBhvr>
                                        <p:cTn id="276" dur="1" fill="hold">
                                          <p:stCondLst>
                                            <p:cond delay="0"/>
                                          </p:stCondLst>
                                        </p:cTn>
                                        <p:tgtEl>
                                          <p:spTgt spid="332803"/>
                                        </p:tgtEl>
                                        <p:attrNameLst>
                                          <p:attrName>style.visibility</p:attrName>
                                        </p:attrNameLst>
                                      </p:cBhvr>
                                      <p:to>
                                        <p:strVal val="visible"/>
                                      </p:to>
                                    </p:set>
                                    <p:animEffect transition="in" filter="fade">
                                      <p:cBhvr>
                                        <p:cTn id="277" dur="770" decel="100000"/>
                                        <p:tgtEl>
                                          <p:spTgt spid="332803"/>
                                        </p:tgtEl>
                                      </p:cBhvr>
                                    </p:animEffect>
                                    <p:animScale>
                                      <p:cBhvr>
                                        <p:cTn id="278" dur="770" decel="100000"/>
                                        <p:tgtEl>
                                          <p:spTgt spid="332803"/>
                                        </p:tgtEl>
                                      </p:cBhvr>
                                      <p:from x="10000" y="10000"/>
                                      <p:to x="200000" y="450000"/>
                                    </p:animScale>
                                    <p:animScale>
                                      <p:cBhvr>
                                        <p:cTn id="279" dur="1230" accel="100000" fill="hold">
                                          <p:stCondLst>
                                            <p:cond delay="770"/>
                                          </p:stCondLst>
                                        </p:cTn>
                                        <p:tgtEl>
                                          <p:spTgt spid="332803"/>
                                        </p:tgtEl>
                                      </p:cBhvr>
                                      <p:from x="200000" y="450000"/>
                                      <p:to x="100000" y="100000"/>
                                    </p:animScale>
                                    <p:set>
                                      <p:cBhvr>
                                        <p:cTn id="280" dur="770" fill="hold"/>
                                        <p:tgtEl>
                                          <p:spTgt spid="332803"/>
                                        </p:tgtEl>
                                        <p:attrNameLst>
                                          <p:attrName>ppt_x</p:attrName>
                                        </p:attrNameLst>
                                      </p:cBhvr>
                                      <p:to>
                                        <p:strVal val="(0.5)"/>
                                      </p:to>
                                    </p:set>
                                    <p:anim from="(0.5)" to="(#ppt_x)" calcmode="lin" valueType="num">
                                      <p:cBhvr>
                                        <p:cTn id="281" dur="1230" accel="100000" fill="hold">
                                          <p:stCondLst>
                                            <p:cond delay="770"/>
                                          </p:stCondLst>
                                        </p:cTn>
                                        <p:tgtEl>
                                          <p:spTgt spid="332803"/>
                                        </p:tgtEl>
                                        <p:attrNameLst>
                                          <p:attrName>ppt_x</p:attrName>
                                        </p:attrNameLst>
                                      </p:cBhvr>
                                    </p:anim>
                                    <p:set>
                                      <p:cBhvr>
                                        <p:cTn id="282" dur="770" fill="hold"/>
                                        <p:tgtEl>
                                          <p:spTgt spid="332803"/>
                                        </p:tgtEl>
                                        <p:attrNameLst>
                                          <p:attrName>ppt_y</p:attrName>
                                        </p:attrNameLst>
                                      </p:cBhvr>
                                      <p:to>
                                        <p:strVal val="(#ppt_y+0.4)"/>
                                      </p:to>
                                    </p:set>
                                    <p:anim from="(#ppt_y+0.4)" to="(#ppt_y)" calcmode="lin" valueType="num">
                                      <p:cBhvr>
                                        <p:cTn id="283" dur="1230" accel="100000" fill="hold">
                                          <p:stCondLst>
                                            <p:cond delay="770"/>
                                          </p:stCondLst>
                                        </p:cTn>
                                        <p:tgtEl>
                                          <p:spTgt spid="332803"/>
                                        </p:tgtEl>
                                        <p:attrNameLst>
                                          <p:attrName>ppt_y</p:attrName>
                                        </p:attrNameLst>
                                      </p:cBhvr>
                                    </p:anim>
                                  </p:childTnLst>
                                </p:cTn>
                              </p:par>
                              <p:par>
                                <p:cTn id="284" presetID="51" presetClass="entr" presetSubtype="0" fill="hold" nodeType="withEffect">
                                  <p:stCondLst>
                                    <p:cond delay="0"/>
                                  </p:stCondLst>
                                  <p:childTnLst>
                                    <p:set>
                                      <p:cBhvr>
                                        <p:cTn id="285" dur="1" fill="hold">
                                          <p:stCondLst>
                                            <p:cond delay="0"/>
                                          </p:stCondLst>
                                        </p:cTn>
                                        <p:tgtEl>
                                          <p:spTgt spid="332817"/>
                                        </p:tgtEl>
                                        <p:attrNameLst>
                                          <p:attrName>style.visibility</p:attrName>
                                        </p:attrNameLst>
                                      </p:cBhvr>
                                      <p:to>
                                        <p:strVal val="visible"/>
                                      </p:to>
                                    </p:set>
                                    <p:animEffect transition="in" filter="fade">
                                      <p:cBhvr>
                                        <p:cTn id="286" dur="770" decel="100000"/>
                                        <p:tgtEl>
                                          <p:spTgt spid="332817"/>
                                        </p:tgtEl>
                                      </p:cBhvr>
                                    </p:animEffect>
                                    <p:animScale>
                                      <p:cBhvr>
                                        <p:cTn id="287" dur="770" decel="100000"/>
                                        <p:tgtEl>
                                          <p:spTgt spid="332817"/>
                                        </p:tgtEl>
                                      </p:cBhvr>
                                      <p:from x="10000" y="10000"/>
                                      <p:to x="200000" y="450000"/>
                                    </p:animScale>
                                    <p:animScale>
                                      <p:cBhvr>
                                        <p:cTn id="288" dur="1230" accel="100000" fill="hold">
                                          <p:stCondLst>
                                            <p:cond delay="770"/>
                                          </p:stCondLst>
                                        </p:cTn>
                                        <p:tgtEl>
                                          <p:spTgt spid="332817"/>
                                        </p:tgtEl>
                                      </p:cBhvr>
                                      <p:from x="200000" y="450000"/>
                                      <p:to x="100000" y="100000"/>
                                    </p:animScale>
                                    <p:set>
                                      <p:cBhvr>
                                        <p:cTn id="289" dur="770" fill="hold"/>
                                        <p:tgtEl>
                                          <p:spTgt spid="332817"/>
                                        </p:tgtEl>
                                        <p:attrNameLst>
                                          <p:attrName>ppt_x</p:attrName>
                                        </p:attrNameLst>
                                      </p:cBhvr>
                                      <p:to>
                                        <p:strVal val="(0.5)"/>
                                      </p:to>
                                    </p:set>
                                    <p:anim from="(0.5)" to="(#ppt_x)" calcmode="lin" valueType="num">
                                      <p:cBhvr>
                                        <p:cTn id="290" dur="1230" accel="100000" fill="hold">
                                          <p:stCondLst>
                                            <p:cond delay="770"/>
                                          </p:stCondLst>
                                        </p:cTn>
                                        <p:tgtEl>
                                          <p:spTgt spid="332817"/>
                                        </p:tgtEl>
                                        <p:attrNameLst>
                                          <p:attrName>ppt_x</p:attrName>
                                        </p:attrNameLst>
                                      </p:cBhvr>
                                    </p:anim>
                                    <p:set>
                                      <p:cBhvr>
                                        <p:cTn id="291" dur="770" fill="hold"/>
                                        <p:tgtEl>
                                          <p:spTgt spid="332817"/>
                                        </p:tgtEl>
                                        <p:attrNameLst>
                                          <p:attrName>ppt_y</p:attrName>
                                        </p:attrNameLst>
                                      </p:cBhvr>
                                      <p:to>
                                        <p:strVal val="(#ppt_y+0.4)"/>
                                      </p:to>
                                    </p:set>
                                    <p:anim from="(#ppt_y+0.4)" to="(#ppt_y)" calcmode="lin" valueType="num">
                                      <p:cBhvr>
                                        <p:cTn id="292" dur="1230" accel="100000" fill="hold">
                                          <p:stCondLst>
                                            <p:cond delay="770"/>
                                          </p:stCondLst>
                                        </p:cTn>
                                        <p:tgtEl>
                                          <p:spTgt spid="332817"/>
                                        </p:tgtEl>
                                        <p:attrNameLst>
                                          <p:attrName>ppt_y</p:attrName>
                                        </p:attrNameLst>
                                      </p:cBhvr>
                                    </p:anim>
                                  </p:childTnLst>
                                </p:cTn>
                              </p:par>
                              <p:par>
                                <p:cTn id="293" presetID="51" presetClass="entr" presetSubtype="0" fill="hold" grpId="0" nodeType="withEffect">
                                  <p:stCondLst>
                                    <p:cond delay="0"/>
                                  </p:stCondLst>
                                  <p:childTnLst>
                                    <p:set>
                                      <p:cBhvr>
                                        <p:cTn id="294" dur="1" fill="hold">
                                          <p:stCondLst>
                                            <p:cond delay="0"/>
                                          </p:stCondLst>
                                        </p:cTn>
                                        <p:tgtEl>
                                          <p:spTgt spid="332823"/>
                                        </p:tgtEl>
                                        <p:attrNameLst>
                                          <p:attrName>style.visibility</p:attrName>
                                        </p:attrNameLst>
                                      </p:cBhvr>
                                      <p:to>
                                        <p:strVal val="visible"/>
                                      </p:to>
                                    </p:set>
                                    <p:animEffect transition="in" filter="fade">
                                      <p:cBhvr>
                                        <p:cTn id="295" dur="770" decel="100000"/>
                                        <p:tgtEl>
                                          <p:spTgt spid="332823"/>
                                        </p:tgtEl>
                                      </p:cBhvr>
                                    </p:animEffect>
                                    <p:animScale>
                                      <p:cBhvr>
                                        <p:cTn id="296" dur="770" decel="100000"/>
                                        <p:tgtEl>
                                          <p:spTgt spid="332823"/>
                                        </p:tgtEl>
                                      </p:cBhvr>
                                      <p:from x="10000" y="10000"/>
                                      <p:to x="200000" y="450000"/>
                                    </p:animScale>
                                    <p:animScale>
                                      <p:cBhvr>
                                        <p:cTn id="297" dur="1230" accel="100000" fill="hold">
                                          <p:stCondLst>
                                            <p:cond delay="770"/>
                                          </p:stCondLst>
                                        </p:cTn>
                                        <p:tgtEl>
                                          <p:spTgt spid="332823"/>
                                        </p:tgtEl>
                                      </p:cBhvr>
                                      <p:from x="200000" y="450000"/>
                                      <p:to x="100000" y="100000"/>
                                    </p:animScale>
                                    <p:set>
                                      <p:cBhvr>
                                        <p:cTn id="298" dur="770" fill="hold"/>
                                        <p:tgtEl>
                                          <p:spTgt spid="332823"/>
                                        </p:tgtEl>
                                        <p:attrNameLst>
                                          <p:attrName>ppt_x</p:attrName>
                                        </p:attrNameLst>
                                      </p:cBhvr>
                                      <p:to>
                                        <p:strVal val="(0.5)"/>
                                      </p:to>
                                    </p:set>
                                    <p:anim from="(0.5)" to="(#ppt_x)" calcmode="lin" valueType="num">
                                      <p:cBhvr>
                                        <p:cTn id="299" dur="1230" accel="100000" fill="hold">
                                          <p:stCondLst>
                                            <p:cond delay="770"/>
                                          </p:stCondLst>
                                        </p:cTn>
                                        <p:tgtEl>
                                          <p:spTgt spid="332823"/>
                                        </p:tgtEl>
                                        <p:attrNameLst>
                                          <p:attrName>ppt_x</p:attrName>
                                        </p:attrNameLst>
                                      </p:cBhvr>
                                    </p:anim>
                                    <p:set>
                                      <p:cBhvr>
                                        <p:cTn id="300" dur="770" fill="hold"/>
                                        <p:tgtEl>
                                          <p:spTgt spid="332823"/>
                                        </p:tgtEl>
                                        <p:attrNameLst>
                                          <p:attrName>ppt_y</p:attrName>
                                        </p:attrNameLst>
                                      </p:cBhvr>
                                      <p:to>
                                        <p:strVal val="(#ppt_y+0.4)"/>
                                      </p:to>
                                    </p:set>
                                    <p:anim from="(#ppt_y+0.4)" to="(#ppt_y)" calcmode="lin" valueType="num">
                                      <p:cBhvr>
                                        <p:cTn id="301" dur="1230" accel="100000" fill="hold">
                                          <p:stCondLst>
                                            <p:cond delay="770"/>
                                          </p:stCondLst>
                                        </p:cTn>
                                        <p:tgtEl>
                                          <p:spTgt spid="332823"/>
                                        </p:tgtEl>
                                        <p:attrNameLst>
                                          <p:attrName>ppt_y</p:attrName>
                                        </p:attrNameLst>
                                      </p:cBhvr>
                                    </p:anim>
                                  </p:childTnLst>
                                </p:cTn>
                              </p:par>
                              <p:par>
                                <p:cTn id="302" presetID="51" presetClass="entr" presetSubtype="0" fill="hold" grpId="0" nodeType="withEffect">
                                  <p:stCondLst>
                                    <p:cond delay="0"/>
                                  </p:stCondLst>
                                  <p:childTnLst>
                                    <p:set>
                                      <p:cBhvr>
                                        <p:cTn id="303" dur="1" fill="hold">
                                          <p:stCondLst>
                                            <p:cond delay="0"/>
                                          </p:stCondLst>
                                        </p:cTn>
                                        <p:tgtEl>
                                          <p:spTgt spid="332827"/>
                                        </p:tgtEl>
                                        <p:attrNameLst>
                                          <p:attrName>style.visibility</p:attrName>
                                        </p:attrNameLst>
                                      </p:cBhvr>
                                      <p:to>
                                        <p:strVal val="visible"/>
                                      </p:to>
                                    </p:set>
                                    <p:animEffect transition="in" filter="fade">
                                      <p:cBhvr>
                                        <p:cTn id="304" dur="770" decel="100000"/>
                                        <p:tgtEl>
                                          <p:spTgt spid="332827"/>
                                        </p:tgtEl>
                                      </p:cBhvr>
                                    </p:animEffect>
                                    <p:animScale>
                                      <p:cBhvr>
                                        <p:cTn id="305" dur="770" decel="100000"/>
                                        <p:tgtEl>
                                          <p:spTgt spid="332827"/>
                                        </p:tgtEl>
                                      </p:cBhvr>
                                      <p:from x="10000" y="10000"/>
                                      <p:to x="200000" y="450000"/>
                                    </p:animScale>
                                    <p:animScale>
                                      <p:cBhvr>
                                        <p:cTn id="306" dur="1230" accel="100000" fill="hold">
                                          <p:stCondLst>
                                            <p:cond delay="770"/>
                                          </p:stCondLst>
                                        </p:cTn>
                                        <p:tgtEl>
                                          <p:spTgt spid="332827"/>
                                        </p:tgtEl>
                                      </p:cBhvr>
                                      <p:from x="200000" y="450000"/>
                                      <p:to x="100000" y="100000"/>
                                    </p:animScale>
                                    <p:set>
                                      <p:cBhvr>
                                        <p:cTn id="307" dur="770" fill="hold"/>
                                        <p:tgtEl>
                                          <p:spTgt spid="332827"/>
                                        </p:tgtEl>
                                        <p:attrNameLst>
                                          <p:attrName>ppt_x</p:attrName>
                                        </p:attrNameLst>
                                      </p:cBhvr>
                                      <p:to>
                                        <p:strVal val="(0.5)"/>
                                      </p:to>
                                    </p:set>
                                    <p:anim from="(0.5)" to="(#ppt_x)" calcmode="lin" valueType="num">
                                      <p:cBhvr>
                                        <p:cTn id="308" dur="1230" accel="100000" fill="hold">
                                          <p:stCondLst>
                                            <p:cond delay="770"/>
                                          </p:stCondLst>
                                        </p:cTn>
                                        <p:tgtEl>
                                          <p:spTgt spid="332827"/>
                                        </p:tgtEl>
                                        <p:attrNameLst>
                                          <p:attrName>ppt_x</p:attrName>
                                        </p:attrNameLst>
                                      </p:cBhvr>
                                    </p:anim>
                                    <p:set>
                                      <p:cBhvr>
                                        <p:cTn id="309" dur="770" fill="hold"/>
                                        <p:tgtEl>
                                          <p:spTgt spid="332827"/>
                                        </p:tgtEl>
                                        <p:attrNameLst>
                                          <p:attrName>ppt_y</p:attrName>
                                        </p:attrNameLst>
                                      </p:cBhvr>
                                      <p:to>
                                        <p:strVal val="(#ppt_y+0.4)"/>
                                      </p:to>
                                    </p:set>
                                    <p:anim from="(#ppt_y+0.4)" to="(#ppt_y)" calcmode="lin" valueType="num">
                                      <p:cBhvr>
                                        <p:cTn id="310" dur="1230" accel="100000" fill="hold">
                                          <p:stCondLst>
                                            <p:cond delay="770"/>
                                          </p:stCondLst>
                                        </p:cTn>
                                        <p:tgtEl>
                                          <p:spTgt spid="332827"/>
                                        </p:tgtEl>
                                        <p:attrNameLst>
                                          <p:attrName>ppt_y</p:attrName>
                                        </p:attrNameLst>
                                      </p:cBhvr>
                                    </p:anim>
                                  </p:childTnLst>
                                </p:cTn>
                              </p:par>
                              <p:par>
                                <p:cTn id="311" presetID="51" presetClass="entr" presetSubtype="0" fill="hold" nodeType="withEffect">
                                  <p:stCondLst>
                                    <p:cond delay="0"/>
                                  </p:stCondLst>
                                  <p:childTnLst>
                                    <p:set>
                                      <p:cBhvr>
                                        <p:cTn id="312" dur="1" fill="hold">
                                          <p:stCondLst>
                                            <p:cond delay="0"/>
                                          </p:stCondLst>
                                        </p:cTn>
                                        <p:tgtEl>
                                          <p:spTgt spid="332861"/>
                                        </p:tgtEl>
                                        <p:attrNameLst>
                                          <p:attrName>style.visibility</p:attrName>
                                        </p:attrNameLst>
                                      </p:cBhvr>
                                      <p:to>
                                        <p:strVal val="visible"/>
                                      </p:to>
                                    </p:set>
                                    <p:animEffect transition="in" filter="fade">
                                      <p:cBhvr>
                                        <p:cTn id="313" dur="770" decel="100000"/>
                                        <p:tgtEl>
                                          <p:spTgt spid="332861"/>
                                        </p:tgtEl>
                                      </p:cBhvr>
                                    </p:animEffect>
                                    <p:animScale>
                                      <p:cBhvr>
                                        <p:cTn id="314" dur="770" decel="100000"/>
                                        <p:tgtEl>
                                          <p:spTgt spid="332861"/>
                                        </p:tgtEl>
                                      </p:cBhvr>
                                      <p:from x="10000" y="10000"/>
                                      <p:to x="200000" y="450000"/>
                                    </p:animScale>
                                    <p:animScale>
                                      <p:cBhvr>
                                        <p:cTn id="315" dur="1230" accel="100000" fill="hold">
                                          <p:stCondLst>
                                            <p:cond delay="770"/>
                                          </p:stCondLst>
                                        </p:cTn>
                                        <p:tgtEl>
                                          <p:spTgt spid="332861"/>
                                        </p:tgtEl>
                                      </p:cBhvr>
                                      <p:from x="200000" y="450000"/>
                                      <p:to x="100000" y="100000"/>
                                    </p:animScale>
                                    <p:set>
                                      <p:cBhvr>
                                        <p:cTn id="316" dur="770" fill="hold"/>
                                        <p:tgtEl>
                                          <p:spTgt spid="332861"/>
                                        </p:tgtEl>
                                        <p:attrNameLst>
                                          <p:attrName>ppt_x</p:attrName>
                                        </p:attrNameLst>
                                      </p:cBhvr>
                                      <p:to>
                                        <p:strVal val="(0.5)"/>
                                      </p:to>
                                    </p:set>
                                    <p:anim from="(0.5)" to="(#ppt_x)" calcmode="lin" valueType="num">
                                      <p:cBhvr>
                                        <p:cTn id="317" dur="1230" accel="100000" fill="hold">
                                          <p:stCondLst>
                                            <p:cond delay="770"/>
                                          </p:stCondLst>
                                        </p:cTn>
                                        <p:tgtEl>
                                          <p:spTgt spid="332861"/>
                                        </p:tgtEl>
                                        <p:attrNameLst>
                                          <p:attrName>ppt_x</p:attrName>
                                        </p:attrNameLst>
                                      </p:cBhvr>
                                    </p:anim>
                                    <p:set>
                                      <p:cBhvr>
                                        <p:cTn id="318" dur="770" fill="hold"/>
                                        <p:tgtEl>
                                          <p:spTgt spid="332861"/>
                                        </p:tgtEl>
                                        <p:attrNameLst>
                                          <p:attrName>ppt_y</p:attrName>
                                        </p:attrNameLst>
                                      </p:cBhvr>
                                      <p:to>
                                        <p:strVal val="(#ppt_y+0.4)"/>
                                      </p:to>
                                    </p:set>
                                    <p:anim from="(#ppt_y+0.4)" to="(#ppt_y)" calcmode="lin" valueType="num">
                                      <p:cBhvr>
                                        <p:cTn id="319" dur="1230" accel="100000" fill="hold">
                                          <p:stCondLst>
                                            <p:cond delay="770"/>
                                          </p:stCondLst>
                                        </p:cTn>
                                        <p:tgtEl>
                                          <p:spTgt spid="332861"/>
                                        </p:tgtEl>
                                        <p:attrNameLst>
                                          <p:attrName>ppt_y</p:attrName>
                                        </p:attrNameLst>
                                      </p:cBhvr>
                                    </p:anim>
                                  </p:childTnLst>
                                </p:cTn>
                              </p:par>
                              <p:par>
                                <p:cTn id="320" presetID="51" presetClass="entr" presetSubtype="0" fill="hold" nodeType="withEffect">
                                  <p:stCondLst>
                                    <p:cond delay="0"/>
                                  </p:stCondLst>
                                  <p:childTnLst>
                                    <p:set>
                                      <p:cBhvr>
                                        <p:cTn id="321" dur="1" fill="hold">
                                          <p:stCondLst>
                                            <p:cond delay="0"/>
                                          </p:stCondLst>
                                        </p:cTn>
                                        <p:tgtEl>
                                          <p:spTgt spid="332879"/>
                                        </p:tgtEl>
                                        <p:attrNameLst>
                                          <p:attrName>style.visibility</p:attrName>
                                        </p:attrNameLst>
                                      </p:cBhvr>
                                      <p:to>
                                        <p:strVal val="visible"/>
                                      </p:to>
                                    </p:set>
                                    <p:animEffect transition="in" filter="fade">
                                      <p:cBhvr>
                                        <p:cTn id="322" dur="770" decel="100000"/>
                                        <p:tgtEl>
                                          <p:spTgt spid="332879"/>
                                        </p:tgtEl>
                                      </p:cBhvr>
                                    </p:animEffect>
                                    <p:animScale>
                                      <p:cBhvr>
                                        <p:cTn id="323" dur="770" decel="100000"/>
                                        <p:tgtEl>
                                          <p:spTgt spid="332879"/>
                                        </p:tgtEl>
                                      </p:cBhvr>
                                      <p:from x="10000" y="10000"/>
                                      <p:to x="200000" y="450000"/>
                                    </p:animScale>
                                    <p:animScale>
                                      <p:cBhvr>
                                        <p:cTn id="324" dur="1230" accel="100000" fill="hold">
                                          <p:stCondLst>
                                            <p:cond delay="770"/>
                                          </p:stCondLst>
                                        </p:cTn>
                                        <p:tgtEl>
                                          <p:spTgt spid="332879"/>
                                        </p:tgtEl>
                                      </p:cBhvr>
                                      <p:from x="200000" y="450000"/>
                                      <p:to x="100000" y="100000"/>
                                    </p:animScale>
                                    <p:set>
                                      <p:cBhvr>
                                        <p:cTn id="325" dur="770" fill="hold"/>
                                        <p:tgtEl>
                                          <p:spTgt spid="332879"/>
                                        </p:tgtEl>
                                        <p:attrNameLst>
                                          <p:attrName>ppt_x</p:attrName>
                                        </p:attrNameLst>
                                      </p:cBhvr>
                                      <p:to>
                                        <p:strVal val="(0.5)"/>
                                      </p:to>
                                    </p:set>
                                    <p:anim from="(0.5)" to="(#ppt_x)" calcmode="lin" valueType="num">
                                      <p:cBhvr>
                                        <p:cTn id="326" dur="1230" accel="100000" fill="hold">
                                          <p:stCondLst>
                                            <p:cond delay="770"/>
                                          </p:stCondLst>
                                        </p:cTn>
                                        <p:tgtEl>
                                          <p:spTgt spid="332879"/>
                                        </p:tgtEl>
                                        <p:attrNameLst>
                                          <p:attrName>ppt_x</p:attrName>
                                        </p:attrNameLst>
                                      </p:cBhvr>
                                    </p:anim>
                                    <p:set>
                                      <p:cBhvr>
                                        <p:cTn id="327" dur="770" fill="hold"/>
                                        <p:tgtEl>
                                          <p:spTgt spid="332879"/>
                                        </p:tgtEl>
                                        <p:attrNameLst>
                                          <p:attrName>ppt_y</p:attrName>
                                        </p:attrNameLst>
                                      </p:cBhvr>
                                      <p:to>
                                        <p:strVal val="(#ppt_y+0.4)"/>
                                      </p:to>
                                    </p:set>
                                    <p:anim from="(#ppt_y+0.4)" to="(#ppt_y)" calcmode="lin" valueType="num">
                                      <p:cBhvr>
                                        <p:cTn id="328" dur="1230" accel="100000" fill="hold">
                                          <p:stCondLst>
                                            <p:cond delay="770"/>
                                          </p:stCondLst>
                                        </p:cTn>
                                        <p:tgtEl>
                                          <p:spTgt spid="332879"/>
                                        </p:tgtEl>
                                        <p:attrNameLst>
                                          <p:attrName>ppt_y</p:attrName>
                                        </p:attrNameLst>
                                      </p:cBhvr>
                                    </p:anim>
                                  </p:childTnLst>
                                </p:cTn>
                              </p:par>
                            </p:childTnLst>
                          </p:cTn>
                        </p:par>
                        <p:par>
                          <p:cTn id="329" fill="hold" nodeType="afterGroup">
                            <p:stCondLst>
                              <p:cond delay="9500"/>
                            </p:stCondLst>
                            <p:childTnLst>
                              <p:par>
                                <p:cTn id="330" presetID="49" presetClass="entr" presetSubtype="0" decel="100000" fill="hold" grpId="0" nodeType="afterEffect">
                                  <p:stCondLst>
                                    <p:cond delay="0"/>
                                  </p:stCondLst>
                                  <p:childTnLst>
                                    <p:set>
                                      <p:cBhvr>
                                        <p:cTn id="331" dur="1" fill="hold">
                                          <p:stCondLst>
                                            <p:cond delay="0"/>
                                          </p:stCondLst>
                                        </p:cTn>
                                        <p:tgtEl>
                                          <p:spTgt spid="332802"/>
                                        </p:tgtEl>
                                        <p:attrNameLst>
                                          <p:attrName>style.visibility</p:attrName>
                                        </p:attrNameLst>
                                      </p:cBhvr>
                                      <p:to>
                                        <p:strVal val="visible"/>
                                      </p:to>
                                    </p:set>
                                    <p:anim calcmode="lin" valueType="num">
                                      <p:cBhvr>
                                        <p:cTn id="332" dur="500" fill="hold"/>
                                        <p:tgtEl>
                                          <p:spTgt spid="332802"/>
                                        </p:tgtEl>
                                        <p:attrNameLst>
                                          <p:attrName>ppt_w</p:attrName>
                                        </p:attrNameLst>
                                      </p:cBhvr>
                                      <p:tavLst>
                                        <p:tav tm="0">
                                          <p:val>
                                            <p:fltVal val="0"/>
                                          </p:val>
                                        </p:tav>
                                        <p:tav tm="100000">
                                          <p:val>
                                            <p:strVal val="#ppt_w"/>
                                          </p:val>
                                        </p:tav>
                                      </p:tavLst>
                                    </p:anim>
                                    <p:anim calcmode="lin" valueType="num">
                                      <p:cBhvr>
                                        <p:cTn id="333" dur="500" fill="hold"/>
                                        <p:tgtEl>
                                          <p:spTgt spid="332802"/>
                                        </p:tgtEl>
                                        <p:attrNameLst>
                                          <p:attrName>ppt_h</p:attrName>
                                        </p:attrNameLst>
                                      </p:cBhvr>
                                      <p:tavLst>
                                        <p:tav tm="0">
                                          <p:val>
                                            <p:fltVal val="0"/>
                                          </p:val>
                                        </p:tav>
                                        <p:tav tm="100000">
                                          <p:val>
                                            <p:strVal val="#ppt_h"/>
                                          </p:val>
                                        </p:tav>
                                      </p:tavLst>
                                    </p:anim>
                                    <p:anim calcmode="lin" valueType="num">
                                      <p:cBhvr>
                                        <p:cTn id="334" dur="500" fill="hold"/>
                                        <p:tgtEl>
                                          <p:spTgt spid="332802"/>
                                        </p:tgtEl>
                                        <p:attrNameLst>
                                          <p:attrName>style.rotation</p:attrName>
                                        </p:attrNameLst>
                                      </p:cBhvr>
                                      <p:tavLst>
                                        <p:tav tm="0">
                                          <p:val>
                                            <p:fltVal val="360"/>
                                          </p:val>
                                        </p:tav>
                                        <p:tav tm="100000">
                                          <p:val>
                                            <p:fltVal val="0"/>
                                          </p:val>
                                        </p:tav>
                                      </p:tavLst>
                                    </p:anim>
                                    <p:animEffect transition="in" filter="fade">
                                      <p:cBhvr>
                                        <p:cTn id="335" dur="500"/>
                                        <p:tgtEl>
                                          <p:spTgt spid="332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2" grpId="0" bldLvl="0" animBg="1"/>
      <p:bldP spid="332803" grpId="0" bldLvl="0" animBg="1"/>
      <p:bldP spid="332804" grpId="0" bldLvl="0" animBg="1"/>
      <p:bldP spid="332805" grpId="0" bldLvl="0" animBg="1"/>
      <p:bldP spid="332806" grpId="0" bldLvl="0" animBg="1"/>
      <p:bldP spid="332807" grpId="0"/>
      <p:bldP spid="332820" grpId="0"/>
      <p:bldP spid="332821" grpId="0"/>
      <p:bldP spid="332822" grpId="0"/>
      <p:bldP spid="332823" grpId="0"/>
      <p:bldP spid="332824" grpId="0" bldLvl="0" animBg="1"/>
      <p:bldP spid="332825" grpId="0" bldLvl="0" animBg="1"/>
      <p:bldP spid="332826" grpId="0" bldLvl="0" animBg="1"/>
      <p:bldP spid="332827" grpId="0" bldLvl="0" animBg="1"/>
      <p:bldP spid="332882" grpId="0" bldLvl="0" animBg="1"/>
      <p:bldP spid="33288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6900" name="图片 336899">
            <a:extLst>
              <a:ext uri="{FF2B5EF4-FFF2-40B4-BE49-F238E27FC236}">
                <a16:creationId xmlns:a16="http://schemas.microsoft.com/office/drawing/2014/main" id="{79CE0785-F5B8-4BA9-856E-97743C5062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1700808"/>
            <a:ext cx="4754563"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6902" name="文本框 336901">
            <a:extLst>
              <a:ext uri="{FF2B5EF4-FFF2-40B4-BE49-F238E27FC236}">
                <a16:creationId xmlns:a16="http://schemas.microsoft.com/office/drawing/2014/main" id="{8C18FB6E-BEA4-46CC-B8D5-BE3C98DDFF81}"/>
              </a:ext>
            </a:extLst>
          </p:cNvPr>
          <p:cNvSpPr txBox="1"/>
          <p:nvPr/>
        </p:nvSpPr>
        <p:spPr>
          <a:xfrm>
            <a:off x="1559496" y="1052736"/>
            <a:ext cx="5256213" cy="460375"/>
          </a:xfrm>
          <a:prstGeom prst="rect">
            <a:avLst/>
          </a:prstGeom>
          <a:noFill/>
          <a:ln w="9525">
            <a:noFill/>
          </a:ln>
          <a:effectLst>
            <a:prstShdw prst="shdw17" dist="17961" dir="2699999">
              <a:schemeClr val="accent1">
                <a:gamma/>
                <a:shade val="60000"/>
                <a:invGamma/>
              </a:schemeClr>
            </a:prstShdw>
          </a:effectLst>
        </p:spPr>
        <p:txBody>
          <a:bodyPr>
            <a:spAutoFit/>
          </a:bodyPr>
          <a:lstStyle/>
          <a:p>
            <a:pPr>
              <a:spcBef>
                <a:spcPct val="50000"/>
              </a:spcBef>
            </a:pPr>
            <a:r>
              <a:rPr lang="en-US" altLang="zh-CN" sz="2400" noProof="1">
                <a:solidFill>
                  <a:srgbClr val="800000"/>
                </a:solidFill>
                <a:effectLst>
                  <a:outerShdw blurRad="38100" dist="38100" dir="2700000">
                    <a:srgbClr val="C0C0C0"/>
                  </a:outerShdw>
                </a:effectLst>
              </a:rPr>
              <a:t>1</a:t>
            </a:r>
            <a:r>
              <a:rPr lang="zh-CN" altLang="en-US" sz="2400" noProof="1">
                <a:solidFill>
                  <a:srgbClr val="800000"/>
                </a:solidFill>
                <a:effectLst>
                  <a:outerShdw blurRad="38100" dist="38100" dir="2700000">
                    <a:srgbClr val="C0C0C0"/>
                  </a:outerShdw>
                </a:effectLst>
              </a:rPr>
              <a:t>、整体式（简单的）操作系统</a:t>
            </a:r>
            <a:r>
              <a:rPr lang="zh-CN" altLang="en-US" sz="2400" noProof="1">
                <a:solidFill>
                  <a:srgbClr val="800000"/>
                </a:solidFill>
              </a:rPr>
              <a:t> </a:t>
            </a:r>
          </a:p>
        </p:txBody>
      </p:sp>
      <p:sp>
        <p:nvSpPr>
          <p:cNvPr id="336903" name="文本框 336902">
            <a:extLst>
              <a:ext uri="{FF2B5EF4-FFF2-40B4-BE49-F238E27FC236}">
                <a16:creationId xmlns:a16="http://schemas.microsoft.com/office/drawing/2014/main" id="{250B1F69-5EC3-4E40-A1EB-466D8DA04DB6}"/>
              </a:ext>
            </a:extLst>
          </p:cNvPr>
          <p:cNvSpPr txBox="1"/>
          <p:nvPr/>
        </p:nvSpPr>
        <p:spPr>
          <a:xfrm>
            <a:off x="4044974" y="6074966"/>
            <a:ext cx="5256213" cy="398463"/>
          </a:xfrm>
          <a:prstGeom prst="rect">
            <a:avLst/>
          </a:prstGeom>
          <a:noFill/>
          <a:ln w="9525">
            <a:noFill/>
          </a:ln>
          <a:effectLst>
            <a:prstShdw prst="shdw17" dist="17961" dir="2699999">
              <a:schemeClr val="accent1">
                <a:gamma/>
                <a:shade val="60000"/>
                <a:invGamma/>
              </a:schemeClr>
            </a:prstShdw>
          </a:effectLst>
        </p:spPr>
        <p:txBody>
          <a:bodyPr>
            <a:spAutoFit/>
          </a:bodyPr>
          <a:lstStyle/>
          <a:p>
            <a:pPr algn="ctr">
              <a:spcBef>
                <a:spcPct val="50000"/>
              </a:spcBef>
            </a:pPr>
            <a:r>
              <a:rPr lang="en-US" altLang="zh-CN" sz="2000" noProof="1">
                <a:solidFill>
                  <a:srgbClr val="0F06BA"/>
                </a:solidFill>
                <a:effectLst>
                  <a:outerShdw blurRad="38100" dist="38100" dir="2700000">
                    <a:srgbClr val="C0C0C0"/>
                  </a:outerShdw>
                </a:effectLst>
              </a:rPr>
              <a:t>MS-DOS </a:t>
            </a:r>
            <a:r>
              <a:rPr lang="zh-CN" altLang="en-US" sz="2000" noProof="1">
                <a:solidFill>
                  <a:srgbClr val="0F06BA"/>
                </a:solidFill>
                <a:effectLst>
                  <a:outerShdw blurRad="38100" dist="38100" dir="2700000">
                    <a:srgbClr val="C0C0C0"/>
                  </a:outerShdw>
                </a:effectLst>
              </a:rPr>
              <a:t>整体结构</a:t>
            </a:r>
            <a:r>
              <a:rPr lang="zh-CN" altLang="en-US" sz="2000" noProof="1">
                <a:solidFill>
                  <a:srgbClr val="0F06BA"/>
                </a:solidFill>
              </a:rPr>
              <a:t> </a:t>
            </a:r>
          </a:p>
        </p:txBody>
      </p:sp>
      <p:sp>
        <p:nvSpPr>
          <p:cNvPr id="7" name="矩形 6">
            <a:extLst>
              <a:ext uri="{FF2B5EF4-FFF2-40B4-BE49-F238E27FC236}">
                <a16:creationId xmlns:a16="http://schemas.microsoft.com/office/drawing/2014/main" id="{F43C11B4-6B79-479A-B157-4E0B04435FC1}"/>
              </a:ext>
            </a:extLst>
          </p:cNvPr>
          <p:cNvSpPr>
            <a:spLocks noChangeArrowheads="1" noChangeShapeType="1" noTextEdit="1"/>
          </p:cNvSpPr>
          <p:nvPr/>
        </p:nvSpPr>
        <p:spPr bwMode="auto">
          <a:xfrm>
            <a:off x="191344" y="121295"/>
            <a:ext cx="4752975"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1.4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操作系统的结构与特征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6902"/>
                                        </p:tgtEl>
                                        <p:attrNameLst>
                                          <p:attrName>style.visibility</p:attrName>
                                        </p:attrNameLst>
                                      </p:cBhvr>
                                      <p:to>
                                        <p:strVal val="visible"/>
                                      </p:to>
                                    </p:set>
                                    <p:anim calcmode="lin" valueType="num">
                                      <p:cBhvr additive="base">
                                        <p:cTn id="7" dur="500" fill="hold"/>
                                        <p:tgtEl>
                                          <p:spTgt spid="336902"/>
                                        </p:tgtEl>
                                        <p:attrNameLst>
                                          <p:attrName>ppt_x</p:attrName>
                                        </p:attrNameLst>
                                      </p:cBhvr>
                                      <p:tavLst>
                                        <p:tav tm="0">
                                          <p:val>
                                            <p:strVal val="#ppt_x"/>
                                          </p:val>
                                        </p:tav>
                                        <p:tav tm="100000">
                                          <p:val>
                                            <p:strVal val="#ppt_x"/>
                                          </p:val>
                                        </p:tav>
                                      </p:tavLst>
                                    </p:anim>
                                    <p:anim calcmode="lin" valueType="num">
                                      <p:cBhvr additive="base">
                                        <p:cTn id="8" dur="500" fill="hold"/>
                                        <p:tgtEl>
                                          <p:spTgt spid="33690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36900"/>
                                        </p:tgtEl>
                                        <p:attrNameLst>
                                          <p:attrName>style.visibility</p:attrName>
                                        </p:attrNameLst>
                                      </p:cBhvr>
                                      <p:to>
                                        <p:strVal val="visible"/>
                                      </p:to>
                                    </p:set>
                                    <p:anim calcmode="lin" valueType="num">
                                      <p:cBhvr additive="base">
                                        <p:cTn id="12" dur="500" fill="hold"/>
                                        <p:tgtEl>
                                          <p:spTgt spid="336900"/>
                                        </p:tgtEl>
                                        <p:attrNameLst>
                                          <p:attrName>ppt_x</p:attrName>
                                        </p:attrNameLst>
                                      </p:cBhvr>
                                      <p:tavLst>
                                        <p:tav tm="0">
                                          <p:val>
                                            <p:strVal val="#ppt_x"/>
                                          </p:val>
                                        </p:tav>
                                        <p:tav tm="100000">
                                          <p:val>
                                            <p:strVal val="#ppt_x"/>
                                          </p:val>
                                        </p:tav>
                                      </p:tavLst>
                                    </p:anim>
                                    <p:anim calcmode="lin" valueType="num">
                                      <p:cBhvr additive="base">
                                        <p:cTn id="13" dur="500" fill="hold"/>
                                        <p:tgtEl>
                                          <p:spTgt spid="336900"/>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36903"/>
                                        </p:tgtEl>
                                        <p:attrNameLst>
                                          <p:attrName>style.visibility</p:attrName>
                                        </p:attrNameLst>
                                      </p:cBhvr>
                                      <p:to>
                                        <p:strVal val="visible"/>
                                      </p:to>
                                    </p:set>
                                    <p:anim calcmode="lin" valueType="num">
                                      <p:cBhvr additive="base">
                                        <p:cTn id="17" dur="500" fill="hold"/>
                                        <p:tgtEl>
                                          <p:spTgt spid="336903"/>
                                        </p:tgtEl>
                                        <p:attrNameLst>
                                          <p:attrName>ppt_x</p:attrName>
                                        </p:attrNameLst>
                                      </p:cBhvr>
                                      <p:tavLst>
                                        <p:tav tm="0">
                                          <p:val>
                                            <p:strVal val="#ppt_x"/>
                                          </p:val>
                                        </p:tav>
                                        <p:tav tm="100000">
                                          <p:val>
                                            <p:strVal val="#ppt_x"/>
                                          </p:val>
                                        </p:tav>
                                      </p:tavLst>
                                    </p:anim>
                                    <p:anim calcmode="lin" valueType="num">
                                      <p:cBhvr additive="base">
                                        <p:cTn id="18" dur="500" fill="hold"/>
                                        <p:tgtEl>
                                          <p:spTgt spid="3369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02" grpId="0" bldLvl="0" animBg="1"/>
      <p:bldP spid="336903" grpId="0" bldLvl="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3" name="文本框 337922">
            <a:extLst>
              <a:ext uri="{FF2B5EF4-FFF2-40B4-BE49-F238E27FC236}">
                <a16:creationId xmlns:a16="http://schemas.microsoft.com/office/drawing/2014/main" id="{3E1ACC21-C964-475A-B7D0-C7F754ABA337}"/>
              </a:ext>
            </a:extLst>
          </p:cNvPr>
          <p:cNvSpPr txBox="1"/>
          <p:nvPr/>
        </p:nvSpPr>
        <p:spPr>
          <a:xfrm>
            <a:off x="1774825" y="1052513"/>
            <a:ext cx="5256213" cy="460375"/>
          </a:xfrm>
          <a:prstGeom prst="rect">
            <a:avLst/>
          </a:prstGeom>
          <a:noFill/>
          <a:ln w="9525">
            <a:noFill/>
          </a:ln>
          <a:effectLst>
            <a:prstShdw prst="shdw17" dist="17961" dir="2699999">
              <a:schemeClr val="accent1">
                <a:gamma/>
                <a:shade val="60000"/>
                <a:invGamma/>
              </a:schemeClr>
            </a:prstShdw>
          </a:effectLst>
        </p:spPr>
        <p:txBody>
          <a:bodyPr>
            <a:spAutoFit/>
          </a:bodyPr>
          <a:lstStyle/>
          <a:p>
            <a:pPr>
              <a:spcBef>
                <a:spcPct val="50000"/>
              </a:spcBef>
            </a:pPr>
            <a:r>
              <a:rPr lang="en-US" altLang="zh-CN" sz="2400" noProof="1">
                <a:solidFill>
                  <a:srgbClr val="800000"/>
                </a:solidFill>
                <a:effectLst>
                  <a:outerShdw blurRad="38100" dist="38100" dir="2700000">
                    <a:srgbClr val="C0C0C0"/>
                  </a:outerShdw>
                </a:effectLst>
              </a:rPr>
              <a:t>2</a:t>
            </a:r>
            <a:r>
              <a:rPr lang="zh-CN" altLang="en-US" sz="2400" noProof="1">
                <a:solidFill>
                  <a:srgbClr val="800000"/>
                </a:solidFill>
                <a:effectLst>
                  <a:outerShdw blurRad="38100" dist="38100" dir="2700000">
                    <a:srgbClr val="C0C0C0"/>
                  </a:outerShdw>
                </a:effectLst>
              </a:rPr>
              <a:t>、分层操作系统</a:t>
            </a:r>
            <a:r>
              <a:rPr lang="zh-CN" altLang="en-US" sz="2400" noProof="1">
                <a:solidFill>
                  <a:srgbClr val="800000"/>
                </a:solidFill>
              </a:rPr>
              <a:t> </a:t>
            </a:r>
          </a:p>
        </p:txBody>
      </p:sp>
      <p:sp>
        <p:nvSpPr>
          <p:cNvPr id="337924" name="文本框 337923">
            <a:extLst>
              <a:ext uri="{FF2B5EF4-FFF2-40B4-BE49-F238E27FC236}">
                <a16:creationId xmlns:a16="http://schemas.microsoft.com/office/drawing/2014/main" id="{5C6CEFED-4299-4731-A46B-3BA6EE99A511}"/>
              </a:ext>
            </a:extLst>
          </p:cNvPr>
          <p:cNvSpPr txBox="1"/>
          <p:nvPr/>
        </p:nvSpPr>
        <p:spPr>
          <a:xfrm>
            <a:off x="3792538" y="6021388"/>
            <a:ext cx="5256212" cy="398462"/>
          </a:xfrm>
          <a:prstGeom prst="rect">
            <a:avLst/>
          </a:prstGeom>
          <a:noFill/>
          <a:ln w="9525">
            <a:noFill/>
          </a:ln>
          <a:effectLst>
            <a:prstShdw prst="shdw17" dist="17961" dir="2699999">
              <a:schemeClr val="accent1">
                <a:gamma/>
                <a:shade val="60000"/>
                <a:invGamma/>
              </a:schemeClr>
            </a:prstShdw>
          </a:effectLst>
        </p:spPr>
        <p:txBody>
          <a:bodyPr>
            <a:spAutoFit/>
          </a:bodyPr>
          <a:lstStyle/>
          <a:p>
            <a:pPr algn="ctr">
              <a:spcBef>
                <a:spcPct val="50000"/>
              </a:spcBef>
            </a:pPr>
            <a:r>
              <a:rPr lang="en-US" altLang="zh-CN" sz="2000" noProof="1">
                <a:solidFill>
                  <a:srgbClr val="0F06BA"/>
                </a:solidFill>
                <a:effectLst>
                  <a:outerShdw blurRad="38100" dist="38100" dir="2700000">
                    <a:srgbClr val="C0C0C0"/>
                  </a:outerShdw>
                </a:effectLst>
              </a:rPr>
              <a:t>OS/2 </a:t>
            </a:r>
            <a:r>
              <a:rPr lang="zh-CN" altLang="en-US" sz="2000" noProof="1">
                <a:solidFill>
                  <a:srgbClr val="0F06BA"/>
                </a:solidFill>
                <a:effectLst>
                  <a:outerShdw blurRad="38100" dist="38100" dir="2700000">
                    <a:srgbClr val="C0C0C0"/>
                  </a:outerShdw>
                </a:effectLst>
              </a:rPr>
              <a:t>层次结构</a:t>
            </a:r>
            <a:r>
              <a:rPr lang="zh-CN" altLang="en-US" sz="2000" noProof="1">
                <a:solidFill>
                  <a:srgbClr val="0F06BA"/>
                </a:solidFill>
              </a:rPr>
              <a:t> </a:t>
            </a:r>
          </a:p>
        </p:txBody>
      </p:sp>
      <p:pic>
        <p:nvPicPr>
          <p:cNvPr id="337930" name="图片 337929">
            <a:extLst>
              <a:ext uri="{FF2B5EF4-FFF2-40B4-BE49-F238E27FC236}">
                <a16:creationId xmlns:a16="http://schemas.microsoft.com/office/drawing/2014/main" id="{EBD58F7B-612C-457B-8BC3-D3CFF9BF94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1703388"/>
            <a:ext cx="6408738"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7B5CF3E6-D410-48D7-9D85-5DCA92F6906B}"/>
              </a:ext>
            </a:extLst>
          </p:cNvPr>
          <p:cNvSpPr>
            <a:spLocks noChangeArrowheads="1" noChangeShapeType="1" noTextEdit="1"/>
          </p:cNvSpPr>
          <p:nvPr/>
        </p:nvSpPr>
        <p:spPr bwMode="auto">
          <a:xfrm>
            <a:off x="191344" y="121295"/>
            <a:ext cx="4752975"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1.4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操作系统的结构与特征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7923"/>
                                        </p:tgtEl>
                                        <p:attrNameLst>
                                          <p:attrName>style.visibility</p:attrName>
                                        </p:attrNameLst>
                                      </p:cBhvr>
                                      <p:to>
                                        <p:strVal val="visible"/>
                                      </p:to>
                                    </p:set>
                                    <p:anim calcmode="lin" valueType="num">
                                      <p:cBhvr additive="base">
                                        <p:cTn id="7" dur="500" fill="hold"/>
                                        <p:tgtEl>
                                          <p:spTgt spid="337923"/>
                                        </p:tgtEl>
                                        <p:attrNameLst>
                                          <p:attrName>ppt_x</p:attrName>
                                        </p:attrNameLst>
                                      </p:cBhvr>
                                      <p:tavLst>
                                        <p:tav tm="0">
                                          <p:val>
                                            <p:strVal val="#ppt_x"/>
                                          </p:val>
                                        </p:tav>
                                        <p:tav tm="100000">
                                          <p:val>
                                            <p:strVal val="#ppt_x"/>
                                          </p:val>
                                        </p:tav>
                                      </p:tavLst>
                                    </p:anim>
                                    <p:anim calcmode="lin" valueType="num">
                                      <p:cBhvr additive="base">
                                        <p:cTn id="8" dur="500" fill="hold"/>
                                        <p:tgtEl>
                                          <p:spTgt spid="337923"/>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37924"/>
                                        </p:tgtEl>
                                        <p:attrNameLst>
                                          <p:attrName>style.visibility</p:attrName>
                                        </p:attrNameLst>
                                      </p:cBhvr>
                                      <p:to>
                                        <p:strVal val="visible"/>
                                      </p:to>
                                    </p:set>
                                    <p:anim calcmode="lin" valueType="num">
                                      <p:cBhvr additive="base">
                                        <p:cTn id="12" dur="500" fill="hold"/>
                                        <p:tgtEl>
                                          <p:spTgt spid="337924"/>
                                        </p:tgtEl>
                                        <p:attrNameLst>
                                          <p:attrName>ppt_x</p:attrName>
                                        </p:attrNameLst>
                                      </p:cBhvr>
                                      <p:tavLst>
                                        <p:tav tm="0">
                                          <p:val>
                                            <p:strVal val="#ppt_x"/>
                                          </p:val>
                                        </p:tav>
                                        <p:tav tm="100000">
                                          <p:val>
                                            <p:strVal val="#ppt_x"/>
                                          </p:val>
                                        </p:tav>
                                      </p:tavLst>
                                    </p:anim>
                                    <p:anim calcmode="lin" valueType="num">
                                      <p:cBhvr additive="base">
                                        <p:cTn id="13" dur="500" fill="hold"/>
                                        <p:tgtEl>
                                          <p:spTgt spid="337924"/>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37930"/>
                                        </p:tgtEl>
                                        <p:attrNameLst>
                                          <p:attrName>style.visibility</p:attrName>
                                        </p:attrNameLst>
                                      </p:cBhvr>
                                      <p:to>
                                        <p:strVal val="visible"/>
                                      </p:to>
                                    </p:set>
                                    <p:anim calcmode="lin" valueType="num">
                                      <p:cBhvr additive="base">
                                        <p:cTn id="17" dur="500" fill="hold"/>
                                        <p:tgtEl>
                                          <p:spTgt spid="337930"/>
                                        </p:tgtEl>
                                        <p:attrNameLst>
                                          <p:attrName>ppt_x</p:attrName>
                                        </p:attrNameLst>
                                      </p:cBhvr>
                                      <p:tavLst>
                                        <p:tav tm="0">
                                          <p:val>
                                            <p:strVal val="#ppt_x"/>
                                          </p:val>
                                        </p:tav>
                                        <p:tav tm="100000">
                                          <p:val>
                                            <p:strVal val="#ppt_x"/>
                                          </p:val>
                                        </p:tav>
                                      </p:tavLst>
                                    </p:anim>
                                    <p:anim calcmode="lin" valueType="num">
                                      <p:cBhvr additive="base">
                                        <p:cTn id="18" dur="500" fill="hold"/>
                                        <p:tgtEl>
                                          <p:spTgt spid="3379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bldLvl="0" animBg="1"/>
      <p:bldP spid="337924" grpId="0" bldLvl="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文本框 338945">
            <a:extLst>
              <a:ext uri="{FF2B5EF4-FFF2-40B4-BE49-F238E27FC236}">
                <a16:creationId xmlns:a16="http://schemas.microsoft.com/office/drawing/2014/main" id="{38A4C347-EAD2-42CB-83D1-79163610CF24}"/>
              </a:ext>
            </a:extLst>
          </p:cNvPr>
          <p:cNvSpPr txBox="1"/>
          <p:nvPr/>
        </p:nvSpPr>
        <p:spPr>
          <a:xfrm>
            <a:off x="1774825" y="1052513"/>
            <a:ext cx="5256213" cy="460375"/>
          </a:xfrm>
          <a:prstGeom prst="rect">
            <a:avLst/>
          </a:prstGeom>
          <a:noFill/>
          <a:ln w="9525">
            <a:noFill/>
          </a:ln>
          <a:effectLst>
            <a:prstShdw prst="shdw17" dist="17961" dir="2699999">
              <a:schemeClr val="accent1">
                <a:gamma/>
                <a:shade val="60000"/>
                <a:invGamma/>
              </a:schemeClr>
            </a:prstShdw>
          </a:effectLst>
        </p:spPr>
        <p:txBody>
          <a:bodyPr>
            <a:spAutoFit/>
          </a:bodyPr>
          <a:lstStyle/>
          <a:p>
            <a:pPr>
              <a:spcBef>
                <a:spcPct val="50000"/>
              </a:spcBef>
            </a:pPr>
            <a:r>
              <a:rPr lang="en-US" altLang="zh-CN" sz="2400" noProof="1">
                <a:solidFill>
                  <a:srgbClr val="800000"/>
                </a:solidFill>
                <a:effectLst>
                  <a:outerShdw blurRad="38100" dist="38100" dir="2700000">
                    <a:srgbClr val="C0C0C0"/>
                  </a:outerShdw>
                </a:effectLst>
              </a:rPr>
              <a:t>3</a:t>
            </a:r>
            <a:r>
              <a:rPr lang="zh-CN" altLang="en-US" sz="2400" noProof="1">
                <a:solidFill>
                  <a:srgbClr val="800000"/>
                </a:solidFill>
                <a:effectLst>
                  <a:outerShdw blurRad="38100" dist="38100" dir="2700000">
                    <a:srgbClr val="C0C0C0"/>
                  </a:outerShdw>
                </a:effectLst>
              </a:rPr>
              <a:t>、客户端</a:t>
            </a:r>
            <a:r>
              <a:rPr lang="en-US" altLang="zh-CN" sz="2400" noProof="1">
                <a:solidFill>
                  <a:srgbClr val="800000"/>
                </a:solidFill>
                <a:effectLst>
                  <a:outerShdw blurRad="38100" dist="38100" dir="2700000">
                    <a:srgbClr val="C0C0C0"/>
                  </a:outerShdw>
                </a:effectLst>
              </a:rPr>
              <a:t>/</a:t>
            </a:r>
            <a:r>
              <a:rPr lang="zh-CN" altLang="en-US" sz="2400" noProof="1">
                <a:solidFill>
                  <a:srgbClr val="800000"/>
                </a:solidFill>
                <a:effectLst>
                  <a:outerShdw blurRad="38100" dist="38100" dir="2700000">
                    <a:srgbClr val="C0C0C0"/>
                  </a:outerShdw>
                </a:effectLst>
              </a:rPr>
              <a:t>服务器结构</a:t>
            </a:r>
          </a:p>
        </p:txBody>
      </p:sp>
      <p:sp>
        <p:nvSpPr>
          <p:cNvPr id="338947" name="文本框 338946">
            <a:extLst>
              <a:ext uri="{FF2B5EF4-FFF2-40B4-BE49-F238E27FC236}">
                <a16:creationId xmlns:a16="http://schemas.microsoft.com/office/drawing/2014/main" id="{61D31F80-D903-4EF0-B7EC-021F69563F89}"/>
              </a:ext>
            </a:extLst>
          </p:cNvPr>
          <p:cNvSpPr txBox="1"/>
          <p:nvPr/>
        </p:nvSpPr>
        <p:spPr>
          <a:xfrm>
            <a:off x="3432175" y="5805488"/>
            <a:ext cx="5256213" cy="398462"/>
          </a:xfrm>
          <a:prstGeom prst="rect">
            <a:avLst/>
          </a:prstGeom>
          <a:noFill/>
          <a:ln w="9525">
            <a:noFill/>
          </a:ln>
          <a:effectLst>
            <a:prstShdw prst="shdw17" dist="17961" dir="2699999">
              <a:schemeClr val="accent1">
                <a:gamma/>
                <a:shade val="60000"/>
                <a:invGamma/>
              </a:schemeClr>
            </a:prstShdw>
          </a:effectLst>
        </p:spPr>
        <p:txBody>
          <a:bodyPr>
            <a:spAutoFit/>
          </a:bodyPr>
          <a:lstStyle/>
          <a:p>
            <a:pPr algn="ctr">
              <a:spcBef>
                <a:spcPct val="50000"/>
              </a:spcBef>
            </a:pPr>
            <a:r>
              <a:rPr lang="en-US" altLang="zh-CN" sz="2000" noProof="1">
                <a:solidFill>
                  <a:srgbClr val="0F06BA"/>
                </a:solidFill>
                <a:effectLst>
                  <a:outerShdw blurRad="38100" dist="38100" dir="2700000">
                    <a:srgbClr val="C0C0C0"/>
                  </a:outerShdw>
                </a:effectLst>
              </a:rPr>
              <a:t>Windows NT client/server </a:t>
            </a:r>
            <a:r>
              <a:rPr lang="zh-CN" altLang="en-US" sz="2000" noProof="1">
                <a:solidFill>
                  <a:srgbClr val="0F06BA"/>
                </a:solidFill>
                <a:effectLst>
                  <a:outerShdw blurRad="38100" dist="38100" dir="2700000">
                    <a:srgbClr val="C0C0C0"/>
                  </a:outerShdw>
                </a:effectLst>
              </a:rPr>
              <a:t>结构</a:t>
            </a:r>
            <a:r>
              <a:rPr lang="zh-CN" altLang="en-US" sz="2000" noProof="1">
                <a:solidFill>
                  <a:srgbClr val="0F06BA"/>
                </a:solidFill>
              </a:rPr>
              <a:t> </a:t>
            </a:r>
          </a:p>
        </p:txBody>
      </p:sp>
      <p:pic>
        <p:nvPicPr>
          <p:cNvPr id="338950" name="图片 338949">
            <a:extLst>
              <a:ext uri="{FF2B5EF4-FFF2-40B4-BE49-F238E27FC236}">
                <a16:creationId xmlns:a16="http://schemas.microsoft.com/office/drawing/2014/main" id="{254AD9C0-17E5-49AE-B4A6-315E833C19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13" y="2060575"/>
            <a:ext cx="712787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A35858D8-CC1C-4415-A9C1-948222D1995E}"/>
              </a:ext>
            </a:extLst>
          </p:cNvPr>
          <p:cNvSpPr>
            <a:spLocks noChangeArrowheads="1" noChangeShapeType="1" noTextEdit="1"/>
          </p:cNvSpPr>
          <p:nvPr/>
        </p:nvSpPr>
        <p:spPr bwMode="auto">
          <a:xfrm>
            <a:off x="191344" y="121295"/>
            <a:ext cx="4752975"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1.4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操作系统的结构与特征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8946"/>
                                        </p:tgtEl>
                                        <p:attrNameLst>
                                          <p:attrName>style.visibility</p:attrName>
                                        </p:attrNameLst>
                                      </p:cBhvr>
                                      <p:to>
                                        <p:strVal val="visible"/>
                                      </p:to>
                                    </p:set>
                                    <p:anim calcmode="lin" valueType="num">
                                      <p:cBhvr additive="base">
                                        <p:cTn id="7" dur="500" fill="hold"/>
                                        <p:tgtEl>
                                          <p:spTgt spid="338946"/>
                                        </p:tgtEl>
                                        <p:attrNameLst>
                                          <p:attrName>ppt_x</p:attrName>
                                        </p:attrNameLst>
                                      </p:cBhvr>
                                      <p:tavLst>
                                        <p:tav tm="0">
                                          <p:val>
                                            <p:strVal val="#ppt_x"/>
                                          </p:val>
                                        </p:tav>
                                        <p:tav tm="100000">
                                          <p:val>
                                            <p:strVal val="#ppt_x"/>
                                          </p:val>
                                        </p:tav>
                                      </p:tavLst>
                                    </p:anim>
                                    <p:anim calcmode="lin" valueType="num">
                                      <p:cBhvr additive="base">
                                        <p:cTn id="8" dur="500" fill="hold"/>
                                        <p:tgtEl>
                                          <p:spTgt spid="338946"/>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38947"/>
                                        </p:tgtEl>
                                        <p:attrNameLst>
                                          <p:attrName>style.visibility</p:attrName>
                                        </p:attrNameLst>
                                      </p:cBhvr>
                                      <p:to>
                                        <p:strVal val="visible"/>
                                      </p:to>
                                    </p:set>
                                    <p:anim calcmode="lin" valueType="num">
                                      <p:cBhvr additive="base">
                                        <p:cTn id="12" dur="500" fill="hold"/>
                                        <p:tgtEl>
                                          <p:spTgt spid="338947"/>
                                        </p:tgtEl>
                                        <p:attrNameLst>
                                          <p:attrName>ppt_x</p:attrName>
                                        </p:attrNameLst>
                                      </p:cBhvr>
                                      <p:tavLst>
                                        <p:tav tm="0">
                                          <p:val>
                                            <p:strVal val="#ppt_x"/>
                                          </p:val>
                                        </p:tav>
                                        <p:tav tm="100000">
                                          <p:val>
                                            <p:strVal val="#ppt_x"/>
                                          </p:val>
                                        </p:tav>
                                      </p:tavLst>
                                    </p:anim>
                                    <p:anim calcmode="lin" valueType="num">
                                      <p:cBhvr additive="base">
                                        <p:cTn id="13" dur="500" fill="hold"/>
                                        <p:tgtEl>
                                          <p:spTgt spid="338947"/>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38950"/>
                                        </p:tgtEl>
                                        <p:attrNameLst>
                                          <p:attrName>style.visibility</p:attrName>
                                        </p:attrNameLst>
                                      </p:cBhvr>
                                      <p:to>
                                        <p:strVal val="visible"/>
                                      </p:to>
                                    </p:set>
                                    <p:anim calcmode="lin" valueType="num">
                                      <p:cBhvr additive="base">
                                        <p:cTn id="17" dur="500" fill="hold"/>
                                        <p:tgtEl>
                                          <p:spTgt spid="338950"/>
                                        </p:tgtEl>
                                        <p:attrNameLst>
                                          <p:attrName>ppt_x</p:attrName>
                                        </p:attrNameLst>
                                      </p:cBhvr>
                                      <p:tavLst>
                                        <p:tav tm="0">
                                          <p:val>
                                            <p:strVal val="#ppt_x"/>
                                          </p:val>
                                        </p:tav>
                                        <p:tav tm="100000">
                                          <p:val>
                                            <p:strVal val="#ppt_x"/>
                                          </p:val>
                                        </p:tav>
                                      </p:tavLst>
                                    </p:anim>
                                    <p:anim calcmode="lin" valueType="num">
                                      <p:cBhvr additive="base">
                                        <p:cTn id="18" dur="500" fill="hold"/>
                                        <p:tgtEl>
                                          <p:spTgt spid="3389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6" grpId="0" bldLvl="0" animBg="1"/>
      <p:bldP spid="338947" grpId="0" bldLvl="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5" name="任意多边形 199681">
            <a:extLst>
              <a:ext uri="{FF2B5EF4-FFF2-40B4-BE49-F238E27FC236}">
                <a16:creationId xmlns:a16="http://schemas.microsoft.com/office/drawing/2014/main" id="{21DB8925-9A66-4FFC-AA1C-C730C5181633}"/>
              </a:ext>
            </a:extLst>
          </p:cNvPr>
          <p:cNvSpPr>
            <a:spLocks noChangeArrowheads="1"/>
          </p:cNvSpPr>
          <p:nvPr/>
        </p:nvSpPr>
        <p:spPr bwMode="auto">
          <a:xfrm rot="5400000">
            <a:off x="-2472953" y="1223392"/>
            <a:ext cx="4824412" cy="4770438"/>
          </a:xfrm>
          <a:custGeom>
            <a:avLst/>
            <a:gdLst>
              <a:gd name="T0" fmla="*/ 323 w 21600"/>
              <a:gd name="T1" fmla="*/ 10641 h 21600"/>
              <a:gd name="T2" fmla="*/ 10800 w 21600"/>
              <a:gd name="T3" fmla="*/ 322 h 21600"/>
              <a:gd name="T4" fmla="*/ 21277 w 21600"/>
              <a:gd name="T5" fmla="*/ 10640 h 21600"/>
              <a:gd name="T6" fmla="*/ 21598 w 21600"/>
              <a:gd name="T7" fmla="*/ 10636 h 21600"/>
              <a:gd name="T8" fmla="*/ 10798 w 21600"/>
              <a:gd name="T9" fmla="*/ -164 h 21600"/>
              <a:gd name="T10" fmla="*/ -1 w 21600"/>
              <a:gd name="T11" fmla="*/ 10472 h 21600"/>
            </a:gdLst>
            <a:ahLst/>
            <a:cxnLst>
              <a:cxn ang="0">
                <a:pos x="T0" y="T1"/>
              </a:cxn>
              <a:cxn ang="0">
                <a:pos x="T2" y="T3"/>
              </a:cxn>
              <a:cxn ang="0">
                <a:pos x="T4" y="T5"/>
              </a:cxn>
              <a:cxn ang="0">
                <a:pos x="T6" y="T7"/>
              </a:cxn>
              <a:cxn ang="0">
                <a:pos x="T8" y="T9"/>
              </a:cxn>
              <a:cxn ang="0">
                <a:pos x="T10" y="T11"/>
              </a:cxn>
            </a:cxnLst>
            <a:rect l="0" t="0" r="r" b="b"/>
            <a:pathLst>
              <a:path w="21600" h="21600">
                <a:moveTo>
                  <a:pt x="323" y="10641"/>
                </a:moveTo>
                <a:cubicBezTo>
                  <a:pt x="409" y="4927"/>
                  <a:pt x="5067" y="322"/>
                  <a:pt x="10800" y="322"/>
                </a:cubicBezTo>
                <a:cubicBezTo>
                  <a:pt x="16534" y="322"/>
                  <a:pt x="21192" y="4927"/>
                  <a:pt x="21277" y="10640"/>
                </a:cubicBezTo>
                <a:lnTo>
                  <a:pt x="21598" y="10636"/>
                </a:lnTo>
                <a:cubicBezTo>
                  <a:pt x="21509" y="4583"/>
                  <a:pt x="16708" y="-164"/>
                  <a:pt x="10798" y="-164"/>
                </a:cubicBezTo>
                <a:cubicBezTo>
                  <a:pt x="4888" y="-164"/>
                  <a:pt x="87" y="4583"/>
                  <a:pt x="-1" y="10472"/>
                </a:cubicBezTo>
                <a:close/>
              </a:path>
            </a:pathLst>
          </a:custGeom>
          <a:solidFill>
            <a:srgbClr val="99FF66"/>
          </a:solidFill>
          <a:ln w="38100" cmpd="dbl">
            <a:solidFill>
              <a:srgbClr val="FF9900"/>
            </a:solidFill>
            <a:miter lim="800000"/>
            <a:headEnd/>
            <a:tailEnd/>
          </a:ln>
        </p:spPr>
        <p:txBody>
          <a:bodyPr/>
          <a:lstStyle/>
          <a:p>
            <a:endParaRPr lang="zh-CN" altLang="en-US" sz="100"/>
          </a:p>
        </p:txBody>
      </p:sp>
      <p:grpSp>
        <p:nvGrpSpPr>
          <p:cNvPr id="93186" name="组合 199682">
            <a:extLst>
              <a:ext uri="{FF2B5EF4-FFF2-40B4-BE49-F238E27FC236}">
                <a16:creationId xmlns:a16="http://schemas.microsoft.com/office/drawing/2014/main" id="{C973992D-AE19-4D97-B53E-219AEC1C61FA}"/>
              </a:ext>
            </a:extLst>
          </p:cNvPr>
          <p:cNvGrpSpPr>
            <a:grpSpLocks/>
          </p:cNvGrpSpPr>
          <p:nvPr/>
        </p:nvGrpSpPr>
        <p:grpSpPr bwMode="auto">
          <a:xfrm>
            <a:off x="1703512" y="4834909"/>
            <a:ext cx="3979862" cy="385762"/>
            <a:chOff x="1338" y="2387"/>
            <a:chExt cx="2790" cy="320"/>
          </a:xfrm>
        </p:grpSpPr>
        <p:sp>
          <p:nvSpPr>
            <p:cNvPr id="199684" name="圆角矩形 199683">
              <a:hlinkClick r:id="rId3" action="ppaction://hlinksldjump"/>
              <a:extLst>
                <a:ext uri="{FF2B5EF4-FFF2-40B4-BE49-F238E27FC236}">
                  <a16:creationId xmlns:a16="http://schemas.microsoft.com/office/drawing/2014/main" id="{D8149DCA-51C9-4B9D-8301-1D994A8FCB1A}"/>
                </a:ext>
              </a:extLst>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sz="2400" noProof="1">
                  <a:solidFill>
                    <a:srgbClr val="008000"/>
                  </a:solidFill>
                  <a:effectLst>
                    <a:outerShdw blurRad="38100" dist="38100" dir="2700000">
                      <a:srgbClr val="C0C0C0"/>
                    </a:outerShdw>
                  </a:effectLst>
                  <a:ea typeface="华文新魏" pitchFamily="2" charset="-122"/>
                </a:rPr>
                <a:t>三、操作系统的发展动力</a:t>
              </a:r>
              <a:r>
                <a:rPr lang="zh-CN" altLang="en-US" sz="2400" noProof="1">
                  <a:solidFill>
                    <a:schemeClr val="accent1"/>
                  </a:solidFill>
                  <a:effectLst>
                    <a:outerShdw blurRad="38100" dist="38100" dir="2700000">
                      <a:srgbClr val="C0C0C0"/>
                    </a:outerShdw>
                  </a:effectLst>
                  <a:ea typeface="华文新魏" pitchFamily="2" charset="-122"/>
                </a:rPr>
                <a:t> </a:t>
              </a:r>
            </a:p>
          </p:txBody>
        </p:sp>
        <p:grpSp>
          <p:nvGrpSpPr>
            <p:cNvPr id="93188" name="组合 199684">
              <a:extLst>
                <a:ext uri="{FF2B5EF4-FFF2-40B4-BE49-F238E27FC236}">
                  <a16:creationId xmlns:a16="http://schemas.microsoft.com/office/drawing/2014/main" id="{2273C651-7287-4FE1-AD93-CB2907628622}"/>
                </a:ext>
              </a:extLst>
            </p:cNvPr>
            <p:cNvGrpSpPr>
              <a:grpSpLocks/>
            </p:cNvGrpSpPr>
            <p:nvPr/>
          </p:nvGrpSpPr>
          <p:grpSpPr bwMode="auto">
            <a:xfrm>
              <a:off x="1338" y="2432"/>
              <a:ext cx="240" cy="240"/>
              <a:chOff x="2078" y="1680"/>
              <a:chExt cx="1615" cy="1615"/>
            </a:xfrm>
          </p:grpSpPr>
          <p:sp>
            <p:nvSpPr>
              <p:cNvPr id="93189" name="椭圆 199685">
                <a:extLst>
                  <a:ext uri="{FF2B5EF4-FFF2-40B4-BE49-F238E27FC236}">
                    <a16:creationId xmlns:a16="http://schemas.microsoft.com/office/drawing/2014/main" id="{77FEDE8D-886F-4E94-9C87-E94B9D79E2D9}"/>
                  </a:ext>
                </a:extLst>
              </p:cNvPr>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a:lstStyle/>
              <a:p>
                <a:endParaRPr lang="zh-CN" altLang="en-US" sz="100"/>
              </a:p>
            </p:txBody>
          </p:sp>
          <p:sp>
            <p:nvSpPr>
              <p:cNvPr id="93190" name="椭圆 199686">
                <a:extLst>
                  <a:ext uri="{FF2B5EF4-FFF2-40B4-BE49-F238E27FC236}">
                    <a16:creationId xmlns:a16="http://schemas.microsoft.com/office/drawing/2014/main" id="{B803E2CE-BD15-43D0-A59A-06E0C5568175}"/>
                  </a:ext>
                </a:extLst>
              </p:cNvPr>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93191" name="椭圆 199687">
                <a:extLst>
                  <a:ext uri="{FF2B5EF4-FFF2-40B4-BE49-F238E27FC236}">
                    <a16:creationId xmlns:a16="http://schemas.microsoft.com/office/drawing/2014/main" id="{E4AC9AB4-17C3-481F-ABDE-8A0BD4F4E1B3}"/>
                  </a:ext>
                </a:extLst>
              </p:cNvPr>
              <p:cNvSpPr>
                <a:spLocks noChangeArrowheads="1"/>
              </p:cNvSpPr>
              <p:nvPr/>
            </p:nvSpPr>
            <p:spPr bwMode="auto">
              <a:xfrm>
                <a:off x="2254" y="1856"/>
                <a:ext cx="1262" cy="1264"/>
              </a:xfrm>
              <a:prstGeom prst="ellipse">
                <a:avLst/>
              </a:prstGeom>
              <a:gradFill rotWithShape="1">
                <a:gsLst>
                  <a:gs pos="0">
                    <a:srgbClr val="FFFFFF"/>
                  </a:gs>
                  <a:gs pos="50000">
                    <a:schemeClr val="hlink"/>
                  </a:gs>
                  <a:gs pos="100000">
                    <a:srgbClr val="FFFFFF"/>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192" name="椭圆 199688">
                <a:extLst>
                  <a:ext uri="{FF2B5EF4-FFF2-40B4-BE49-F238E27FC236}">
                    <a16:creationId xmlns:a16="http://schemas.microsoft.com/office/drawing/2014/main" id="{54C64CAF-4BA6-470B-A5D2-A28ECD38B889}"/>
                  </a:ext>
                </a:extLst>
              </p:cNvPr>
              <p:cNvSpPr>
                <a:spLocks noChangeArrowheads="1"/>
              </p:cNvSpPr>
              <p:nvPr/>
            </p:nvSpPr>
            <p:spPr bwMode="auto">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193" name="椭圆 199689">
                <a:extLst>
                  <a:ext uri="{FF2B5EF4-FFF2-40B4-BE49-F238E27FC236}">
                    <a16:creationId xmlns:a16="http://schemas.microsoft.com/office/drawing/2014/main" id="{CDAAA562-A3F8-43F1-B692-7687F68AB39D}"/>
                  </a:ext>
                </a:extLst>
              </p:cNvPr>
              <p:cNvSpPr>
                <a:spLocks noChangeArrowheads="1"/>
              </p:cNvSpPr>
              <p:nvPr/>
            </p:nvSpPr>
            <p:spPr bwMode="auto">
              <a:xfrm>
                <a:off x="2337" y="1939"/>
                <a:ext cx="1096" cy="1098"/>
              </a:xfrm>
              <a:prstGeom prst="ellipse">
                <a:avLst/>
              </a:prstGeom>
              <a:gradFill rotWithShape="1">
                <a:gsLst>
                  <a:gs pos="0">
                    <a:srgbClr val="7A3243"/>
                  </a:gs>
                  <a:gs pos="50000">
                    <a:schemeClr val="hlink"/>
                  </a:gs>
                  <a:gs pos="100000">
                    <a:srgbClr val="7A3243"/>
                  </a:gs>
                </a:gsLst>
                <a:lin ang="189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194" name="椭圆 199690">
                <a:extLst>
                  <a:ext uri="{FF2B5EF4-FFF2-40B4-BE49-F238E27FC236}">
                    <a16:creationId xmlns:a16="http://schemas.microsoft.com/office/drawing/2014/main" id="{23B2122A-2294-453D-A92A-DFC02A1A0EAE}"/>
                  </a:ext>
                </a:extLst>
              </p:cNvPr>
              <p:cNvSpPr>
                <a:spLocks noChangeArrowheads="1"/>
              </p:cNvSpPr>
              <p:nvPr/>
            </p:nvSpPr>
            <p:spPr bwMode="auto">
              <a:xfrm>
                <a:off x="2337" y="1939"/>
                <a:ext cx="1096" cy="1098"/>
              </a:xfrm>
              <a:prstGeom prst="ellipse">
                <a:avLst/>
              </a:prstGeom>
              <a:gradFill rotWithShape="1">
                <a:gsLst>
                  <a:gs pos="0">
                    <a:schemeClr val="accent1"/>
                  </a:gs>
                  <a:gs pos="100000">
                    <a:srgbClr val="3E631A"/>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grpSp>
      </p:grpSp>
      <p:sp>
        <p:nvSpPr>
          <p:cNvPr id="93195" name="任意多边形 199691">
            <a:extLst>
              <a:ext uri="{FF2B5EF4-FFF2-40B4-BE49-F238E27FC236}">
                <a16:creationId xmlns:a16="http://schemas.microsoft.com/office/drawing/2014/main" id="{34BCB2DF-A67C-46E5-8E6D-168BD1E43C7C}"/>
              </a:ext>
            </a:extLst>
          </p:cNvPr>
          <p:cNvSpPr>
            <a:spLocks noChangeArrowheads="1"/>
          </p:cNvSpPr>
          <p:nvPr/>
        </p:nvSpPr>
        <p:spPr bwMode="auto">
          <a:xfrm rot="5400000" flipH="1">
            <a:off x="-2075284" y="1730598"/>
            <a:ext cx="4032250" cy="3929063"/>
          </a:xfrm>
          <a:custGeom>
            <a:avLst/>
            <a:gdLst>
              <a:gd name="T0" fmla="*/ 10744 w 21600"/>
              <a:gd name="T1" fmla="*/ 10800 h 21600"/>
              <a:gd name="T2" fmla="*/ 10800 w 21600"/>
              <a:gd name="T3" fmla="*/ 10744 h 21600"/>
              <a:gd name="T4" fmla="*/ 10856 w 21600"/>
              <a:gd name="T5" fmla="*/ 10800 h 21600"/>
              <a:gd name="T6" fmla="*/ 21600 w 21600"/>
              <a:gd name="T7" fmla="*/ 10800 h 21600"/>
              <a:gd name="T8" fmla="*/ 10800 w 21600"/>
              <a:gd name="T9" fmla="*/ 0 h 21600"/>
              <a:gd name="T10" fmla="*/ 0 w 21600"/>
              <a:gd name="T11" fmla="*/ 10800 h 21600"/>
            </a:gdLst>
            <a:ahLst/>
            <a:cxnLst>
              <a:cxn ang="0">
                <a:pos x="T0" y="T1"/>
              </a:cxn>
              <a:cxn ang="0">
                <a:pos x="T2" y="T3"/>
              </a:cxn>
              <a:cxn ang="0">
                <a:pos x="T4" y="T5"/>
              </a:cxn>
              <a:cxn ang="0">
                <a:pos x="T6" y="T7"/>
              </a:cxn>
              <a:cxn ang="0">
                <a:pos x="T8" y="T9"/>
              </a:cxn>
              <a:cxn ang="0">
                <a:pos x="T10" y="T11"/>
              </a:cxn>
            </a:cxnLst>
            <a:rect l="0" t="0" r="r" b="b"/>
            <a:pathLst>
              <a:path w="21600" h="21600">
                <a:moveTo>
                  <a:pt x="10744" y="10800"/>
                </a:moveTo>
                <a:cubicBezTo>
                  <a:pt x="10744" y="10769"/>
                  <a:pt x="10769" y="10744"/>
                  <a:pt x="10800" y="10744"/>
                </a:cubicBezTo>
                <a:cubicBezTo>
                  <a:pt x="10831" y="10744"/>
                  <a:pt x="10856" y="10769"/>
                  <a:pt x="10856" y="10800"/>
                </a:cubicBezTo>
                <a:lnTo>
                  <a:pt x="21600" y="10800"/>
                </a:lnTo>
                <a:cubicBezTo>
                  <a:pt x="21600" y="4835"/>
                  <a:pt x="16765" y="0"/>
                  <a:pt x="10800" y="0"/>
                </a:cubicBezTo>
                <a:cubicBezTo>
                  <a:pt x="4835" y="0"/>
                  <a:pt x="0" y="4835"/>
                  <a:pt x="0" y="10800"/>
                </a:cubicBezTo>
                <a:close/>
              </a:path>
            </a:pathLst>
          </a:custGeom>
          <a:gradFill rotWithShape="1">
            <a:gsLst>
              <a:gs pos="0">
                <a:srgbClr val="CCFF66">
                  <a:alpha val="56000"/>
                </a:srgbClr>
              </a:gs>
              <a:gs pos="50000">
                <a:srgbClr val="5E762F"/>
              </a:gs>
              <a:gs pos="100000">
                <a:srgbClr val="CCFF66">
                  <a:alpha val="56000"/>
                </a:srgbClr>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sz="100"/>
          </a:p>
        </p:txBody>
      </p:sp>
      <p:grpSp>
        <p:nvGrpSpPr>
          <p:cNvPr id="93196" name="组合 199692">
            <a:extLst>
              <a:ext uri="{FF2B5EF4-FFF2-40B4-BE49-F238E27FC236}">
                <a16:creationId xmlns:a16="http://schemas.microsoft.com/office/drawing/2014/main" id="{D9E6798F-1C38-421D-B2F7-F2F0EBBF337A}"/>
              </a:ext>
            </a:extLst>
          </p:cNvPr>
          <p:cNvGrpSpPr>
            <a:grpSpLocks/>
          </p:cNvGrpSpPr>
          <p:nvPr/>
        </p:nvGrpSpPr>
        <p:grpSpPr bwMode="auto">
          <a:xfrm>
            <a:off x="1775520" y="1961943"/>
            <a:ext cx="3979863" cy="385762"/>
            <a:chOff x="1338" y="2387"/>
            <a:chExt cx="2790" cy="320"/>
          </a:xfrm>
        </p:grpSpPr>
        <p:sp>
          <p:nvSpPr>
            <p:cNvPr id="199694" name="圆角矩形 199693">
              <a:hlinkClick r:id="rId4" action="ppaction://hlinksldjump"/>
              <a:extLst>
                <a:ext uri="{FF2B5EF4-FFF2-40B4-BE49-F238E27FC236}">
                  <a16:creationId xmlns:a16="http://schemas.microsoft.com/office/drawing/2014/main" id="{3F9291C5-C0EE-474C-A8E0-B5DEBAC063EC}"/>
                </a:ext>
              </a:extLst>
            </p:cNvPr>
            <p:cNvSpPr/>
            <p:nvPr/>
          </p:nvSpPr>
          <p:spPr>
            <a:xfrm>
              <a:off x="1519" y="2387"/>
              <a:ext cx="2609"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r>
                <a:rPr lang="zh-CN" altLang="en-US" sz="2400" noProof="1">
                  <a:solidFill>
                    <a:srgbClr val="CC00CC"/>
                  </a:solidFill>
                  <a:effectLst>
                    <a:outerShdw blurRad="38100" dist="38100" dir="2700000">
                      <a:srgbClr val="C0C0C0"/>
                    </a:outerShdw>
                  </a:effectLst>
                  <a:ea typeface="华文新魏" pitchFamily="2" charset="-122"/>
                </a:rPr>
                <a:t>一、什么是操作系统</a:t>
              </a:r>
              <a:r>
                <a:rPr lang="zh-CN" altLang="en-US" sz="2400" noProof="1">
                  <a:solidFill>
                    <a:srgbClr val="000099"/>
                  </a:solidFill>
                  <a:effectLst>
                    <a:outerShdw blurRad="38100" dist="38100" dir="2700000">
                      <a:srgbClr val="C0C0C0"/>
                    </a:outerShdw>
                  </a:effectLst>
                  <a:ea typeface="华文新魏" pitchFamily="2" charset="-122"/>
                </a:rPr>
                <a:t> </a:t>
              </a:r>
            </a:p>
          </p:txBody>
        </p:sp>
        <p:grpSp>
          <p:nvGrpSpPr>
            <p:cNvPr id="93198" name="组合 199694">
              <a:extLst>
                <a:ext uri="{FF2B5EF4-FFF2-40B4-BE49-F238E27FC236}">
                  <a16:creationId xmlns:a16="http://schemas.microsoft.com/office/drawing/2014/main" id="{DDCB0C2B-4E5C-485D-9841-786160123C04}"/>
                </a:ext>
              </a:extLst>
            </p:cNvPr>
            <p:cNvGrpSpPr>
              <a:grpSpLocks/>
            </p:cNvGrpSpPr>
            <p:nvPr/>
          </p:nvGrpSpPr>
          <p:grpSpPr bwMode="auto">
            <a:xfrm>
              <a:off x="1338" y="2432"/>
              <a:ext cx="240" cy="240"/>
              <a:chOff x="2078" y="1680"/>
              <a:chExt cx="1615" cy="1615"/>
            </a:xfrm>
          </p:grpSpPr>
          <p:sp>
            <p:nvSpPr>
              <p:cNvPr id="93199" name="椭圆 199695">
                <a:extLst>
                  <a:ext uri="{FF2B5EF4-FFF2-40B4-BE49-F238E27FC236}">
                    <a16:creationId xmlns:a16="http://schemas.microsoft.com/office/drawing/2014/main" id="{D0CE3CED-BC26-41E9-91DF-7E781475C50B}"/>
                  </a:ext>
                </a:extLst>
              </p:cNvPr>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a:lstStyle/>
              <a:p>
                <a:endParaRPr lang="zh-CN" altLang="en-US" sz="100"/>
              </a:p>
            </p:txBody>
          </p:sp>
          <p:sp>
            <p:nvSpPr>
              <p:cNvPr id="93200" name="椭圆 199696">
                <a:extLst>
                  <a:ext uri="{FF2B5EF4-FFF2-40B4-BE49-F238E27FC236}">
                    <a16:creationId xmlns:a16="http://schemas.microsoft.com/office/drawing/2014/main" id="{915077CB-BBB6-475E-BCE2-BF70435546C1}"/>
                  </a:ext>
                </a:extLst>
              </p:cNvPr>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93201" name="椭圆 199697">
                <a:extLst>
                  <a:ext uri="{FF2B5EF4-FFF2-40B4-BE49-F238E27FC236}">
                    <a16:creationId xmlns:a16="http://schemas.microsoft.com/office/drawing/2014/main" id="{191F2F1F-DC90-4E6D-8B19-B41B0B91BD55}"/>
                  </a:ext>
                </a:extLst>
              </p:cNvPr>
              <p:cNvSpPr>
                <a:spLocks noChangeArrowheads="1"/>
              </p:cNvSpPr>
              <p:nvPr/>
            </p:nvSpPr>
            <p:spPr bwMode="auto">
              <a:xfrm>
                <a:off x="2254" y="1856"/>
                <a:ext cx="1262" cy="1264"/>
              </a:xfrm>
              <a:prstGeom prst="ellipse">
                <a:avLst/>
              </a:prstGeom>
              <a:gradFill rotWithShape="1">
                <a:gsLst>
                  <a:gs pos="0">
                    <a:srgbClr val="FFFFFF"/>
                  </a:gs>
                  <a:gs pos="50000">
                    <a:schemeClr val="hlink"/>
                  </a:gs>
                  <a:gs pos="100000">
                    <a:srgbClr val="FFFFFF"/>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202" name="椭圆 199698">
                <a:extLst>
                  <a:ext uri="{FF2B5EF4-FFF2-40B4-BE49-F238E27FC236}">
                    <a16:creationId xmlns:a16="http://schemas.microsoft.com/office/drawing/2014/main" id="{BD094C4E-FAED-4BF3-B016-B7886127B454}"/>
                  </a:ext>
                </a:extLst>
              </p:cNvPr>
              <p:cNvSpPr>
                <a:spLocks noChangeArrowheads="1"/>
              </p:cNvSpPr>
              <p:nvPr/>
            </p:nvSpPr>
            <p:spPr bwMode="auto">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203" name="椭圆 199699">
                <a:extLst>
                  <a:ext uri="{FF2B5EF4-FFF2-40B4-BE49-F238E27FC236}">
                    <a16:creationId xmlns:a16="http://schemas.microsoft.com/office/drawing/2014/main" id="{67A3F4E7-EC29-4E70-9A80-BF5BBA3964EF}"/>
                  </a:ext>
                </a:extLst>
              </p:cNvPr>
              <p:cNvSpPr>
                <a:spLocks noChangeArrowheads="1"/>
              </p:cNvSpPr>
              <p:nvPr/>
            </p:nvSpPr>
            <p:spPr bwMode="auto">
              <a:xfrm>
                <a:off x="2337" y="1939"/>
                <a:ext cx="1096" cy="1098"/>
              </a:xfrm>
              <a:prstGeom prst="ellipse">
                <a:avLst/>
              </a:prstGeom>
              <a:gradFill rotWithShape="1">
                <a:gsLst>
                  <a:gs pos="0">
                    <a:srgbClr val="7A3243"/>
                  </a:gs>
                  <a:gs pos="50000">
                    <a:schemeClr val="hlink"/>
                  </a:gs>
                  <a:gs pos="100000">
                    <a:srgbClr val="7A3243"/>
                  </a:gs>
                </a:gsLst>
                <a:lin ang="189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204" name="椭圆 199700">
                <a:extLst>
                  <a:ext uri="{FF2B5EF4-FFF2-40B4-BE49-F238E27FC236}">
                    <a16:creationId xmlns:a16="http://schemas.microsoft.com/office/drawing/2014/main" id="{C5E6C197-89A5-4CFF-B300-47B6243A7BDA}"/>
                  </a:ext>
                </a:extLst>
              </p:cNvPr>
              <p:cNvSpPr>
                <a:spLocks noChangeArrowheads="1"/>
              </p:cNvSpPr>
              <p:nvPr/>
            </p:nvSpPr>
            <p:spPr bwMode="auto">
              <a:xfrm>
                <a:off x="2337" y="1939"/>
                <a:ext cx="1096" cy="1098"/>
              </a:xfrm>
              <a:prstGeom prst="ellipse">
                <a:avLst/>
              </a:prstGeom>
              <a:gradFill rotWithShape="1">
                <a:gsLst>
                  <a:gs pos="0">
                    <a:srgbClr val="CC00CC"/>
                  </a:gs>
                  <a:gs pos="100000">
                    <a:srgbClr val="630063"/>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grpSp>
      </p:grpSp>
      <p:grpSp>
        <p:nvGrpSpPr>
          <p:cNvPr id="93205" name="组合 199701">
            <a:extLst>
              <a:ext uri="{FF2B5EF4-FFF2-40B4-BE49-F238E27FC236}">
                <a16:creationId xmlns:a16="http://schemas.microsoft.com/office/drawing/2014/main" id="{C2B00C47-056D-4961-BA4E-F2408142AE91}"/>
              </a:ext>
            </a:extLst>
          </p:cNvPr>
          <p:cNvGrpSpPr>
            <a:grpSpLocks/>
          </p:cNvGrpSpPr>
          <p:nvPr/>
        </p:nvGrpSpPr>
        <p:grpSpPr bwMode="auto">
          <a:xfrm>
            <a:off x="2135560" y="3356992"/>
            <a:ext cx="4051300" cy="390525"/>
            <a:chOff x="1092" y="3168"/>
            <a:chExt cx="3084" cy="320"/>
          </a:xfrm>
        </p:grpSpPr>
        <p:sp>
          <p:nvSpPr>
            <p:cNvPr id="199703" name="圆角矩形 199702">
              <a:hlinkClick r:id="rId5" action="ppaction://hlinksldjump"/>
              <a:extLst>
                <a:ext uri="{FF2B5EF4-FFF2-40B4-BE49-F238E27FC236}">
                  <a16:creationId xmlns:a16="http://schemas.microsoft.com/office/drawing/2014/main" id="{4BDC2E2C-8310-475A-B8D2-ECFBA0B6EC36}"/>
                </a:ext>
              </a:extLst>
            </p:cNvPr>
            <p:cNvSpPr/>
            <p:nvPr/>
          </p:nvSpPr>
          <p:spPr>
            <a:xfrm>
              <a:off x="1303" y="3168"/>
              <a:ext cx="2873" cy="32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lstStyle/>
            <a:p>
              <a:pPr eaLnBrk="0" hangingPunct="0"/>
              <a:r>
                <a:rPr lang="zh-CN" altLang="en-US" sz="2400" noProof="1">
                  <a:solidFill>
                    <a:srgbClr val="000099"/>
                  </a:solidFill>
                  <a:effectLst>
                    <a:outerShdw blurRad="38100" dist="38100" dir="2700000">
                      <a:srgbClr val="C0C0C0"/>
                    </a:outerShdw>
                  </a:effectLst>
                  <a:ea typeface="华文新魏" pitchFamily="2" charset="-122"/>
                </a:rPr>
                <a:t>二、操作系统的目标</a:t>
              </a:r>
              <a:r>
                <a:rPr lang="zh-CN" altLang="en-US" sz="2400" noProof="1">
                  <a:solidFill>
                    <a:srgbClr val="008000"/>
                  </a:solidFill>
                  <a:effectLst>
                    <a:outerShdw blurRad="38100" dist="38100" dir="2700000">
                      <a:srgbClr val="C0C0C0"/>
                    </a:outerShdw>
                  </a:effectLst>
                  <a:ea typeface="华文新魏" pitchFamily="2" charset="-122"/>
                </a:rPr>
                <a:t> </a:t>
              </a:r>
            </a:p>
          </p:txBody>
        </p:sp>
        <p:grpSp>
          <p:nvGrpSpPr>
            <p:cNvPr id="93207" name="组合 199703">
              <a:extLst>
                <a:ext uri="{FF2B5EF4-FFF2-40B4-BE49-F238E27FC236}">
                  <a16:creationId xmlns:a16="http://schemas.microsoft.com/office/drawing/2014/main" id="{D01CF902-232C-4F9D-84EF-141B3B6278FE}"/>
                </a:ext>
              </a:extLst>
            </p:cNvPr>
            <p:cNvGrpSpPr>
              <a:grpSpLocks/>
            </p:cNvGrpSpPr>
            <p:nvPr/>
          </p:nvGrpSpPr>
          <p:grpSpPr bwMode="auto">
            <a:xfrm>
              <a:off x="1092" y="3232"/>
              <a:ext cx="240" cy="240"/>
              <a:chOff x="2078" y="1680"/>
              <a:chExt cx="1615" cy="1615"/>
            </a:xfrm>
          </p:grpSpPr>
          <p:sp>
            <p:nvSpPr>
              <p:cNvPr id="93208" name="椭圆 199704">
                <a:extLst>
                  <a:ext uri="{FF2B5EF4-FFF2-40B4-BE49-F238E27FC236}">
                    <a16:creationId xmlns:a16="http://schemas.microsoft.com/office/drawing/2014/main" id="{D72BED4D-851D-45BF-B014-8668DAF5EA98}"/>
                  </a:ext>
                </a:extLst>
              </p:cNvPr>
              <p:cNvSpPr>
                <a:spLocks noChangeArrowheads="1"/>
              </p:cNvSpPr>
              <p:nvPr/>
            </p:nvSpPr>
            <p:spPr bwMode="auto">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solidFill>
                      <a:srgbClr val="000000"/>
                    </a:solidFill>
                    <a:round/>
                    <a:headEnd/>
                    <a:tailEnd/>
                  </a14:hiddenLine>
                </a:ext>
              </a:extLst>
            </p:spPr>
            <p:txBody>
              <a:bodyPr/>
              <a:lstStyle/>
              <a:p>
                <a:endParaRPr lang="zh-CN" altLang="en-US" sz="100"/>
              </a:p>
            </p:txBody>
          </p:sp>
          <p:sp>
            <p:nvSpPr>
              <p:cNvPr id="93209" name="椭圆 199705">
                <a:extLst>
                  <a:ext uri="{FF2B5EF4-FFF2-40B4-BE49-F238E27FC236}">
                    <a16:creationId xmlns:a16="http://schemas.microsoft.com/office/drawing/2014/main" id="{302B7452-0117-4294-B61B-F49A0941BA46}"/>
                  </a:ext>
                </a:extLst>
              </p:cNvPr>
              <p:cNvSpPr>
                <a:spLocks noChangeArrowheads="1"/>
              </p:cNvSpPr>
              <p:nvPr/>
            </p:nvSpPr>
            <p:spPr bwMode="auto">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93210" name="椭圆 199706">
                <a:extLst>
                  <a:ext uri="{FF2B5EF4-FFF2-40B4-BE49-F238E27FC236}">
                    <a16:creationId xmlns:a16="http://schemas.microsoft.com/office/drawing/2014/main" id="{35086632-0A18-44F3-A460-3447124170CD}"/>
                  </a:ext>
                </a:extLst>
              </p:cNvPr>
              <p:cNvSpPr>
                <a:spLocks noChangeArrowheads="1"/>
              </p:cNvSpPr>
              <p:nvPr/>
            </p:nvSpPr>
            <p:spPr bwMode="auto">
              <a:xfrm>
                <a:off x="2254" y="1856"/>
                <a:ext cx="1262" cy="1264"/>
              </a:xfrm>
              <a:prstGeom prst="ellipse">
                <a:avLst/>
              </a:prstGeom>
              <a:gradFill rotWithShape="1">
                <a:gsLst>
                  <a:gs pos="0">
                    <a:srgbClr val="FFFFFF"/>
                  </a:gs>
                  <a:gs pos="50000">
                    <a:schemeClr val="hlink"/>
                  </a:gs>
                  <a:gs pos="100000">
                    <a:srgbClr val="FFFFFF"/>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211" name="椭圆 199707">
                <a:extLst>
                  <a:ext uri="{FF2B5EF4-FFF2-40B4-BE49-F238E27FC236}">
                    <a16:creationId xmlns:a16="http://schemas.microsoft.com/office/drawing/2014/main" id="{C6B9230D-CBDD-4988-B0A2-D7F1D5A69CDE}"/>
                  </a:ext>
                </a:extLst>
              </p:cNvPr>
              <p:cNvSpPr>
                <a:spLocks noChangeArrowheads="1"/>
              </p:cNvSpPr>
              <p:nvPr/>
            </p:nvSpPr>
            <p:spPr bwMode="auto">
              <a:xfrm>
                <a:off x="2254" y="1856"/>
                <a:ext cx="1262" cy="1264"/>
              </a:xfrm>
              <a:prstGeom prst="ellipse">
                <a:avLst/>
              </a:prstGeom>
              <a:gradFill rotWithShape="1">
                <a:gsLst>
                  <a:gs pos="0">
                    <a:srgbClr val="000000"/>
                  </a:gs>
                  <a:gs pos="100000">
                    <a:srgbClr val="8D67E1"/>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212" name="椭圆 199708">
                <a:extLst>
                  <a:ext uri="{FF2B5EF4-FFF2-40B4-BE49-F238E27FC236}">
                    <a16:creationId xmlns:a16="http://schemas.microsoft.com/office/drawing/2014/main" id="{3AB3FD54-08DE-431A-860E-D1C4FEBEB6A5}"/>
                  </a:ext>
                </a:extLst>
              </p:cNvPr>
              <p:cNvSpPr>
                <a:spLocks noChangeArrowheads="1"/>
              </p:cNvSpPr>
              <p:nvPr/>
            </p:nvSpPr>
            <p:spPr bwMode="auto">
              <a:xfrm>
                <a:off x="2337" y="1939"/>
                <a:ext cx="1096" cy="1098"/>
              </a:xfrm>
              <a:prstGeom prst="ellipse">
                <a:avLst/>
              </a:prstGeom>
              <a:gradFill rotWithShape="1">
                <a:gsLst>
                  <a:gs pos="0">
                    <a:srgbClr val="7A3243"/>
                  </a:gs>
                  <a:gs pos="50000">
                    <a:schemeClr val="hlink"/>
                  </a:gs>
                  <a:gs pos="100000">
                    <a:srgbClr val="7A3243"/>
                  </a:gs>
                </a:gsLst>
                <a:lin ang="189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sp>
            <p:nvSpPr>
              <p:cNvPr id="93213" name="椭圆 199709">
                <a:extLst>
                  <a:ext uri="{FF2B5EF4-FFF2-40B4-BE49-F238E27FC236}">
                    <a16:creationId xmlns:a16="http://schemas.microsoft.com/office/drawing/2014/main" id="{7A176C5D-3858-434E-BD65-497CA36393B5}"/>
                  </a:ext>
                </a:extLst>
              </p:cNvPr>
              <p:cNvSpPr>
                <a:spLocks noChangeArrowheads="1"/>
              </p:cNvSpPr>
              <p:nvPr/>
            </p:nvSpPr>
            <p:spPr bwMode="auto">
              <a:xfrm>
                <a:off x="2337" y="1939"/>
                <a:ext cx="1096" cy="1098"/>
              </a:xfrm>
              <a:prstGeom prst="ellipse">
                <a:avLst/>
              </a:prstGeom>
              <a:gradFill rotWithShape="1">
                <a:gsLst>
                  <a:gs pos="0">
                    <a:srgbClr val="8D67E1"/>
                  </a:gs>
                  <a:gs pos="100000">
                    <a:srgbClr val="45326D"/>
                  </a:gs>
                </a:gsLst>
                <a:lin ang="27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sz="100"/>
              </a:p>
            </p:txBody>
          </p:sp>
        </p:grpSp>
      </p:grpSp>
      <p:sp>
        <p:nvSpPr>
          <p:cNvPr id="199712" name="矩形 199711">
            <a:extLst>
              <a:ext uri="{FF2B5EF4-FFF2-40B4-BE49-F238E27FC236}">
                <a16:creationId xmlns:a16="http://schemas.microsoft.com/office/drawing/2014/main" id="{5D8A6B5C-EA15-47D6-8035-D50EBAA5880D}"/>
              </a:ext>
            </a:extLst>
          </p:cNvPr>
          <p:cNvSpPr>
            <a:spLocks noChangeArrowheads="1" noChangeShapeType="1" noTextEdit="1"/>
          </p:cNvSpPr>
          <p:nvPr/>
        </p:nvSpPr>
        <p:spPr bwMode="auto">
          <a:xfrm>
            <a:off x="263352" y="158001"/>
            <a:ext cx="4608513"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1.1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操作系统的定义与目标</a:t>
            </a:r>
          </a:p>
        </p:txBody>
      </p:sp>
      <p:pic>
        <p:nvPicPr>
          <p:cNvPr id="32" name="图片 31" descr="czxtylj">
            <a:extLst>
              <a:ext uri="{FF2B5EF4-FFF2-40B4-BE49-F238E27FC236}">
                <a16:creationId xmlns:a16="http://schemas.microsoft.com/office/drawing/2014/main" id="{A7B79CBE-79EE-4437-A875-7F37F93635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2144" y="1844824"/>
            <a:ext cx="3888333" cy="388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4303667"/>
      </p:ext>
    </p:extLst>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文本框 340993">
            <a:extLst>
              <a:ext uri="{FF2B5EF4-FFF2-40B4-BE49-F238E27FC236}">
                <a16:creationId xmlns:a16="http://schemas.microsoft.com/office/drawing/2014/main" id="{627A55C0-F854-4B96-A223-AF7FA66507EE}"/>
              </a:ext>
            </a:extLst>
          </p:cNvPr>
          <p:cNvSpPr txBox="1"/>
          <p:nvPr/>
        </p:nvSpPr>
        <p:spPr>
          <a:xfrm>
            <a:off x="1774825" y="1052513"/>
            <a:ext cx="5256213" cy="460375"/>
          </a:xfrm>
          <a:prstGeom prst="rect">
            <a:avLst/>
          </a:prstGeom>
          <a:noFill/>
          <a:ln w="9525">
            <a:noFill/>
          </a:ln>
          <a:effectLst>
            <a:prstShdw prst="shdw17" dist="17961" dir="2699999">
              <a:schemeClr val="accent1">
                <a:gamma/>
                <a:shade val="60000"/>
                <a:invGamma/>
              </a:schemeClr>
            </a:prstShdw>
          </a:effectLst>
        </p:spPr>
        <p:txBody>
          <a:bodyPr>
            <a:spAutoFit/>
          </a:bodyPr>
          <a:lstStyle/>
          <a:p>
            <a:pPr>
              <a:spcBef>
                <a:spcPct val="50000"/>
              </a:spcBef>
            </a:pPr>
            <a:r>
              <a:rPr lang="en-US" altLang="zh-CN" sz="2400" noProof="1">
                <a:solidFill>
                  <a:srgbClr val="800000"/>
                </a:solidFill>
                <a:effectLst>
                  <a:outerShdw blurRad="38100" dist="38100" dir="2700000">
                    <a:srgbClr val="C0C0C0"/>
                  </a:outerShdw>
                </a:effectLst>
              </a:rPr>
              <a:t>4</a:t>
            </a:r>
            <a:r>
              <a:rPr lang="zh-CN" altLang="en-US" sz="2400" noProof="1">
                <a:solidFill>
                  <a:srgbClr val="800000"/>
                </a:solidFill>
                <a:effectLst>
                  <a:outerShdw blurRad="38100" dist="38100" dir="2700000">
                    <a:srgbClr val="C0C0C0"/>
                  </a:outerShdw>
                </a:effectLst>
              </a:rPr>
              <a:t>、虚拟机</a:t>
            </a:r>
          </a:p>
        </p:txBody>
      </p:sp>
      <p:sp>
        <p:nvSpPr>
          <p:cNvPr id="340995" name="文本框 340994">
            <a:extLst>
              <a:ext uri="{FF2B5EF4-FFF2-40B4-BE49-F238E27FC236}">
                <a16:creationId xmlns:a16="http://schemas.microsoft.com/office/drawing/2014/main" id="{5134F311-CD1F-45F4-B1C4-6E1B228CB2B5}"/>
              </a:ext>
            </a:extLst>
          </p:cNvPr>
          <p:cNvSpPr txBox="1"/>
          <p:nvPr/>
        </p:nvSpPr>
        <p:spPr>
          <a:xfrm>
            <a:off x="2782888" y="5846763"/>
            <a:ext cx="1873250" cy="398462"/>
          </a:xfrm>
          <a:prstGeom prst="rect">
            <a:avLst/>
          </a:prstGeom>
          <a:noFill/>
          <a:ln w="9525">
            <a:noFill/>
          </a:ln>
          <a:effectLst>
            <a:prstShdw prst="shdw17" dist="17961" dir="2699999">
              <a:schemeClr val="accent1">
                <a:gamma/>
                <a:shade val="60000"/>
                <a:invGamma/>
              </a:schemeClr>
            </a:prstShdw>
          </a:effectLst>
        </p:spPr>
        <p:txBody>
          <a:bodyPr>
            <a:spAutoFit/>
          </a:bodyPr>
          <a:lstStyle/>
          <a:p>
            <a:pPr algn="ctr">
              <a:spcBef>
                <a:spcPct val="50000"/>
              </a:spcBef>
            </a:pPr>
            <a:r>
              <a:rPr lang="zh-CN" altLang="en-US" sz="2000" noProof="1">
                <a:solidFill>
                  <a:srgbClr val="0F06BA"/>
                </a:solidFill>
                <a:effectLst>
                  <a:outerShdw blurRad="38100" dist="38100" dir="2700000">
                    <a:srgbClr val="C0C0C0"/>
                  </a:outerShdw>
                </a:effectLst>
              </a:rPr>
              <a:t>实机</a:t>
            </a:r>
            <a:r>
              <a:rPr lang="zh-CN" altLang="en-US" sz="2000" noProof="1">
                <a:solidFill>
                  <a:srgbClr val="0F06BA"/>
                </a:solidFill>
              </a:rPr>
              <a:t> </a:t>
            </a:r>
          </a:p>
        </p:txBody>
      </p:sp>
      <p:pic>
        <p:nvPicPr>
          <p:cNvPr id="340998" name="图片 340997">
            <a:extLst>
              <a:ext uri="{FF2B5EF4-FFF2-40B4-BE49-F238E27FC236}">
                <a16:creationId xmlns:a16="http://schemas.microsoft.com/office/drawing/2014/main" id="{445CCC7F-E74F-445F-8BF9-A02DC523C8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888" y="1557338"/>
            <a:ext cx="6769100" cy="424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0999" name="文本框 340998">
            <a:extLst>
              <a:ext uri="{FF2B5EF4-FFF2-40B4-BE49-F238E27FC236}">
                <a16:creationId xmlns:a16="http://schemas.microsoft.com/office/drawing/2014/main" id="{3289ED89-82C1-4C40-9042-AD57E360529B}"/>
              </a:ext>
            </a:extLst>
          </p:cNvPr>
          <p:cNvSpPr txBox="1"/>
          <p:nvPr/>
        </p:nvSpPr>
        <p:spPr>
          <a:xfrm>
            <a:off x="7104063" y="5949950"/>
            <a:ext cx="1873250" cy="398463"/>
          </a:xfrm>
          <a:prstGeom prst="rect">
            <a:avLst/>
          </a:prstGeom>
          <a:noFill/>
          <a:ln w="9525">
            <a:noFill/>
          </a:ln>
          <a:effectLst>
            <a:prstShdw prst="shdw17" dist="17961" dir="2699999">
              <a:schemeClr val="accent1">
                <a:gamma/>
                <a:shade val="60000"/>
                <a:invGamma/>
              </a:schemeClr>
            </a:prstShdw>
          </a:effectLst>
        </p:spPr>
        <p:txBody>
          <a:bodyPr>
            <a:spAutoFit/>
          </a:bodyPr>
          <a:lstStyle/>
          <a:p>
            <a:pPr algn="ctr">
              <a:spcBef>
                <a:spcPct val="50000"/>
              </a:spcBef>
            </a:pPr>
            <a:r>
              <a:rPr lang="zh-CN" altLang="en-US" sz="2000" noProof="1">
                <a:solidFill>
                  <a:srgbClr val="0F06BA"/>
                </a:solidFill>
                <a:effectLst>
                  <a:outerShdw blurRad="38100" dist="38100" dir="2700000">
                    <a:srgbClr val="C0C0C0"/>
                  </a:outerShdw>
                </a:effectLst>
              </a:rPr>
              <a:t>虚拟机</a:t>
            </a:r>
            <a:r>
              <a:rPr lang="zh-CN" altLang="en-US" sz="2000" noProof="1">
                <a:solidFill>
                  <a:srgbClr val="0F06BA"/>
                </a:solidFill>
              </a:rPr>
              <a:t> </a:t>
            </a:r>
          </a:p>
        </p:txBody>
      </p:sp>
      <p:sp>
        <p:nvSpPr>
          <p:cNvPr id="8" name="矩形 7">
            <a:extLst>
              <a:ext uri="{FF2B5EF4-FFF2-40B4-BE49-F238E27FC236}">
                <a16:creationId xmlns:a16="http://schemas.microsoft.com/office/drawing/2014/main" id="{2E5DA7E9-2C6D-44B2-8B7C-E03F4FCB6F76}"/>
              </a:ext>
            </a:extLst>
          </p:cNvPr>
          <p:cNvSpPr>
            <a:spLocks noChangeArrowheads="1" noChangeShapeType="1" noTextEdit="1"/>
          </p:cNvSpPr>
          <p:nvPr/>
        </p:nvSpPr>
        <p:spPr bwMode="auto">
          <a:xfrm>
            <a:off x="191344" y="121295"/>
            <a:ext cx="4752975"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1.4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操作系统的结构与特征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40994"/>
                                        </p:tgtEl>
                                        <p:attrNameLst>
                                          <p:attrName>style.visibility</p:attrName>
                                        </p:attrNameLst>
                                      </p:cBhvr>
                                      <p:to>
                                        <p:strVal val="visible"/>
                                      </p:to>
                                    </p:set>
                                    <p:anim calcmode="lin" valueType="num">
                                      <p:cBhvr additive="base">
                                        <p:cTn id="7" dur="500" fill="hold"/>
                                        <p:tgtEl>
                                          <p:spTgt spid="340994"/>
                                        </p:tgtEl>
                                        <p:attrNameLst>
                                          <p:attrName>ppt_x</p:attrName>
                                        </p:attrNameLst>
                                      </p:cBhvr>
                                      <p:tavLst>
                                        <p:tav tm="0">
                                          <p:val>
                                            <p:strVal val="#ppt_x"/>
                                          </p:val>
                                        </p:tav>
                                        <p:tav tm="100000">
                                          <p:val>
                                            <p:strVal val="#ppt_x"/>
                                          </p:val>
                                        </p:tav>
                                      </p:tavLst>
                                    </p:anim>
                                    <p:anim calcmode="lin" valueType="num">
                                      <p:cBhvr additive="base">
                                        <p:cTn id="8" dur="500" fill="hold"/>
                                        <p:tgtEl>
                                          <p:spTgt spid="340994"/>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40995"/>
                                        </p:tgtEl>
                                        <p:attrNameLst>
                                          <p:attrName>style.visibility</p:attrName>
                                        </p:attrNameLst>
                                      </p:cBhvr>
                                      <p:to>
                                        <p:strVal val="visible"/>
                                      </p:to>
                                    </p:set>
                                    <p:anim calcmode="lin" valueType="num">
                                      <p:cBhvr additive="base">
                                        <p:cTn id="12" dur="500" fill="hold"/>
                                        <p:tgtEl>
                                          <p:spTgt spid="340995"/>
                                        </p:tgtEl>
                                        <p:attrNameLst>
                                          <p:attrName>ppt_x</p:attrName>
                                        </p:attrNameLst>
                                      </p:cBhvr>
                                      <p:tavLst>
                                        <p:tav tm="0">
                                          <p:val>
                                            <p:strVal val="#ppt_x"/>
                                          </p:val>
                                        </p:tav>
                                        <p:tav tm="100000">
                                          <p:val>
                                            <p:strVal val="#ppt_x"/>
                                          </p:val>
                                        </p:tav>
                                      </p:tavLst>
                                    </p:anim>
                                    <p:anim calcmode="lin" valueType="num">
                                      <p:cBhvr additive="base">
                                        <p:cTn id="13" dur="500" fill="hold"/>
                                        <p:tgtEl>
                                          <p:spTgt spid="340995"/>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40998"/>
                                        </p:tgtEl>
                                        <p:attrNameLst>
                                          <p:attrName>style.visibility</p:attrName>
                                        </p:attrNameLst>
                                      </p:cBhvr>
                                      <p:to>
                                        <p:strVal val="visible"/>
                                      </p:to>
                                    </p:set>
                                    <p:anim calcmode="lin" valueType="num">
                                      <p:cBhvr additive="base">
                                        <p:cTn id="17" dur="500" fill="hold"/>
                                        <p:tgtEl>
                                          <p:spTgt spid="340998"/>
                                        </p:tgtEl>
                                        <p:attrNameLst>
                                          <p:attrName>ppt_x</p:attrName>
                                        </p:attrNameLst>
                                      </p:cBhvr>
                                      <p:tavLst>
                                        <p:tav tm="0">
                                          <p:val>
                                            <p:strVal val="#ppt_x"/>
                                          </p:val>
                                        </p:tav>
                                        <p:tav tm="100000">
                                          <p:val>
                                            <p:strVal val="#ppt_x"/>
                                          </p:val>
                                        </p:tav>
                                      </p:tavLst>
                                    </p:anim>
                                    <p:anim calcmode="lin" valueType="num">
                                      <p:cBhvr additive="base">
                                        <p:cTn id="18" dur="500" fill="hold"/>
                                        <p:tgtEl>
                                          <p:spTgt spid="340998"/>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40999"/>
                                        </p:tgtEl>
                                        <p:attrNameLst>
                                          <p:attrName>style.visibility</p:attrName>
                                        </p:attrNameLst>
                                      </p:cBhvr>
                                      <p:to>
                                        <p:strVal val="visible"/>
                                      </p:to>
                                    </p:set>
                                    <p:anim calcmode="lin" valueType="num">
                                      <p:cBhvr additive="base">
                                        <p:cTn id="22" dur="500" fill="hold"/>
                                        <p:tgtEl>
                                          <p:spTgt spid="340999"/>
                                        </p:tgtEl>
                                        <p:attrNameLst>
                                          <p:attrName>ppt_x</p:attrName>
                                        </p:attrNameLst>
                                      </p:cBhvr>
                                      <p:tavLst>
                                        <p:tav tm="0">
                                          <p:val>
                                            <p:strVal val="#ppt_x"/>
                                          </p:val>
                                        </p:tav>
                                        <p:tav tm="100000">
                                          <p:val>
                                            <p:strVal val="#ppt_x"/>
                                          </p:val>
                                        </p:tav>
                                      </p:tavLst>
                                    </p:anim>
                                    <p:anim calcmode="lin" valueType="num">
                                      <p:cBhvr additive="base">
                                        <p:cTn id="23" dur="500" fill="hold"/>
                                        <p:tgtEl>
                                          <p:spTgt spid="3409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bldLvl="0" animBg="1"/>
      <p:bldP spid="340995" grpId="0" bldLvl="0"/>
      <p:bldP spid="340999" grpId="0" bldLvl="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5" name="AutoShape 5">
            <a:extLst>
              <a:ext uri="{FF2B5EF4-FFF2-40B4-BE49-F238E27FC236}">
                <a16:creationId xmlns:a16="http://schemas.microsoft.com/office/drawing/2014/main" id="{3A558C48-9A12-483B-B644-AA5CB1013C8E}"/>
              </a:ext>
            </a:extLst>
          </p:cNvPr>
          <p:cNvSpPr>
            <a:spLocks noChangeArrowheads="1"/>
          </p:cNvSpPr>
          <p:nvPr/>
        </p:nvSpPr>
        <p:spPr bwMode="auto">
          <a:xfrm>
            <a:off x="839987" y="921395"/>
            <a:ext cx="4176712" cy="647700"/>
          </a:xfrm>
          <a:prstGeom prst="roundRect">
            <a:avLst>
              <a:gd name="adj" fmla="val 16667"/>
            </a:avLst>
          </a:prstGeom>
          <a:solidFill>
            <a:srgbClr val="FFFFFF">
              <a:alpha val="89803"/>
            </a:srgbClr>
          </a:solidFill>
          <a:ln w="28575">
            <a:solidFill>
              <a:schemeClr val="accent1"/>
            </a:solidFill>
            <a:round/>
            <a:headEnd/>
            <a:tailEnd/>
          </a:ln>
        </p:spPr>
        <p:txBody>
          <a:bodyPr wrap="none" anchor="ctr"/>
          <a:lstStyle/>
          <a:p>
            <a:endParaRPr lang="zh-CN" altLang="en-US" b="0"/>
          </a:p>
        </p:txBody>
      </p:sp>
      <p:sp>
        <p:nvSpPr>
          <p:cNvPr id="343046" name="文本框 343045">
            <a:extLst>
              <a:ext uri="{FF2B5EF4-FFF2-40B4-BE49-F238E27FC236}">
                <a16:creationId xmlns:a16="http://schemas.microsoft.com/office/drawing/2014/main" id="{81C7B196-F712-4653-A594-B7E34B0F8781}"/>
              </a:ext>
            </a:extLst>
          </p:cNvPr>
          <p:cNvSpPr txBox="1"/>
          <p:nvPr/>
        </p:nvSpPr>
        <p:spPr>
          <a:xfrm>
            <a:off x="911424" y="994420"/>
            <a:ext cx="4392613" cy="522287"/>
          </a:xfrm>
          <a:prstGeom prst="rect">
            <a:avLst/>
          </a:prstGeom>
          <a:noFill/>
          <a:ln w="9525">
            <a:noFill/>
          </a:ln>
        </p:spPr>
        <p:txBody>
          <a:bodyPr>
            <a:spAutoFit/>
          </a:bodyPr>
          <a:lstStyle/>
          <a:p>
            <a:pPr algn="just">
              <a:spcBef>
                <a:spcPct val="50000"/>
              </a:spcBef>
            </a:pPr>
            <a:r>
              <a:rPr lang="zh-CN" altLang="en-US" sz="2800" noProof="1">
                <a:solidFill>
                  <a:srgbClr val="FF0000"/>
                </a:solidFill>
                <a:effectLst>
                  <a:outerShdw blurRad="38100" dist="38100" dir="2700000">
                    <a:srgbClr val="C0C0C0"/>
                  </a:outerShdw>
                </a:effectLst>
              </a:rPr>
              <a:t> 二、 操作系统的实现</a:t>
            </a:r>
          </a:p>
        </p:txBody>
      </p:sp>
      <p:sp>
        <p:nvSpPr>
          <p:cNvPr id="343047" name="矩形 343046">
            <a:extLst>
              <a:ext uri="{FF2B5EF4-FFF2-40B4-BE49-F238E27FC236}">
                <a16:creationId xmlns:a16="http://schemas.microsoft.com/office/drawing/2014/main" id="{155EC60B-3850-4C26-BF99-7B232449C09F}"/>
              </a:ext>
            </a:extLst>
          </p:cNvPr>
          <p:cNvSpPr/>
          <p:nvPr/>
        </p:nvSpPr>
        <p:spPr>
          <a:xfrm>
            <a:off x="1487488" y="2190750"/>
            <a:ext cx="10297143" cy="1261884"/>
          </a:xfrm>
          <a:prstGeom prst="rect">
            <a:avLst/>
          </a:prstGeom>
          <a:noFill/>
          <a:ln w="9525">
            <a:noFill/>
          </a:ln>
          <a:effectLst>
            <a:prstShdw prst="shdw17" dist="17961" dir="2699999">
              <a:schemeClr val="accent1">
                <a:gamma/>
                <a:shade val="60000"/>
                <a:invGamma/>
              </a:schemeClr>
            </a:prstShdw>
          </a:effectLst>
        </p:spPr>
        <p:txBody>
          <a:bodyPr wrap="square">
            <a:spAutoFit/>
          </a:bodyPr>
          <a:lstStyle/>
          <a:p>
            <a:r>
              <a:rPr lang="zh-CN" altLang="en-US" sz="2000" noProof="1">
                <a:solidFill>
                  <a:srgbClr val="000099"/>
                </a:solidFill>
                <a:effectLst>
                  <a:outerShdw blurRad="38100" dist="38100" dir="2700000">
                    <a:srgbClr val="C0C0C0"/>
                  </a:outerShdw>
                </a:effectLst>
              </a:rPr>
              <a:t>      实现操作系统，传统上使用汇编语言编写操作系统。然而现在经常使用高级语言（如</a:t>
            </a:r>
            <a:r>
              <a:rPr lang="en-US" altLang="zh-CN" sz="2000" noProof="1">
                <a:solidFill>
                  <a:srgbClr val="000099"/>
                </a:solidFill>
                <a:effectLst>
                  <a:outerShdw blurRad="38100" dist="38100" dir="2700000">
                    <a:srgbClr val="C0C0C0"/>
                  </a:outerShdw>
                </a:effectLst>
              </a:rPr>
              <a:t>C </a:t>
            </a:r>
            <a:r>
              <a:rPr lang="zh-CN" altLang="en-US" sz="2000" noProof="1">
                <a:solidFill>
                  <a:srgbClr val="000099"/>
                </a:solidFill>
                <a:effectLst>
                  <a:outerShdw blurRad="38100" dist="38100" dir="2700000">
                    <a:srgbClr val="C0C0C0"/>
                  </a:outerShdw>
                </a:effectLst>
              </a:rPr>
              <a:t>或</a:t>
            </a:r>
            <a:r>
              <a:rPr lang="en-US" altLang="zh-CN" sz="2000" noProof="1">
                <a:solidFill>
                  <a:srgbClr val="000099"/>
                </a:solidFill>
                <a:effectLst>
                  <a:outerShdw blurRad="38100" dist="38100" dir="2700000">
                    <a:srgbClr val="C0C0C0"/>
                  </a:outerShdw>
                </a:effectLst>
              </a:rPr>
              <a:t>C++</a:t>
            </a:r>
            <a:r>
              <a:rPr lang="zh-CN" altLang="en-US" sz="2000" noProof="1">
                <a:solidFill>
                  <a:srgbClr val="000099"/>
                </a:solidFill>
                <a:effectLst>
                  <a:outerShdw blurRad="38100" dist="38100" dir="2700000">
                    <a:srgbClr val="C0C0C0"/>
                  </a:outerShdw>
                </a:effectLst>
              </a:rPr>
              <a:t>）。</a:t>
            </a:r>
            <a:r>
              <a:rPr lang="zh-CN" altLang="en-US" noProof="1">
                <a:solidFill>
                  <a:srgbClr val="000099"/>
                </a:solidFill>
                <a:effectLst>
                  <a:outerShdw blurRad="38100" dist="38100" dir="2700000">
                    <a:srgbClr val="C0C0C0"/>
                  </a:outerShdw>
                </a:effectLst>
              </a:rPr>
              <a:t>高级语言编写代码更快、更紧凑且更易于理解和排错。改进的编译程序技术可以简单的通过重新编译来为整个操作系统改善生成的代码。最后，使用高级语言编写的程序更易于移植到其它的硬件上。</a:t>
            </a:r>
          </a:p>
        </p:txBody>
      </p:sp>
      <p:sp>
        <p:nvSpPr>
          <p:cNvPr id="343048" name="文本框 343047">
            <a:extLst>
              <a:ext uri="{FF2B5EF4-FFF2-40B4-BE49-F238E27FC236}">
                <a16:creationId xmlns:a16="http://schemas.microsoft.com/office/drawing/2014/main" id="{7570DD72-1EB1-4D3C-A4FE-C88367265994}"/>
              </a:ext>
            </a:extLst>
          </p:cNvPr>
          <p:cNvSpPr txBox="1"/>
          <p:nvPr/>
        </p:nvSpPr>
        <p:spPr>
          <a:xfrm>
            <a:off x="1415480" y="1670050"/>
            <a:ext cx="5256212" cy="460375"/>
          </a:xfrm>
          <a:prstGeom prst="rect">
            <a:avLst/>
          </a:prstGeom>
          <a:noFill/>
          <a:ln w="9525">
            <a:noFill/>
          </a:ln>
          <a:effectLst>
            <a:prstShdw prst="shdw17" dist="17961" dir="2699999">
              <a:schemeClr val="accent1">
                <a:gamma/>
                <a:shade val="60000"/>
                <a:invGamma/>
              </a:schemeClr>
            </a:prstShdw>
          </a:effectLst>
        </p:spPr>
        <p:txBody>
          <a:bodyPr>
            <a:spAutoFit/>
          </a:bodyPr>
          <a:lstStyle/>
          <a:p>
            <a:pPr>
              <a:spcBef>
                <a:spcPct val="50000"/>
              </a:spcBef>
            </a:pPr>
            <a:r>
              <a:rPr lang="en-US" altLang="zh-CN" sz="2400" noProof="1">
                <a:solidFill>
                  <a:srgbClr val="800000"/>
                </a:solidFill>
                <a:effectLst>
                  <a:outerShdw blurRad="38100" dist="38100" dir="2700000">
                    <a:srgbClr val="C0C0C0"/>
                  </a:outerShdw>
                </a:effectLst>
              </a:rPr>
              <a:t>1</a:t>
            </a:r>
            <a:r>
              <a:rPr lang="zh-CN" altLang="en-US" sz="2400" noProof="1">
                <a:solidFill>
                  <a:srgbClr val="800000"/>
                </a:solidFill>
                <a:effectLst>
                  <a:outerShdw blurRad="38100" dist="38100" dir="2700000">
                    <a:srgbClr val="C0C0C0"/>
                  </a:outerShdw>
                </a:effectLst>
              </a:rPr>
              <a:t>、系统</a:t>
            </a:r>
            <a:r>
              <a:rPr lang="zh-CN" altLang="en-US" sz="2400" noProof="1">
                <a:solidFill>
                  <a:srgbClr val="800000"/>
                </a:solidFill>
              </a:rPr>
              <a:t>的实现</a:t>
            </a:r>
          </a:p>
        </p:txBody>
      </p:sp>
      <p:sp>
        <p:nvSpPr>
          <p:cNvPr id="343049" name="矩形 343048">
            <a:extLst>
              <a:ext uri="{FF2B5EF4-FFF2-40B4-BE49-F238E27FC236}">
                <a16:creationId xmlns:a16="http://schemas.microsoft.com/office/drawing/2014/main" id="{0A1A6968-FD15-4DEA-97AE-390157166AFA}"/>
              </a:ext>
            </a:extLst>
          </p:cNvPr>
          <p:cNvSpPr/>
          <p:nvPr/>
        </p:nvSpPr>
        <p:spPr>
          <a:xfrm>
            <a:off x="1631504" y="4221163"/>
            <a:ext cx="10009112" cy="1754326"/>
          </a:xfrm>
          <a:prstGeom prst="rect">
            <a:avLst/>
          </a:prstGeom>
          <a:noFill/>
          <a:ln w="9525">
            <a:noFill/>
          </a:ln>
          <a:effectLst>
            <a:prstShdw prst="shdw17" dist="17961" dir="2699999">
              <a:schemeClr val="accent1">
                <a:gamma/>
                <a:shade val="60000"/>
                <a:invGamma/>
              </a:schemeClr>
            </a:prstShdw>
          </a:effectLst>
        </p:spPr>
        <p:txBody>
          <a:bodyPr wrap="square">
            <a:spAutoFit/>
          </a:bodyPr>
          <a:lstStyle/>
          <a:p>
            <a:r>
              <a:rPr lang="zh-CN" altLang="en-US" noProof="1">
                <a:solidFill>
                  <a:srgbClr val="000099"/>
                </a:solidFill>
                <a:effectLst>
                  <a:outerShdw blurRad="38100" dist="38100" dir="2700000">
                    <a:srgbClr val="C0C0C0"/>
                  </a:outerShdw>
                </a:effectLst>
              </a:rPr>
              <a:t>      为每个具体的机器配置和产生系统，这个过程叫做系统生成（</a:t>
            </a:r>
            <a:r>
              <a:rPr lang="en-US" altLang="zh-CN" noProof="1">
                <a:solidFill>
                  <a:srgbClr val="000099"/>
                </a:solidFill>
                <a:effectLst>
                  <a:outerShdw blurRad="38100" dist="38100" dir="2700000">
                    <a:srgbClr val="C0C0C0"/>
                  </a:outerShdw>
                </a:effectLst>
              </a:rPr>
              <a:t>SYSGEN</a:t>
            </a:r>
            <a:r>
              <a:rPr lang="zh-CN" altLang="en-US" noProof="1">
                <a:solidFill>
                  <a:srgbClr val="000099"/>
                </a:solidFill>
                <a:effectLst>
                  <a:outerShdw blurRad="38100" dist="38100" dir="2700000">
                    <a:srgbClr val="C0C0C0"/>
                  </a:outerShdw>
                </a:effectLst>
              </a:rPr>
              <a:t>）。为了生成一个系统，我们使用一个特殊的程序。</a:t>
            </a:r>
            <a:r>
              <a:rPr lang="en-US" altLang="zh-CN" noProof="1">
                <a:solidFill>
                  <a:srgbClr val="000099"/>
                </a:solidFill>
                <a:effectLst>
                  <a:outerShdw blurRad="38100" dist="38100" dir="2700000">
                    <a:srgbClr val="C0C0C0"/>
                  </a:outerShdw>
                </a:effectLst>
              </a:rPr>
              <a:t>SYSGEN </a:t>
            </a:r>
            <a:r>
              <a:rPr lang="zh-CN" altLang="en-US" noProof="1">
                <a:solidFill>
                  <a:srgbClr val="000099"/>
                </a:solidFill>
                <a:effectLst>
                  <a:outerShdw blurRad="38100" dist="38100" dir="2700000">
                    <a:srgbClr val="C0C0C0"/>
                  </a:outerShdw>
                </a:effectLst>
              </a:rPr>
              <a:t>程序从一个给定的文件中读取或向该系统的操作询问硬件系统的具体配置或直接检查硬件来确定有什么组件。</a:t>
            </a:r>
          </a:p>
          <a:p>
            <a:r>
              <a:rPr lang="zh-CN" altLang="en-US" noProof="1">
                <a:solidFill>
                  <a:srgbClr val="000099"/>
                </a:solidFill>
                <a:effectLst>
                  <a:outerShdw blurRad="38100" dist="38100" dir="2700000">
                    <a:srgbClr val="C0C0C0"/>
                  </a:outerShdw>
                </a:effectLst>
              </a:rPr>
              <a:t>      生成一个操作系统之后，必须要使硬件使用它。将系统载入内核启动计算机的过程被称为引导系统。大多数计算机系统有一段存储在</a:t>
            </a:r>
            <a:r>
              <a:rPr lang="en-US" altLang="zh-CN" noProof="1">
                <a:solidFill>
                  <a:srgbClr val="000099"/>
                </a:solidFill>
                <a:effectLst>
                  <a:outerShdw blurRad="38100" dist="38100" dir="2700000">
                    <a:srgbClr val="C0C0C0"/>
                  </a:outerShdw>
                </a:effectLst>
              </a:rPr>
              <a:t>ROM </a:t>
            </a:r>
            <a:r>
              <a:rPr lang="zh-CN" altLang="en-US" noProof="1">
                <a:solidFill>
                  <a:srgbClr val="000099"/>
                </a:solidFill>
                <a:effectLst>
                  <a:outerShdw blurRad="38100" dist="38100" dir="2700000">
                    <a:srgbClr val="C0C0C0"/>
                  </a:outerShdw>
                </a:effectLst>
              </a:rPr>
              <a:t>中的代码，这被</a:t>
            </a:r>
          </a:p>
          <a:p>
            <a:r>
              <a:rPr lang="zh-CN" altLang="en-US" noProof="1">
                <a:solidFill>
                  <a:srgbClr val="000099"/>
                </a:solidFill>
                <a:effectLst>
                  <a:outerShdw blurRad="38100" dist="38100" dir="2700000">
                    <a:srgbClr val="C0C0C0"/>
                  </a:outerShdw>
                </a:effectLst>
              </a:rPr>
              <a:t>称为引导程序或引导装入程序。</a:t>
            </a:r>
          </a:p>
        </p:txBody>
      </p:sp>
      <p:sp>
        <p:nvSpPr>
          <p:cNvPr id="343050" name="文本框 343049">
            <a:extLst>
              <a:ext uri="{FF2B5EF4-FFF2-40B4-BE49-F238E27FC236}">
                <a16:creationId xmlns:a16="http://schemas.microsoft.com/office/drawing/2014/main" id="{1223FE22-0A57-4882-8C55-BCA1961AFCE0}"/>
              </a:ext>
            </a:extLst>
          </p:cNvPr>
          <p:cNvSpPr txBox="1"/>
          <p:nvPr/>
        </p:nvSpPr>
        <p:spPr>
          <a:xfrm>
            <a:off x="1487488" y="3708401"/>
            <a:ext cx="5256213" cy="460375"/>
          </a:xfrm>
          <a:prstGeom prst="rect">
            <a:avLst/>
          </a:prstGeom>
          <a:noFill/>
          <a:ln w="9525">
            <a:noFill/>
          </a:ln>
          <a:effectLst>
            <a:prstShdw prst="shdw17" dist="17961" dir="2699999">
              <a:schemeClr val="accent1">
                <a:gamma/>
                <a:shade val="60000"/>
                <a:invGamma/>
              </a:schemeClr>
            </a:prstShdw>
          </a:effectLst>
        </p:spPr>
        <p:txBody>
          <a:bodyPr>
            <a:spAutoFit/>
          </a:bodyPr>
          <a:lstStyle/>
          <a:p>
            <a:pPr>
              <a:spcBef>
                <a:spcPct val="50000"/>
              </a:spcBef>
            </a:pPr>
            <a:r>
              <a:rPr lang="en-US" altLang="zh-CN" sz="2400" noProof="1">
                <a:solidFill>
                  <a:srgbClr val="800000"/>
                </a:solidFill>
                <a:effectLst>
                  <a:outerShdw blurRad="38100" dist="38100" dir="2700000">
                    <a:srgbClr val="C0C0C0"/>
                  </a:outerShdw>
                </a:effectLst>
              </a:rPr>
              <a:t>2</a:t>
            </a:r>
            <a:r>
              <a:rPr lang="zh-CN" altLang="en-US" sz="2400" noProof="1">
                <a:solidFill>
                  <a:srgbClr val="800000"/>
                </a:solidFill>
                <a:effectLst>
                  <a:outerShdw blurRad="38100" dist="38100" dir="2700000">
                    <a:srgbClr val="C0C0C0"/>
                  </a:outerShdw>
                </a:effectLst>
              </a:rPr>
              <a:t>、系统</a:t>
            </a:r>
            <a:r>
              <a:rPr lang="zh-CN" altLang="en-US" sz="2400" noProof="1">
                <a:solidFill>
                  <a:srgbClr val="800000"/>
                </a:solidFill>
              </a:rPr>
              <a:t>的生成</a:t>
            </a:r>
          </a:p>
        </p:txBody>
      </p:sp>
      <p:sp>
        <p:nvSpPr>
          <p:cNvPr id="10" name="矩形 9">
            <a:extLst>
              <a:ext uri="{FF2B5EF4-FFF2-40B4-BE49-F238E27FC236}">
                <a16:creationId xmlns:a16="http://schemas.microsoft.com/office/drawing/2014/main" id="{47734589-7F23-4056-A90D-46E1967BA959}"/>
              </a:ext>
            </a:extLst>
          </p:cNvPr>
          <p:cNvSpPr>
            <a:spLocks noChangeArrowheads="1" noChangeShapeType="1" noTextEdit="1"/>
          </p:cNvSpPr>
          <p:nvPr/>
        </p:nvSpPr>
        <p:spPr bwMode="auto">
          <a:xfrm>
            <a:off x="191344" y="121295"/>
            <a:ext cx="4752975"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1.4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操作系统的结构与特征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43045"/>
                                        </p:tgtEl>
                                        <p:attrNameLst>
                                          <p:attrName>style.visibility</p:attrName>
                                        </p:attrNameLst>
                                      </p:cBhvr>
                                      <p:to>
                                        <p:strVal val="visible"/>
                                      </p:to>
                                    </p:set>
                                    <p:anim calcmode="lin" valueType="num">
                                      <p:cBhvr additive="base">
                                        <p:cTn id="7" dur="500" fill="hold"/>
                                        <p:tgtEl>
                                          <p:spTgt spid="343045"/>
                                        </p:tgtEl>
                                        <p:attrNameLst>
                                          <p:attrName>ppt_x</p:attrName>
                                        </p:attrNameLst>
                                      </p:cBhvr>
                                      <p:tavLst>
                                        <p:tav tm="0">
                                          <p:val>
                                            <p:strVal val="#ppt_x"/>
                                          </p:val>
                                        </p:tav>
                                        <p:tav tm="100000">
                                          <p:val>
                                            <p:strVal val="#ppt_x"/>
                                          </p:val>
                                        </p:tav>
                                      </p:tavLst>
                                    </p:anim>
                                    <p:anim calcmode="lin" valueType="num">
                                      <p:cBhvr additive="base">
                                        <p:cTn id="8" dur="500" fill="hold"/>
                                        <p:tgtEl>
                                          <p:spTgt spid="34304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43046"/>
                                        </p:tgtEl>
                                        <p:attrNameLst>
                                          <p:attrName>style.visibility</p:attrName>
                                        </p:attrNameLst>
                                      </p:cBhvr>
                                      <p:to>
                                        <p:strVal val="visible"/>
                                      </p:to>
                                    </p:set>
                                    <p:anim calcmode="lin" valueType="num">
                                      <p:cBhvr additive="base">
                                        <p:cTn id="12" dur="500" fill="hold"/>
                                        <p:tgtEl>
                                          <p:spTgt spid="343046"/>
                                        </p:tgtEl>
                                        <p:attrNameLst>
                                          <p:attrName>ppt_x</p:attrName>
                                        </p:attrNameLst>
                                      </p:cBhvr>
                                      <p:tavLst>
                                        <p:tav tm="0">
                                          <p:val>
                                            <p:strVal val="#ppt_x"/>
                                          </p:val>
                                        </p:tav>
                                        <p:tav tm="100000">
                                          <p:val>
                                            <p:strVal val="#ppt_x"/>
                                          </p:val>
                                        </p:tav>
                                      </p:tavLst>
                                    </p:anim>
                                    <p:anim calcmode="lin" valueType="num">
                                      <p:cBhvr additive="base">
                                        <p:cTn id="13" dur="500" fill="hold"/>
                                        <p:tgtEl>
                                          <p:spTgt spid="343046"/>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43048"/>
                                        </p:tgtEl>
                                        <p:attrNameLst>
                                          <p:attrName>style.visibility</p:attrName>
                                        </p:attrNameLst>
                                      </p:cBhvr>
                                      <p:to>
                                        <p:strVal val="visible"/>
                                      </p:to>
                                    </p:set>
                                    <p:anim calcmode="lin" valueType="num">
                                      <p:cBhvr additive="base">
                                        <p:cTn id="17" dur="500" fill="hold"/>
                                        <p:tgtEl>
                                          <p:spTgt spid="343048"/>
                                        </p:tgtEl>
                                        <p:attrNameLst>
                                          <p:attrName>ppt_x</p:attrName>
                                        </p:attrNameLst>
                                      </p:cBhvr>
                                      <p:tavLst>
                                        <p:tav tm="0">
                                          <p:val>
                                            <p:strVal val="#ppt_x"/>
                                          </p:val>
                                        </p:tav>
                                        <p:tav tm="100000">
                                          <p:val>
                                            <p:strVal val="#ppt_x"/>
                                          </p:val>
                                        </p:tav>
                                      </p:tavLst>
                                    </p:anim>
                                    <p:anim calcmode="lin" valueType="num">
                                      <p:cBhvr additive="base">
                                        <p:cTn id="18" dur="500" fill="hold"/>
                                        <p:tgtEl>
                                          <p:spTgt spid="343048"/>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43047"/>
                                        </p:tgtEl>
                                        <p:attrNameLst>
                                          <p:attrName>style.visibility</p:attrName>
                                        </p:attrNameLst>
                                      </p:cBhvr>
                                      <p:to>
                                        <p:strVal val="visible"/>
                                      </p:to>
                                    </p:set>
                                    <p:anim calcmode="lin" valueType="num">
                                      <p:cBhvr additive="base">
                                        <p:cTn id="22" dur="500" fill="hold"/>
                                        <p:tgtEl>
                                          <p:spTgt spid="343047"/>
                                        </p:tgtEl>
                                        <p:attrNameLst>
                                          <p:attrName>ppt_x</p:attrName>
                                        </p:attrNameLst>
                                      </p:cBhvr>
                                      <p:tavLst>
                                        <p:tav tm="0">
                                          <p:val>
                                            <p:strVal val="#ppt_x"/>
                                          </p:val>
                                        </p:tav>
                                        <p:tav tm="100000">
                                          <p:val>
                                            <p:strVal val="#ppt_x"/>
                                          </p:val>
                                        </p:tav>
                                      </p:tavLst>
                                    </p:anim>
                                    <p:anim calcmode="lin" valueType="num">
                                      <p:cBhvr additive="base">
                                        <p:cTn id="23" dur="500" fill="hold"/>
                                        <p:tgtEl>
                                          <p:spTgt spid="343047"/>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43050"/>
                                        </p:tgtEl>
                                        <p:attrNameLst>
                                          <p:attrName>style.visibility</p:attrName>
                                        </p:attrNameLst>
                                      </p:cBhvr>
                                      <p:to>
                                        <p:strVal val="visible"/>
                                      </p:to>
                                    </p:set>
                                    <p:anim calcmode="lin" valueType="num">
                                      <p:cBhvr additive="base">
                                        <p:cTn id="27" dur="500" fill="hold"/>
                                        <p:tgtEl>
                                          <p:spTgt spid="343050"/>
                                        </p:tgtEl>
                                        <p:attrNameLst>
                                          <p:attrName>ppt_x</p:attrName>
                                        </p:attrNameLst>
                                      </p:cBhvr>
                                      <p:tavLst>
                                        <p:tav tm="0">
                                          <p:val>
                                            <p:strVal val="#ppt_x"/>
                                          </p:val>
                                        </p:tav>
                                        <p:tav tm="100000">
                                          <p:val>
                                            <p:strVal val="#ppt_x"/>
                                          </p:val>
                                        </p:tav>
                                      </p:tavLst>
                                    </p:anim>
                                    <p:anim calcmode="lin" valueType="num">
                                      <p:cBhvr additive="base">
                                        <p:cTn id="28" dur="500" fill="hold"/>
                                        <p:tgtEl>
                                          <p:spTgt spid="343050"/>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43049"/>
                                        </p:tgtEl>
                                        <p:attrNameLst>
                                          <p:attrName>style.visibility</p:attrName>
                                        </p:attrNameLst>
                                      </p:cBhvr>
                                      <p:to>
                                        <p:strVal val="visible"/>
                                      </p:to>
                                    </p:set>
                                    <p:anim calcmode="lin" valueType="num">
                                      <p:cBhvr additive="base">
                                        <p:cTn id="32" dur="500" fill="hold"/>
                                        <p:tgtEl>
                                          <p:spTgt spid="343049"/>
                                        </p:tgtEl>
                                        <p:attrNameLst>
                                          <p:attrName>ppt_x</p:attrName>
                                        </p:attrNameLst>
                                      </p:cBhvr>
                                      <p:tavLst>
                                        <p:tav tm="0">
                                          <p:val>
                                            <p:strVal val="#ppt_x"/>
                                          </p:val>
                                        </p:tav>
                                        <p:tav tm="100000">
                                          <p:val>
                                            <p:strVal val="#ppt_x"/>
                                          </p:val>
                                        </p:tav>
                                      </p:tavLst>
                                    </p:anim>
                                    <p:anim calcmode="lin" valueType="num">
                                      <p:cBhvr additive="base">
                                        <p:cTn id="33" dur="500" fill="hold"/>
                                        <p:tgtEl>
                                          <p:spTgt spid="3430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5" grpId="0" bldLvl="0" animBg="1"/>
      <p:bldP spid="343046" grpId="0"/>
      <p:bldP spid="343047" grpId="0" bldLvl="0" animBg="1"/>
      <p:bldP spid="343048" grpId="0" bldLvl="0" animBg="1"/>
      <p:bldP spid="343049" grpId="0" bldLvl="0" animBg="1"/>
      <p:bldP spid="343050"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Freeform 3">
            <a:extLst>
              <a:ext uri="{FF2B5EF4-FFF2-40B4-BE49-F238E27FC236}">
                <a16:creationId xmlns:a16="http://schemas.microsoft.com/office/drawing/2014/main" id="{B7E28D30-CFC2-4A76-9AFD-F45E84164483}"/>
              </a:ext>
            </a:extLst>
          </p:cNvPr>
          <p:cNvSpPr>
            <a:spLocks noChangeArrowheads="1"/>
          </p:cNvSpPr>
          <p:nvPr/>
        </p:nvSpPr>
        <p:spPr bwMode="auto">
          <a:xfrm>
            <a:off x="3359696" y="3251905"/>
            <a:ext cx="2004076" cy="1250950"/>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bg1">
                  <a:alpha val="0"/>
                </a:schemeClr>
              </a:gs>
              <a:gs pos="100000">
                <a:srgbClr val="80808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135172" name="Freeform 4">
            <a:extLst>
              <a:ext uri="{FF2B5EF4-FFF2-40B4-BE49-F238E27FC236}">
                <a16:creationId xmlns:a16="http://schemas.microsoft.com/office/drawing/2014/main" id="{080C9481-EE97-44A2-8A12-4A6EFCAC37CF}"/>
              </a:ext>
            </a:extLst>
          </p:cNvPr>
          <p:cNvSpPr>
            <a:spLocks noChangeArrowheads="1"/>
          </p:cNvSpPr>
          <p:nvPr/>
        </p:nvSpPr>
        <p:spPr bwMode="auto">
          <a:xfrm>
            <a:off x="5318671" y="3158242"/>
            <a:ext cx="386752" cy="1419225"/>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chemeClr val="bg1">
                  <a:alpha val="0"/>
                </a:schemeClr>
              </a:gs>
              <a:gs pos="100000">
                <a:srgbClr val="80808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135173" name="Freeform 5">
            <a:extLst>
              <a:ext uri="{FF2B5EF4-FFF2-40B4-BE49-F238E27FC236}">
                <a16:creationId xmlns:a16="http://schemas.microsoft.com/office/drawing/2014/main" id="{5AA2043C-53CD-4B1D-B475-5188A20887D4}"/>
              </a:ext>
            </a:extLst>
          </p:cNvPr>
          <p:cNvSpPr>
            <a:spLocks noChangeArrowheads="1"/>
          </p:cNvSpPr>
          <p:nvPr/>
        </p:nvSpPr>
        <p:spPr bwMode="auto">
          <a:xfrm flipH="1">
            <a:off x="7336383" y="3231267"/>
            <a:ext cx="2004075" cy="1250950"/>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bg1">
                  <a:alpha val="0"/>
                </a:schemeClr>
              </a:gs>
              <a:gs pos="100000">
                <a:srgbClr val="80808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grpSp>
        <p:nvGrpSpPr>
          <p:cNvPr id="135174" name="Group 6">
            <a:extLst>
              <a:ext uri="{FF2B5EF4-FFF2-40B4-BE49-F238E27FC236}">
                <a16:creationId xmlns:a16="http://schemas.microsoft.com/office/drawing/2014/main" id="{6478E822-E2B4-413F-8B77-9645B95C1560}"/>
              </a:ext>
            </a:extLst>
          </p:cNvPr>
          <p:cNvGrpSpPr>
            <a:grpSpLocks/>
          </p:cNvGrpSpPr>
          <p:nvPr/>
        </p:nvGrpSpPr>
        <p:grpSpPr bwMode="auto">
          <a:xfrm>
            <a:off x="2924721" y="2053342"/>
            <a:ext cx="1436505" cy="1201738"/>
            <a:chOff x="4320" y="1152"/>
            <a:chExt cx="414" cy="402"/>
          </a:xfrm>
        </p:grpSpPr>
        <p:sp>
          <p:nvSpPr>
            <p:cNvPr id="120837" name="AutoShape 7">
              <a:extLst>
                <a:ext uri="{FF2B5EF4-FFF2-40B4-BE49-F238E27FC236}">
                  <a16:creationId xmlns:a16="http://schemas.microsoft.com/office/drawing/2014/main" id="{E92BFABB-1B35-49E5-BEC0-2D0561E7F60D}"/>
                </a:ext>
              </a:extLst>
            </p:cNvPr>
            <p:cNvSpPr>
              <a:spLocks noChangeArrowheads="1"/>
            </p:cNvSpPr>
            <p:nvPr/>
          </p:nvSpPr>
          <p:spPr bwMode="auto">
            <a:xfrm>
              <a:off x="4320" y="1152"/>
              <a:ext cx="414" cy="402"/>
            </a:xfrm>
            <a:prstGeom prst="roundRect">
              <a:avLst>
                <a:gd name="adj" fmla="val 11921"/>
              </a:avLst>
            </a:prstGeom>
            <a:gradFill rotWithShape="1">
              <a:gsLst>
                <a:gs pos="0">
                  <a:schemeClr val="accent1"/>
                </a:gs>
                <a:gs pos="100000">
                  <a:srgbClr val="598E25"/>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endParaRPr lang="zh-CN" altLang="en-US" b="0"/>
            </a:p>
          </p:txBody>
        </p:sp>
        <p:sp>
          <p:nvSpPr>
            <p:cNvPr id="16392" name="Freeform 8">
              <a:extLst>
                <a:ext uri="{FF2B5EF4-FFF2-40B4-BE49-F238E27FC236}">
                  <a16:creationId xmlns:a16="http://schemas.microsoft.com/office/drawing/2014/main" id="{0E19384E-EF4A-441D-9B32-4327203F109F}"/>
                </a:ext>
              </a:extLst>
            </p:cNvPr>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48627"/>
                    <a:invGamma/>
                  </a:schemeClr>
                </a:gs>
                <a:gs pos="50000">
                  <a:schemeClr val="accent1">
                    <a:alpha val="0"/>
                  </a:schemeClr>
                </a:gs>
                <a:gs pos="100000">
                  <a:schemeClr val="accent1">
                    <a:gamma/>
                    <a:tint val="48627"/>
                    <a:invGamma/>
                  </a:schemeClr>
                </a:gs>
              </a:gsLst>
              <a:lin ang="2700000" scaled="1"/>
            </a:gradFill>
            <a:ln w="0">
              <a:noFill/>
              <a:prstDash val="solid"/>
              <a:round/>
            </a:ln>
          </p:spPr>
          <p:txBody>
            <a:bodyPr/>
            <a:lstStyle/>
            <a:p>
              <a:pPr>
                <a:defRPr/>
              </a:pPr>
              <a:endParaRPr lang="zh-CN" altLang="en-US" b="0">
                <a:ea typeface="+mn-ea"/>
              </a:endParaRPr>
            </a:p>
          </p:txBody>
        </p:sp>
      </p:grpSp>
      <p:sp>
        <p:nvSpPr>
          <p:cNvPr id="135177" name="Rectangle 9">
            <a:extLst>
              <a:ext uri="{FF2B5EF4-FFF2-40B4-BE49-F238E27FC236}">
                <a16:creationId xmlns:a16="http://schemas.microsoft.com/office/drawing/2014/main" id="{3178E449-BC7F-4CD4-9EA6-11003D4A9C21}"/>
              </a:ext>
            </a:extLst>
          </p:cNvPr>
          <p:cNvSpPr>
            <a:spLocks noChangeArrowheads="1"/>
          </p:cNvSpPr>
          <p:nvPr/>
        </p:nvSpPr>
        <p:spPr bwMode="auto">
          <a:xfrm>
            <a:off x="3018384" y="2416880"/>
            <a:ext cx="116025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a:solidFill>
                  <a:srgbClr val="FFFFFF"/>
                </a:solidFill>
              </a:rPr>
              <a:t>并发性</a:t>
            </a:r>
          </a:p>
        </p:txBody>
      </p:sp>
      <p:grpSp>
        <p:nvGrpSpPr>
          <p:cNvPr id="135178" name="Group 10">
            <a:extLst>
              <a:ext uri="{FF2B5EF4-FFF2-40B4-BE49-F238E27FC236}">
                <a16:creationId xmlns:a16="http://schemas.microsoft.com/office/drawing/2014/main" id="{6319B1F0-F4D9-4E16-B50C-DE2540D4B79D}"/>
              </a:ext>
            </a:extLst>
          </p:cNvPr>
          <p:cNvGrpSpPr>
            <a:grpSpLocks/>
          </p:cNvGrpSpPr>
          <p:nvPr/>
        </p:nvGrpSpPr>
        <p:grpSpPr bwMode="auto">
          <a:xfrm>
            <a:off x="4817021" y="2024767"/>
            <a:ext cx="1436505" cy="1201738"/>
            <a:chOff x="4320" y="1152"/>
            <a:chExt cx="414" cy="402"/>
          </a:xfrm>
        </p:grpSpPr>
        <p:sp>
          <p:nvSpPr>
            <p:cNvPr id="120841" name="AutoShape 11">
              <a:extLst>
                <a:ext uri="{FF2B5EF4-FFF2-40B4-BE49-F238E27FC236}">
                  <a16:creationId xmlns:a16="http://schemas.microsoft.com/office/drawing/2014/main" id="{3C6F4CE3-9579-4697-A480-1A23D889EB86}"/>
                </a:ext>
              </a:extLst>
            </p:cNvPr>
            <p:cNvSpPr>
              <a:spLocks noChangeArrowheads="1"/>
            </p:cNvSpPr>
            <p:nvPr/>
          </p:nvSpPr>
          <p:spPr bwMode="auto">
            <a:xfrm>
              <a:off x="4320" y="1152"/>
              <a:ext cx="414" cy="402"/>
            </a:xfrm>
            <a:prstGeom prst="roundRect">
              <a:avLst>
                <a:gd name="adj" fmla="val 11921"/>
              </a:avLst>
            </a:prstGeom>
            <a:gradFill rotWithShape="1">
              <a:gsLst>
                <a:gs pos="0">
                  <a:schemeClr val="accent2"/>
                </a:gs>
                <a:gs pos="100000">
                  <a:srgbClr val="396293"/>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endParaRPr lang="zh-CN" altLang="en-US" b="0"/>
            </a:p>
          </p:txBody>
        </p:sp>
        <p:sp>
          <p:nvSpPr>
            <p:cNvPr id="16396" name="Freeform 12">
              <a:extLst>
                <a:ext uri="{FF2B5EF4-FFF2-40B4-BE49-F238E27FC236}">
                  <a16:creationId xmlns:a16="http://schemas.microsoft.com/office/drawing/2014/main" id="{79850385-1357-463F-B263-4D6B83129030}"/>
                </a:ext>
              </a:extLst>
            </p:cNvPr>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w="0">
              <a:noFill/>
              <a:prstDash val="solid"/>
              <a:round/>
            </a:ln>
          </p:spPr>
          <p:txBody>
            <a:bodyPr/>
            <a:lstStyle/>
            <a:p>
              <a:pPr>
                <a:defRPr/>
              </a:pPr>
              <a:endParaRPr lang="zh-CN" altLang="en-US" b="0">
                <a:ea typeface="+mn-ea"/>
              </a:endParaRPr>
            </a:p>
          </p:txBody>
        </p:sp>
      </p:grpSp>
      <p:grpSp>
        <p:nvGrpSpPr>
          <p:cNvPr id="135181" name="Group 13">
            <a:extLst>
              <a:ext uri="{FF2B5EF4-FFF2-40B4-BE49-F238E27FC236}">
                <a16:creationId xmlns:a16="http://schemas.microsoft.com/office/drawing/2014/main" id="{BF130759-DADE-42D2-A67B-1C6093B26A86}"/>
              </a:ext>
            </a:extLst>
          </p:cNvPr>
          <p:cNvGrpSpPr>
            <a:grpSpLocks/>
          </p:cNvGrpSpPr>
          <p:nvPr/>
        </p:nvGrpSpPr>
        <p:grpSpPr bwMode="auto">
          <a:xfrm>
            <a:off x="8222209" y="2042230"/>
            <a:ext cx="1436505" cy="1201737"/>
            <a:chOff x="4320" y="1152"/>
            <a:chExt cx="414" cy="402"/>
          </a:xfrm>
        </p:grpSpPr>
        <p:sp>
          <p:nvSpPr>
            <p:cNvPr id="120844" name="AutoShape 14">
              <a:extLst>
                <a:ext uri="{FF2B5EF4-FFF2-40B4-BE49-F238E27FC236}">
                  <a16:creationId xmlns:a16="http://schemas.microsoft.com/office/drawing/2014/main" id="{9802F0C3-2F54-497A-BAA9-9F546C6D5FB8}"/>
                </a:ext>
              </a:extLst>
            </p:cNvPr>
            <p:cNvSpPr>
              <a:spLocks noChangeArrowheads="1"/>
            </p:cNvSpPr>
            <p:nvPr/>
          </p:nvSpPr>
          <p:spPr bwMode="auto">
            <a:xfrm>
              <a:off x="4320" y="1152"/>
              <a:ext cx="414" cy="402"/>
            </a:xfrm>
            <a:prstGeom prst="roundRect">
              <a:avLst>
                <a:gd name="adj" fmla="val 11921"/>
              </a:avLst>
            </a:prstGeom>
            <a:gradFill rotWithShape="1">
              <a:gsLst>
                <a:gs pos="0">
                  <a:schemeClr val="hlink"/>
                </a:gs>
                <a:gs pos="100000">
                  <a:srgbClr val="9D4157"/>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endParaRPr lang="zh-CN" altLang="en-US" b="0"/>
            </a:p>
          </p:txBody>
        </p:sp>
        <p:sp>
          <p:nvSpPr>
            <p:cNvPr id="16399" name="Freeform 15">
              <a:extLst>
                <a:ext uri="{FF2B5EF4-FFF2-40B4-BE49-F238E27FC236}">
                  <a16:creationId xmlns:a16="http://schemas.microsoft.com/office/drawing/2014/main" id="{EF77114B-C575-4A04-9538-D2C49A313D9D}"/>
                </a:ext>
              </a:extLst>
            </p:cNvPr>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w="0">
              <a:noFill/>
              <a:prstDash val="solid"/>
              <a:round/>
            </a:ln>
          </p:spPr>
          <p:txBody>
            <a:bodyPr/>
            <a:lstStyle/>
            <a:p>
              <a:pPr>
                <a:defRPr/>
              </a:pPr>
              <a:endParaRPr lang="zh-CN" altLang="en-US" b="0">
                <a:ea typeface="+mn-ea"/>
              </a:endParaRPr>
            </a:p>
          </p:txBody>
        </p:sp>
      </p:grpSp>
      <p:sp>
        <p:nvSpPr>
          <p:cNvPr id="135184" name="Rectangle 16">
            <a:extLst>
              <a:ext uri="{FF2B5EF4-FFF2-40B4-BE49-F238E27FC236}">
                <a16:creationId xmlns:a16="http://schemas.microsoft.com/office/drawing/2014/main" id="{D4F2FAAC-9BC3-4B98-8E0A-A43769474D99}"/>
              </a:ext>
            </a:extLst>
          </p:cNvPr>
          <p:cNvSpPr>
            <a:spLocks noChangeArrowheads="1"/>
          </p:cNvSpPr>
          <p:nvPr/>
        </p:nvSpPr>
        <p:spPr bwMode="auto">
          <a:xfrm>
            <a:off x="4928145" y="2372430"/>
            <a:ext cx="116025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a:solidFill>
                  <a:srgbClr val="FFFFFF"/>
                </a:solidFill>
              </a:rPr>
              <a:t>共享性</a:t>
            </a:r>
          </a:p>
        </p:txBody>
      </p:sp>
      <p:sp>
        <p:nvSpPr>
          <p:cNvPr id="135185" name="Rectangle 17">
            <a:extLst>
              <a:ext uri="{FF2B5EF4-FFF2-40B4-BE49-F238E27FC236}">
                <a16:creationId xmlns:a16="http://schemas.microsoft.com/office/drawing/2014/main" id="{048E6941-7AB9-4505-837F-4DB7FDBC74CD}"/>
              </a:ext>
            </a:extLst>
          </p:cNvPr>
          <p:cNvSpPr>
            <a:spLocks noChangeArrowheads="1"/>
          </p:cNvSpPr>
          <p:nvPr/>
        </p:nvSpPr>
        <p:spPr bwMode="auto">
          <a:xfrm>
            <a:off x="8211096" y="2345442"/>
            <a:ext cx="148338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a:solidFill>
                  <a:srgbClr val="FFFFFF"/>
                </a:solidFill>
              </a:rPr>
              <a:t>不确定性</a:t>
            </a:r>
          </a:p>
        </p:txBody>
      </p:sp>
      <p:sp>
        <p:nvSpPr>
          <p:cNvPr id="135186" name="AutoShape 19">
            <a:extLst>
              <a:ext uri="{FF2B5EF4-FFF2-40B4-BE49-F238E27FC236}">
                <a16:creationId xmlns:a16="http://schemas.microsoft.com/office/drawing/2014/main" id="{F7F61AF8-F2FB-4E69-9442-4F049D353447}"/>
              </a:ext>
            </a:extLst>
          </p:cNvPr>
          <p:cNvSpPr>
            <a:spLocks noChangeArrowheads="1"/>
          </p:cNvSpPr>
          <p:nvPr/>
        </p:nvSpPr>
        <p:spPr bwMode="auto">
          <a:xfrm>
            <a:off x="3916908" y="4609217"/>
            <a:ext cx="6427564" cy="1241425"/>
          </a:xfrm>
          <a:prstGeom prst="roundRect">
            <a:avLst>
              <a:gd name="adj" fmla="val 16667"/>
            </a:avLst>
          </a:prstGeom>
          <a:noFill/>
          <a:ln w="5715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0"/>
          </a:p>
        </p:txBody>
      </p:sp>
      <p:sp>
        <p:nvSpPr>
          <p:cNvPr id="135187" name="Rectangle 20">
            <a:extLst>
              <a:ext uri="{FF2B5EF4-FFF2-40B4-BE49-F238E27FC236}">
                <a16:creationId xmlns:a16="http://schemas.microsoft.com/office/drawing/2014/main" id="{0CAF0CE5-6191-4735-A737-33AC5B6AE0F0}"/>
              </a:ext>
            </a:extLst>
          </p:cNvPr>
          <p:cNvSpPr>
            <a:spLocks noChangeArrowheads="1"/>
          </p:cNvSpPr>
          <p:nvPr/>
        </p:nvSpPr>
        <p:spPr bwMode="auto">
          <a:xfrm>
            <a:off x="4458614" y="4849783"/>
            <a:ext cx="567179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buClr>
                <a:srgbClr val="D7181F"/>
              </a:buClr>
              <a:buFont typeface="Wingdings" panose="05000000000000000000" pitchFamily="2" charset="2"/>
              <a:buNone/>
            </a:pPr>
            <a:r>
              <a:rPr lang="zh-CN" altLang="en-US" sz="2400" dirty="0">
                <a:solidFill>
                  <a:srgbClr val="000000"/>
                </a:solidFill>
              </a:rPr>
              <a:t>虽然不同操作系统具有各自的特点</a:t>
            </a:r>
            <a:r>
              <a:rPr lang="en-US" altLang="zh-CN" sz="2400" dirty="0">
                <a:solidFill>
                  <a:srgbClr val="000000"/>
                </a:solidFill>
              </a:rPr>
              <a:t>,</a:t>
            </a:r>
            <a:r>
              <a:rPr lang="zh-CN" altLang="en-US" sz="2400" dirty="0">
                <a:solidFill>
                  <a:srgbClr val="000000"/>
                </a:solidFill>
              </a:rPr>
              <a:t>但它们都具有</a:t>
            </a:r>
            <a:r>
              <a:rPr lang="en-US" altLang="zh-CN" sz="2400" dirty="0">
                <a:solidFill>
                  <a:srgbClr val="000000"/>
                </a:solidFill>
              </a:rPr>
              <a:t>4</a:t>
            </a:r>
            <a:r>
              <a:rPr lang="zh-CN" altLang="en-US" sz="2400" dirty="0">
                <a:solidFill>
                  <a:srgbClr val="000000"/>
                </a:solidFill>
              </a:rPr>
              <a:t>个基本特征。</a:t>
            </a:r>
          </a:p>
        </p:txBody>
      </p:sp>
      <p:pic>
        <p:nvPicPr>
          <p:cNvPr id="135188" name="Picture 21" descr="YG_circle001">
            <a:extLst>
              <a:ext uri="{FF2B5EF4-FFF2-40B4-BE49-F238E27FC236}">
                <a16:creationId xmlns:a16="http://schemas.microsoft.com/office/drawing/2014/main" id="{DC8C7C94-6C80-4ACB-B327-989BC0C554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3709" y="4294892"/>
            <a:ext cx="2042584"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189" name="Text Box 22">
            <a:extLst>
              <a:ext uri="{FF2B5EF4-FFF2-40B4-BE49-F238E27FC236}">
                <a16:creationId xmlns:a16="http://schemas.microsoft.com/office/drawing/2014/main" id="{E057B359-43D6-40A5-938D-43FFCA0AF06B}"/>
              </a:ext>
            </a:extLst>
          </p:cNvPr>
          <p:cNvSpPr txBox="1"/>
          <p:nvPr/>
        </p:nvSpPr>
        <p:spPr>
          <a:xfrm>
            <a:off x="2718286" y="4909324"/>
            <a:ext cx="1493430" cy="707886"/>
          </a:xfrm>
          <a:prstGeom prst="rect">
            <a:avLst/>
          </a:prstGeom>
          <a:noFill/>
          <a:ln w="9525">
            <a:noFill/>
          </a:ln>
        </p:spPr>
        <p:txBody>
          <a:bodyPr wrap="square">
            <a:spAutoFit/>
          </a:bodyPr>
          <a:lstStyle/>
          <a:p>
            <a:pPr algn="ctr" eaLnBrk="0" hangingPunct="0"/>
            <a:r>
              <a:rPr lang="zh-CN" altLang="en-US" sz="2000" noProof="1">
                <a:solidFill>
                  <a:srgbClr val="0000CC"/>
                </a:solidFill>
                <a:effectLst>
                  <a:outerShdw blurRad="38100" dist="38100" dir="2700000">
                    <a:srgbClr val="C0C0C0"/>
                  </a:outerShdw>
                </a:effectLst>
              </a:rPr>
              <a:t>基本</a:t>
            </a:r>
            <a:endParaRPr lang="en-US" altLang="zh-CN" sz="2000" noProof="1">
              <a:solidFill>
                <a:srgbClr val="0000CC"/>
              </a:solidFill>
              <a:effectLst>
                <a:outerShdw blurRad="38100" dist="38100" dir="2700000">
                  <a:srgbClr val="C0C0C0"/>
                </a:outerShdw>
              </a:effectLst>
            </a:endParaRPr>
          </a:p>
          <a:p>
            <a:pPr algn="ctr" eaLnBrk="0" hangingPunct="0"/>
            <a:r>
              <a:rPr lang="zh-CN" altLang="en-US" sz="2000" noProof="1">
                <a:solidFill>
                  <a:srgbClr val="0000CC"/>
                </a:solidFill>
                <a:effectLst>
                  <a:outerShdw blurRad="38100" dist="38100" dir="2700000">
                    <a:srgbClr val="C0C0C0"/>
                  </a:outerShdw>
                </a:effectLst>
              </a:rPr>
              <a:t>特征</a:t>
            </a:r>
          </a:p>
        </p:txBody>
      </p:sp>
      <p:sp>
        <p:nvSpPr>
          <p:cNvPr id="135190" name="AutoShape 5">
            <a:extLst>
              <a:ext uri="{FF2B5EF4-FFF2-40B4-BE49-F238E27FC236}">
                <a16:creationId xmlns:a16="http://schemas.microsoft.com/office/drawing/2014/main" id="{138BEF7D-03D6-4725-B97C-B403D4F09B86}"/>
              </a:ext>
            </a:extLst>
          </p:cNvPr>
          <p:cNvSpPr>
            <a:spLocks noChangeArrowheads="1"/>
          </p:cNvSpPr>
          <p:nvPr/>
        </p:nvSpPr>
        <p:spPr bwMode="auto">
          <a:xfrm>
            <a:off x="912330" y="1000062"/>
            <a:ext cx="5113337" cy="647700"/>
          </a:xfrm>
          <a:prstGeom prst="roundRect">
            <a:avLst>
              <a:gd name="adj" fmla="val 16667"/>
            </a:avLst>
          </a:prstGeom>
          <a:solidFill>
            <a:srgbClr val="FFFFFF">
              <a:alpha val="89803"/>
            </a:srgbClr>
          </a:solidFill>
          <a:ln w="28575">
            <a:solidFill>
              <a:schemeClr val="accent1"/>
            </a:solidFill>
            <a:round/>
            <a:headEnd/>
            <a:tailEnd/>
          </a:ln>
        </p:spPr>
        <p:txBody>
          <a:bodyPr wrap="none" anchor="ctr"/>
          <a:lstStyle/>
          <a:p>
            <a:endParaRPr lang="zh-CN" altLang="en-US" b="0"/>
          </a:p>
        </p:txBody>
      </p:sp>
      <p:sp>
        <p:nvSpPr>
          <p:cNvPr id="120853" name="文本框 135190">
            <a:extLst>
              <a:ext uri="{FF2B5EF4-FFF2-40B4-BE49-F238E27FC236}">
                <a16:creationId xmlns:a16="http://schemas.microsoft.com/office/drawing/2014/main" id="{6AD5B7EF-7C63-46E3-B158-140BD01D326C}"/>
              </a:ext>
            </a:extLst>
          </p:cNvPr>
          <p:cNvSpPr txBox="1">
            <a:spLocks noChangeArrowheads="1"/>
          </p:cNvSpPr>
          <p:nvPr/>
        </p:nvSpPr>
        <p:spPr bwMode="auto">
          <a:xfrm>
            <a:off x="3844442" y="1509649"/>
            <a:ext cx="309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0"/>
          </a:p>
        </p:txBody>
      </p:sp>
      <p:sp>
        <p:nvSpPr>
          <p:cNvPr id="135192" name="文本框 135191">
            <a:extLst>
              <a:ext uri="{FF2B5EF4-FFF2-40B4-BE49-F238E27FC236}">
                <a16:creationId xmlns:a16="http://schemas.microsoft.com/office/drawing/2014/main" id="{B62CB681-DE2B-4691-8702-8E674AA5CBE8}"/>
              </a:ext>
            </a:extLst>
          </p:cNvPr>
          <p:cNvSpPr txBox="1"/>
          <p:nvPr/>
        </p:nvSpPr>
        <p:spPr>
          <a:xfrm>
            <a:off x="983767" y="1073087"/>
            <a:ext cx="4537075" cy="522287"/>
          </a:xfrm>
          <a:prstGeom prst="rect">
            <a:avLst/>
          </a:prstGeom>
          <a:noFill/>
          <a:ln w="9525">
            <a:noFill/>
          </a:ln>
        </p:spPr>
        <p:txBody>
          <a:bodyPr>
            <a:spAutoFit/>
          </a:bodyPr>
          <a:lstStyle/>
          <a:p>
            <a:pPr algn="just">
              <a:spcBef>
                <a:spcPct val="50000"/>
              </a:spcBef>
            </a:pPr>
            <a:r>
              <a:rPr lang="zh-CN" altLang="en-US" sz="2800" noProof="1">
                <a:solidFill>
                  <a:srgbClr val="FF0000"/>
                </a:solidFill>
                <a:effectLst>
                  <a:outerShdw blurRad="38100" dist="38100" dir="2700000">
                    <a:srgbClr val="C0C0C0"/>
                  </a:outerShdw>
                </a:effectLst>
              </a:rPr>
              <a:t>三、 操作系统的基本特征</a:t>
            </a:r>
          </a:p>
        </p:txBody>
      </p:sp>
      <p:sp>
        <p:nvSpPr>
          <p:cNvPr id="135194" name="Freeform 4">
            <a:extLst>
              <a:ext uri="{FF2B5EF4-FFF2-40B4-BE49-F238E27FC236}">
                <a16:creationId xmlns:a16="http://schemas.microsoft.com/office/drawing/2014/main" id="{82EF28AD-2FF8-43B7-AFB5-9097FC12502B}"/>
              </a:ext>
            </a:extLst>
          </p:cNvPr>
          <p:cNvSpPr>
            <a:spLocks noChangeArrowheads="1"/>
          </p:cNvSpPr>
          <p:nvPr/>
        </p:nvSpPr>
        <p:spPr bwMode="auto">
          <a:xfrm>
            <a:off x="6907758" y="3143955"/>
            <a:ext cx="386751" cy="1419225"/>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chemeClr val="bg1">
                  <a:alpha val="0"/>
                </a:schemeClr>
              </a:gs>
              <a:gs pos="100000">
                <a:srgbClr val="80808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grpSp>
        <p:nvGrpSpPr>
          <p:cNvPr id="135195" name="Group 10">
            <a:extLst>
              <a:ext uri="{FF2B5EF4-FFF2-40B4-BE49-F238E27FC236}">
                <a16:creationId xmlns:a16="http://schemas.microsoft.com/office/drawing/2014/main" id="{C2EA6F3D-9E4C-48FC-BA4D-D1E6DBB43F7F}"/>
              </a:ext>
            </a:extLst>
          </p:cNvPr>
          <p:cNvGrpSpPr>
            <a:grpSpLocks/>
          </p:cNvGrpSpPr>
          <p:nvPr/>
        </p:nvGrpSpPr>
        <p:grpSpPr bwMode="auto">
          <a:xfrm>
            <a:off x="6406109" y="2010480"/>
            <a:ext cx="1436505" cy="1201737"/>
            <a:chOff x="4320" y="1152"/>
            <a:chExt cx="414" cy="402"/>
          </a:xfrm>
        </p:grpSpPr>
        <p:sp>
          <p:nvSpPr>
            <p:cNvPr id="120857" name="AutoShape 11">
              <a:extLst>
                <a:ext uri="{FF2B5EF4-FFF2-40B4-BE49-F238E27FC236}">
                  <a16:creationId xmlns:a16="http://schemas.microsoft.com/office/drawing/2014/main" id="{543EC701-021C-4F88-9B5A-BE42F7920492}"/>
                </a:ext>
              </a:extLst>
            </p:cNvPr>
            <p:cNvSpPr>
              <a:spLocks noChangeArrowheads="1"/>
            </p:cNvSpPr>
            <p:nvPr/>
          </p:nvSpPr>
          <p:spPr bwMode="auto">
            <a:xfrm>
              <a:off x="4320" y="1152"/>
              <a:ext cx="414" cy="402"/>
            </a:xfrm>
            <a:prstGeom prst="roundRect">
              <a:avLst>
                <a:gd name="adj" fmla="val 11921"/>
              </a:avLst>
            </a:prstGeom>
            <a:gradFill rotWithShape="1">
              <a:gsLst>
                <a:gs pos="0">
                  <a:schemeClr val="accent2"/>
                </a:gs>
                <a:gs pos="100000">
                  <a:srgbClr val="396293"/>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endParaRPr lang="zh-CN" altLang="en-US" b="0"/>
            </a:p>
          </p:txBody>
        </p:sp>
        <p:sp>
          <p:nvSpPr>
            <p:cNvPr id="3" name="Freeform 12">
              <a:extLst>
                <a:ext uri="{FF2B5EF4-FFF2-40B4-BE49-F238E27FC236}">
                  <a16:creationId xmlns:a16="http://schemas.microsoft.com/office/drawing/2014/main" id="{62A101EF-8C76-4AEF-93F7-99131EFF5989}"/>
                </a:ext>
              </a:extLst>
            </p:cNvPr>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w="0">
              <a:noFill/>
              <a:prstDash val="solid"/>
              <a:round/>
            </a:ln>
          </p:spPr>
          <p:txBody>
            <a:bodyPr/>
            <a:lstStyle/>
            <a:p>
              <a:pPr>
                <a:defRPr/>
              </a:pPr>
              <a:endParaRPr lang="zh-CN" altLang="en-US" b="0">
                <a:ea typeface="+mn-ea"/>
              </a:endParaRPr>
            </a:p>
          </p:txBody>
        </p:sp>
      </p:grpSp>
      <p:sp>
        <p:nvSpPr>
          <p:cNvPr id="135198" name="Rectangle 16">
            <a:extLst>
              <a:ext uri="{FF2B5EF4-FFF2-40B4-BE49-F238E27FC236}">
                <a16:creationId xmlns:a16="http://schemas.microsoft.com/office/drawing/2014/main" id="{ADE6C103-CF17-4511-80BC-7413F60D6EE3}"/>
              </a:ext>
            </a:extLst>
          </p:cNvPr>
          <p:cNvSpPr>
            <a:spLocks noChangeArrowheads="1"/>
          </p:cNvSpPr>
          <p:nvPr/>
        </p:nvSpPr>
        <p:spPr bwMode="auto">
          <a:xfrm>
            <a:off x="6518820" y="2358142"/>
            <a:ext cx="116025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a:solidFill>
                  <a:srgbClr val="FFFFFF"/>
                </a:solidFill>
              </a:rPr>
              <a:t>虚拟性</a:t>
            </a:r>
          </a:p>
        </p:txBody>
      </p:sp>
      <p:sp>
        <p:nvSpPr>
          <p:cNvPr id="30" name="矩形 29">
            <a:extLst>
              <a:ext uri="{FF2B5EF4-FFF2-40B4-BE49-F238E27FC236}">
                <a16:creationId xmlns:a16="http://schemas.microsoft.com/office/drawing/2014/main" id="{7ED40764-48BF-4087-88BE-37425D170A3E}"/>
              </a:ext>
            </a:extLst>
          </p:cNvPr>
          <p:cNvSpPr>
            <a:spLocks noChangeArrowheads="1" noChangeShapeType="1" noTextEdit="1"/>
          </p:cNvSpPr>
          <p:nvPr/>
        </p:nvSpPr>
        <p:spPr bwMode="auto">
          <a:xfrm>
            <a:off x="191344" y="121295"/>
            <a:ext cx="4752975"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1.4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操作系统的结构与特征 </a:t>
            </a:r>
          </a:p>
        </p:txBody>
      </p:sp>
    </p:spTree>
    <p:custDataLst>
      <p:tags r:id="rId1"/>
    </p:custDataLst>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5190"/>
                                        </p:tgtEl>
                                        <p:attrNameLst>
                                          <p:attrName>style.visibility</p:attrName>
                                        </p:attrNameLst>
                                      </p:cBhvr>
                                      <p:to>
                                        <p:strVal val="visible"/>
                                      </p:to>
                                    </p:set>
                                    <p:anim calcmode="lin" valueType="num">
                                      <p:cBhvr additive="base">
                                        <p:cTn id="7" dur="500" fill="hold"/>
                                        <p:tgtEl>
                                          <p:spTgt spid="135190"/>
                                        </p:tgtEl>
                                        <p:attrNameLst>
                                          <p:attrName>ppt_x</p:attrName>
                                        </p:attrNameLst>
                                      </p:cBhvr>
                                      <p:tavLst>
                                        <p:tav tm="0">
                                          <p:val>
                                            <p:strVal val="#ppt_x"/>
                                          </p:val>
                                        </p:tav>
                                        <p:tav tm="100000">
                                          <p:val>
                                            <p:strVal val="#ppt_x"/>
                                          </p:val>
                                        </p:tav>
                                      </p:tavLst>
                                    </p:anim>
                                    <p:anim calcmode="lin" valueType="num">
                                      <p:cBhvr additive="base">
                                        <p:cTn id="8" dur="500" fill="hold"/>
                                        <p:tgtEl>
                                          <p:spTgt spid="135190"/>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35192"/>
                                        </p:tgtEl>
                                        <p:attrNameLst>
                                          <p:attrName>style.visibility</p:attrName>
                                        </p:attrNameLst>
                                      </p:cBhvr>
                                      <p:to>
                                        <p:strVal val="visible"/>
                                      </p:to>
                                    </p:set>
                                    <p:anim calcmode="lin" valueType="num">
                                      <p:cBhvr additive="base">
                                        <p:cTn id="12" dur="500" fill="hold"/>
                                        <p:tgtEl>
                                          <p:spTgt spid="135192"/>
                                        </p:tgtEl>
                                        <p:attrNameLst>
                                          <p:attrName>ppt_x</p:attrName>
                                        </p:attrNameLst>
                                      </p:cBhvr>
                                      <p:tavLst>
                                        <p:tav tm="0">
                                          <p:val>
                                            <p:strVal val="#ppt_x"/>
                                          </p:val>
                                        </p:tav>
                                        <p:tav tm="100000">
                                          <p:val>
                                            <p:strVal val="#ppt_x"/>
                                          </p:val>
                                        </p:tav>
                                      </p:tavLst>
                                    </p:anim>
                                    <p:anim calcmode="lin" valueType="num">
                                      <p:cBhvr additive="base">
                                        <p:cTn id="13" dur="500" fill="hold"/>
                                        <p:tgtEl>
                                          <p:spTgt spid="135192"/>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135188"/>
                                        </p:tgtEl>
                                        <p:attrNameLst>
                                          <p:attrName>style.visibility</p:attrName>
                                        </p:attrNameLst>
                                      </p:cBhvr>
                                      <p:to>
                                        <p:strVal val="visible"/>
                                      </p:to>
                                    </p:set>
                                    <p:anim calcmode="lin" valueType="num">
                                      <p:cBhvr additive="base">
                                        <p:cTn id="17" dur="500" fill="hold"/>
                                        <p:tgtEl>
                                          <p:spTgt spid="135188"/>
                                        </p:tgtEl>
                                        <p:attrNameLst>
                                          <p:attrName>ppt_x</p:attrName>
                                        </p:attrNameLst>
                                      </p:cBhvr>
                                      <p:tavLst>
                                        <p:tav tm="0">
                                          <p:val>
                                            <p:strVal val="#ppt_x"/>
                                          </p:val>
                                        </p:tav>
                                        <p:tav tm="100000">
                                          <p:val>
                                            <p:strVal val="#ppt_x"/>
                                          </p:val>
                                        </p:tav>
                                      </p:tavLst>
                                    </p:anim>
                                    <p:anim calcmode="lin" valueType="num">
                                      <p:cBhvr additive="base">
                                        <p:cTn id="18" dur="500" fill="hold"/>
                                        <p:tgtEl>
                                          <p:spTgt spid="135188"/>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49" presetClass="entr" presetSubtype="0" decel="100000" fill="hold" grpId="0" nodeType="afterEffect">
                                  <p:stCondLst>
                                    <p:cond delay="0"/>
                                  </p:stCondLst>
                                  <p:childTnLst>
                                    <p:set>
                                      <p:cBhvr>
                                        <p:cTn id="21" dur="1" fill="hold">
                                          <p:stCondLst>
                                            <p:cond delay="0"/>
                                          </p:stCondLst>
                                        </p:cTn>
                                        <p:tgtEl>
                                          <p:spTgt spid="135186"/>
                                        </p:tgtEl>
                                        <p:attrNameLst>
                                          <p:attrName>style.visibility</p:attrName>
                                        </p:attrNameLst>
                                      </p:cBhvr>
                                      <p:to>
                                        <p:strVal val="visible"/>
                                      </p:to>
                                    </p:set>
                                    <p:anim calcmode="lin" valueType="num">
                                      <p:cBhvr>
                                        <p:cTn id="22" dur="500" fill="hold"/>
                                        <p:tgtEl>
                                          <p:spTgt spid="135186"/>
                                        </p:tgtEl>
                                        <p:attrNameLst>
                                          <p:attrName>ppt_w</p:attrName>
                                        </p:attrNameLst>
                                      </p:cBhvr>
                                      <p:tavLst>
                                        <p:tav tm="0">
                                          <p:val>
                                            <p:fltVal val="0"/>
                                          </p:val>
                                        </p:tav>
                                        <p:tav tm="100000">
                                          <p:val>
                                            <p:strVal val="#ppt_w"/>
                                          </p:val>
                                        </p:tav>
                                      </p:tavLst>
                                    </p:anim>
                                    <p:anim calcmode="lin" valueType="num">
                                      <p:cBhvr>
                                        <p:cTn id="23" dur="500" fill="hold"/>
                                        <p:tgtEl>
                                          <p:spTgt spid="135186"/>
                                        </p:tgtEl>
                                        <p:attrNameLst>
                                          <p:attrName>ppt_h</p:attrName>
                                        </p:attrNameLst>
                                      </p:cBhvr>
                                      <p:tavLst>
                                        <p:tav tm="0">
                                          <p:val>
                                            <p:fltVal val="0"/>
                                          </p:val>
                                        </p:tav>
                                        <p:tav tm="100000">
                                          <p:val>
                                            <p:strVal val="#ppt_h"/>
                                          </p:val>
                                        </p:tav>
                                      </p:tavLst>
                                    </p:anim>
                                    <p:anim calcmode="lin" valueType="num">
                                      <p:cBhvr>
                                        <p:cTn id="24" dur="500" fill="hold"/>
                                        <p:tgtEl>
                                          <p:spTgt spid="135186"/>
                                        </p:tgtEl>
                                        <p:attrNameLst>
                                          <p:attrName>style.rotation</p:attrName>
                                        </p:attrNameLst>
                                      </p:cBhvr>
                                      <p:tavLst>
                                        <p:tav tm="0">
                                          <p:val>
                                            <p:fltVal val="360"/>
                                          </p:val>
                                        </p:tav>
                                        <p:tav tm="100000">
                                          <p:val>
                                            <p:fltVal val="0"/>
                                          </p:val>
                                        </p:tav>
                                      </p:tavLst>
                                    </p:anim>
                                    <p:animEffect transition="in" filter="fade">
                                      <p:cBhvr>
                                        <p:cTn id="25" dur="500"/>
                                        <p:tgtEl>
                                          <p:spTgt spid="135186"/>
                                        </p:tgtEl>
                                      </p:cBhvr>
                                    </p:animEffect>
                                  </p:childTnLst>
                                </p:cTn>
                              </p:par>
                            </p:childTnLst>
                          </p:cTn>
                        </p:par>
                        <p:par>
                          <p:cTn id="26" fill="hold" nodeType="afterGroup">
                            <p:stCondLst>
                              <p:cond delay="2000"/>
                            </p:stCondLst>
                            <p:childTnLst>
                              <p:par>
                                <p:cTn id="27" presetID="49" presetClass="entr" presetSubtype="0" decel="100000" fill="hold" grpId="0" nodeType="afterEffect">
                                  <p:stCondLst>
                                    <p:cond delay="0"/>
                                  </p:stCondLst>
                                  <p:childTnLst>
                                    <p:set>
                                      <p:cBhvr>
                                        <p:cTn id="28" dur="1" fill="hold">
                                          <p:stCondLst>
                                            <p:cond delay="0"/>
                                          </p:stCondLst>
                                        </p:cTn>
                                        <p:tgtEl>
                                          <p:spTgt spid="135187"/>
                                        </p:tgtEl>
                                        <p:attrNameLst>
                                          <p:attrName>style.visibility</p:attrName>
                                        </p:attrNameLst>
                                      </p:cBhvr>
                                      <p:to>
                                        <p:strVal val="visible"/>
                                      </p:to>
                                    </p:set>
                                    <p:anim calcmode="lin" valueType="num">
                                      <p:cBhvr>
                                        <p:cTn id="29" dur="500" fill="hold"/>
                                        <p:tgtEl>
                                          <p:spTgt spid="135187"/>
                                        </p:tgtEl>
                                        <p:attrNameLst>
                                          <p:attrName>ppt_w</p:attrName>
                                        </p:attrNameLst>
                                      </p:cBhvr>
                                      <p:tavLst>
                                        <p:tav tm="0">
                                          <p:val>
                                            <p:fltVal val="0"/>
                                          </p:val>
                                        </p:tav>
                                        <p:tav tm="100000">
                                          <p:val>
                                            <p:strVal val="#ppt_w"/>
                                          </p:val>
                                        </p:tav>
                                      </p:tavLst>
                                    </p:anim>
                                    <p:anim calcmode="lin" valueType="num">
                                      <p:cBhvr>
                                        <p:cTn id="30" dur="500" fill="hold"/>
                                        <p:tgtEl>
                                          <p:spTgt spid="135187"/>
                                        </p:tgtEl>
                                        <p:attrNameLst>
                                          <p:attrName>ppt_h</p:attrName>
                                        </p:attrNameLst>
                                      </p:cBhvr>
                                      <p:tavLst>
                                        <p:tav tm="0">
                                          <p:val>
                                            <p:fltVal val="0"/>
                                          </p:val>
                                        </p:tav>
                                        <p:tav tm="100000">
                                          <p:val>
                                            <p:strVal val="#ppt_h"/>
                                          </p:val>
                                        </p:tav>
                                      </p:tavLst>
                                    </p:anim>
                                    <p:anim calcmode="lin" valueType="num">
                                      <p:cBhvr>
                                        <p:cTn id="31" dur="500" fill="hold"/>
                                        <p:tgtEl>
                                          <p:spTgt spid="135187"/>
                                        </p:tgtEl>
                                        <p:attrNameLst>
                                          <p:attrName>style.rotation</p:attrName>
                                        </p:attrNameLst>
                                      </p:cBhvr>
                                      <p:tavLst>
                                        <p:tav tm="0">
                                          <p:val>
                                            <p:fltVal val="360"/>
                                          </p:val>
                                        </p:tav>
                                        <p:tav tm="100000">
                                          <p:val>
                                            <p:fltVal val="0"/>
                                          </p:val>
                                        </p:tav>
                                      </p:tavLst>
                                    </p:anim>
                                    <p:animEffect transition="in" filter="fade">
                                      <p:cBhvr>
                                        <p:cTn id="32" dur="500"/>
                                        <p:tgtEl>
                                          <p:spTgt spid="135187"/>
                                        </p:tgtEl>
                                      </p:cBhvr>
                                    </p:animEffect>
                                  </p:childTnLst>
                                </p:cTn>
                              </p:par>
                            </p:childTnLst>
                          </p:cTn>
                        </p:par>
                        <p:par>
                          <p:cTn id="33" fill="hold" nodeType="afterGroup">
                            <p:stCondLst>
                              <p:cond delay="2500"/>
                            </p:stCondLst>
                            <p:childTnLst>
                              <p:par>
                                <p:cTn id="34" presetID="49" presetClass="entr" presetSubtype="0" decel="100000" fill="hold" grpId="0" nodeType="afterEffect">
                                  <p:stCondLst>
                                    <p:cond delay="0"/>
                                  </p:stCondLst>
                                  <p:childTnLst>
                                    <p:set>
                                      <p:cBhvr>
                                        <p:cTn id="35" dur="1" fill="hold">
                                          <p:stCondLst>
                                            <p:cond delay="0"/>
                                          </p:stCondLst>
                                        </p:cTn>
                                        <p:tgtEl>
                                          <p:spTgt spid="135189"/>
                                        </p:tgtEl>
                                        <p:attrNameLst>
                                          <p:attrName>style.visibility</p:attrName>
                                        </p:attrNameLst>
                                      </p:cBhvr>
                                      <p:to>
                                        <p:strVal val="visible"/>
                                      </p:to>
                                    </p:set>
                                    <p:anim calcmode="lin" valueType="num">
                                      <p:cBhvr>
                                        <p:cTn id="36" dur="500" fill="hold"/>
                                        <p:tgtEl>
                                          <p:spTgt spid="135189"/>
                                        </p:tgtEl>
                                        <p:attrNameLst>
                                          <p:attrName>ppt_w</p:attrName>
                                        </p:attrNameLst>
                                      </p:cBhvr>
                                      <p:tavLst>
                                        <p:tav tm="0">
                                          <p:val>
                                            <p:fltVal val="0"/>
                                          </p:val>
                                        </p:tav>
                                        <p:tav tm="100000">
                                          <p:val>
                                            <p:strVal val="#ppt_w"/>
                                          </p:val>
                                        </p:tav>
                                      </p:tavLst>
                                    </p:anim>
                                    <p:anim calcmode="lin" valueType="num">
                                      <p:cBhvr>
                                        <p:cTn id="37" dur="500" fill="hold"/>
                                        <p:tgtEl>
                                          <p:spTgt spid="135189"/>
                                        </p:tgtEl>
                                        <p:attrNameLst>
                                          <p:attrName>ppt_h</p:attrName>
                                        </p:attrNameLst>
                                      </p:cBhvr>
                                      <p:tavLst>
                                        <p:tav tm="0">
                                          <p:val>
                                            <p:fltVal val="0"/>
                                          </p:val>
                                        </p:tav>
                                        <p:tav tm="100000">
                                          <p:val>
                                            <p:strVal val="#ppt_h"/>
                                          </p:val>
                                        </p:tav>
                                      </p:tavLst>
                                    </p:anim>
                                    <p:anim calcmode="lin" valueType="num">
                                      <p:cBhvr>
                                        <p:cTn id="38" dur="500" fill="hold"/>
                                        <p:tgtEl>
                                          <p:spTgt spid="135189"/>
                                        </p:tgtEl>
                                        <p:attrNameLst>
                                          <p:attrName>style.rotation</p:attrName>
                                        </p:attrNameLst>
                                      </p:cBhvr>
                                      <p:tavLst>
                                        <p:tav tm="0">
                                          <p:val>
                                            <p:fltVal val="360"/>
                                          </p:val>
                                        </p:tav>
                                        <p:tav tm="100000">
                                          <p:val>
                                            <p:fltVal val="0"/>
                                          </p:val>
                                        </p:tav>
                                      </p:tavLst>
                                    </p:anim>
                                    <p:animEffect transition="in" filter="fade">
                                      <p:cBhvr>
                                        <p:cTn id="39" dur="500"/>
                                        <p:tgtEl>
                                          <p:spTgt spid="135189"/>
                                        </p:tgtEl>
                                      </p:cBhvr>
                                    </p:animEffect>
                                  </p:childTnLst>
                                </p:cTn>
                              </p:par>
                            </p:childTnLst>
                          </p:cTn>
                        </p:par>
                        <p:par>
                          <p:cTn id="40" fill="hold" nodeType="afterGroup">
                            <p:stCondLst>
                              <p:cond delay="3000"/>
                            </p:stCondLst>
                            <p:childTnLst>
                              <p:par>
                                <p:cTn id="41" presetID="4" presetClass="entr" presetSubtype="16" fill="hold" nodeType="afterEffect">
                                  <p:stCondLst>
                                    <p:cond delay="0"/>
                                  </p:stCondLst>
                                  <p:childTnLst>
                                    <p:set>
                                      <p:cBhvr>
                                        <p:cTn id="42" dur="1" fill="hold">
                                          <p:stCondLst>
                                            <p:cond delay="0"/>
                                          </p:stCondLst>
                                        </p:cTn>
                                        <p:tgtEl>
                                          <p:spTgt spid="135174"/>
                                        </p:tgtEl>
                                        <p:attrNameLst>
                                          <p:attrName>style.visibility</p:attrName>
                                        </p:attrNameLst>
                                      </p:cBhvr>
                                      <p:to>
                                        <p:strVal val="visible"/>
                                      </p:to>
                                    </p:set>
                                    <p:animEffect transition="in" filter="box(in)">
                                      <p:cBhvr>
                                        <p:cTn id="43" dur="500"/>
                                        <p:tgtEl>
                                          <p:spTgt spid="135174"/>
                                        </p:tgtEl>
                                      </p:cBhvr>
                                    </p:animEffect>
                                  </p:childTnLst>
                                </p:cTn>
                              </p:par>
                            </p:childTnLst>
                          </p:cTn>
                        </p:par>
                        <p:par>
                          <p:cTn id="44" fill="hold" nodeType="afterGroup">
                            <p:stCondLst>
                              <p:cond delay="3500"/>
                            </p:stCondLst>
                            <p:childTnLst>
                              <p:par>
                                <p:cTn id="45" presetID="4" presetClass="entr" presetSubtype="16" fill="hold" grpId="0" nodeType="afterEffect">
                                  <p:stCondLst>
                                    <p:cond delay="0"/>
                                  </p:stCondLst>
                                  <p:childTnLst>
                                    <p:set>
                                      <p:cBhvr>
                                        <p:cTn id="46" dur="1" fill="hold">
                                          <p:stCondLst>
                                            <p:cond delay="0"/>
                                          </p:stCondLst>
                                        </p:cTn>
                                        <p:tgtEl>
                                          <p:spTgt spid="135177"/>
                                        </p:tgtEl>
                                        <p:attrNameLst>
                                          <p:attrName>style.visibility</p:attrName>
                                        </p:attrNameLst>
                                      </p:cBhvr>
                                      <p:to>
                                        <p:strVal val="visible"/>
                                      </p:to>
                                    </p:set>
                                    <p:animEffect transition="in" filter="box(in)">
                                      <p:cBhvr>
                                        <p:cTn id="47" dur="500"/>
                                        <p:tgtEl>
                                          <p:spTgt spid="135177"/>
                                        </p:tgtEl>
                                      </p:cBhvr>
                                    </p:animEffect>
                                  </p:childTnLst>
                                </p:cTn>
                              </p:par>
                            </p:childTnLst>
                          </p:cTn>
                        </p:par>
                        <p:par>
                          <p:cTn id="48" fill="hold" nodeType="afterGroup">
                            <p:stCondLst>
                              <p:cond delay="4000"/>
                            </p:stCondLst>
                            <p:childTnLst>
                              <p:par>
                                <p:cTn id="49" presetID="10" presetClass="entr" presetSubtype="0" fill="hold" nodeType="afterEffect">
                                  <p:stCondLst>
                                    <p:cond delay="0"/>
                                  </p:stCondLst>
                                  <p:childTnLst>
                                    <p:set>
                                      <p:cBhvr>
                                        <p:cTn id="50" dur="1" fill="hold">
                                          <p:stCondLst>
                                            <p:cond delay="0"/>
                                          </p:stCondLst>
                                        </p:cTn>
                                        <p:tgtEl>
                                          <p:spTgt spid="135171"/>
                                        </p:tgtEl>
                                        <p:attrNameLst>
                                          <p:attrName>style.visibility</p:attrName>
                                        </p:attrNameLst>
                                      </p:cBhvr>
                                      <p:to>
                                        <p:strVal val="visible"/>
                                      </p:to>
                                    </p:set>
                                    <p:animEffect transition="in" filter="fade">
                                      <p:cBhvr>
                                        <p:cTn id="51" dur="2000"/>
                                        <p:tgtEl>
                                          <p:spTgt spid="135171"/>
                                        </p:tgtEl>
                                      </p:cBhvr>
                                    </p:animEffect>
                                  </p:childTnLst>
                                </p:cTn>
                              </p:par>
                            </p:childTnLst>
                          </p:cTn>
                        </p:par>
                        <p:par>
                          <p:cTn id="52" fill="hold" nodeType="afterGroup">
                            <p:stCondLst>
                              <p:cond delay="6000"/>
                            </p:stCondLst>
                            <p:childTnLst>
                              <p:par>
                                <p:cTn id="53" presetID="8" presetClass="entr" presetSubtype="16" fill="hold" grpId="0" nodeType="afterEffect">
                                  <p:stCondLst>
                                    <p:cond delay="0"/>
                                  </p:stCondLst>
                                  <p:childTnLst>
                                    <p:set>
                                      <p:cBhvr>
                                        <p:cTn id="54" dur="1" fill="hold">
                                          <p:stCondLst>
                                            <p:cond delay="0"/>
                                          </p:stCondLst>
                                        </p:cTn>
                                        <p:tgtEl>
                                          <p:spTgt spid="135184"/>
                                        </p:tgtEl>
                                        <p:attrNameLst>
                                          <p:attrName>style.visibility</p:attrName>
                                        </p:attrNameLst>
                                      </p:cBhvr>
                                      <p:to>
                                        <p:strVal val="visible"/>
                                      </p:to>
                                    </p:set>
                                    <p:animEffect transition="in" filter="diamond(in)">
                                      <p:cBhvr>
                                        <p:cTn id="55" dur="2000"/>
                                        <p:tgtEl>
                                          <p:spTgt spid="135184"/>
                                        </p:tgtEl>
                                      </p:cBhvr>
                                    </p:animEffect>
                                  </p:childTnLst>
                                </p:cTn>
                              </p:par>
                            </p:childTnLst>
                          </p:cTn>
                        </p:par>
                        <p:par>
                          <p:cTn id="56" fill="hold" nodeType="afterGroup">
                            <p:stCondLst>
                              <p:cond delay="8000"/>
                            </p:stCondLst>
                            <p:childTnLst>
                              <p:par>
                                <p:cTn id="57" presetID="8" presetClass="entr" presetSubtype="16" fill="hold" nodeType="afterEffect">
                                  <p:stCondLst>
                                    <p:cond delay="0"/>
                                  </p:stCondLst>
                                  <p:childTnLst>
                                    <p:set>
                                      <p:cBhvr>
                                        <p:cTn id="58" dur="1" fill="hold">
                                          <p:stCondLst>
                                            <p:cond delay="0"/>
                                          </p:stCondLst>
                                        </p:cTn>
                                        <p:tgtEl>
                                          <p:spTgt spid="135178"/>
                                        </p:tgtEl>
                                        <p:attrNameLst>
                                          <p:attrName>style.visibility</p:attrName>
                                        </p:attrNameLst>
                                      </p:cBhvr>
                                      <p:to>
                                        <p:strVal val="visible"/>
                                      </p:to>
                                    </p:set>
                                    <p:animEffect transition="in" filter="diamond(in)">
                                      <p:cBhvr>
                                        <p:cTn id="59" dur="2000"/>
                                        <p:tgtEl>
                                          <p:spTgt spid="135178"/>
                                        </p:tgtEl>
                                      </p:cBhvr>
                                    </p:animEffect>
                                  </p:childTnLst>
                                </p:cTn>
                              </p:par>
                            </p:childTnLst>
                          </p:cTn>
                        </p:par>
                        <p:par>
                          <p:cTn id="60" fill="hold" nodeType="afterGroup">
                            <p:stCondLst>
                              <p:cond delay="10000"/>
                            </p:stCondLst>
                            <p:childTnLst>
                              <p:par>
                                <p:cTn id="61" presetID="10" presetClass="entr" presetSubtype="0" fill="hold" nodeType="afterEffect">
                                  <p:stCondLst>
                                    <p:cond delay="0"/>
                                  </p:stCondLst>
                                  <p:childTnLst>
                                    <p:set>
                                      <p:cBhvr>
                                        <p:cTn id="62" dur="1" fill="hold">
                                          <p:stCondLst>
                                            <p:cond delay="0"/>
                                          </p:stCondLst>
                                        </p:cTn>
                                        <p:tgtEl>
                                          <p:spTgt spid="135172"/>
                                        </p:tgtEl>
                                        <p:attrNameLst>
                                          <p:attrName>style.visibility</p:attrName>
                                        </p:attrNameLst>
                                      </p:cBhvr>
                                      <p:to>
                                        <p:strVal val="visible"/>
                                      </p:to>
                                    </p:set>
                                    <p:animEffect transition="in" filter="fade">
                                      <p:cBhvr>
                                        <p:cTn id="63" dur="2000"/>
                                        <p:tgtEl>
                                          <p:spTgt spid="135172"/>
                                        </p:tgtEl>
                                      </p:cBhvr>
                                    </p:animEffect>
                                  </p:childTnLst>
                                </p:cTn>
                              </p:par>
                            </p:childTnLst>
                          </p:cTn>
                        </p:par>
                        <p:par>
                          <p:cTn id="64" fill="hold" nodeType="afterGroup">
                            <p:stCondLst>
                              <p:cond delay="12000"/>
                            </p:stCondLst>
                            <p:childTnLst>
                              <p:par>
                                <p:cTn id="65" presetID="55" presetClass="entr" presetSubtype="0" fill="hold" nodeType="afterEffect">
                                  <p:stCondLst>
                                    <p:cond delay="0"/>
                                  </p:stCondLst>
                                  <p:childTnLst>
                                    <p:set>
                                      <p:cBhvr>
                                        <p:cTn id="66" dur="1" fill="hold">
                                          <p:stCondLst>
                                            <p:cond delay="0"/>
                                          </p:stCondLst>
                                        </p:cTn>
                                        <p:tgtEl>
                                          <p:spTgt spid="135195"/>
                                        </p:tgtEl>
                                        <p:attrNameLst>
                                          <p:attrName>style.visibility</p:attrName>
                                        </p:attrNameLst>
                                      </p:cBhvr>
                                      <p:to>
                                        <p:strVal val="visible"/>
                                      </p:to>
                                    </p:set>
                                    <p:anim calcmode="lin" valueType="num">
                                      <p:cBhvr>
                                        <p:cTn id="67" dur="1000" fill="hold"/>
                                        <p:tgtEl>
                                          <p:spTgt spid="135195"/>
                                        </p:tgtEl>
                                        <p:attrNameLst>
                                          <p:attrName>ppt_w</p:attrName>
                                        </p:attrNameLst>
                                      </p:cBhvr>
                                      <p:tavLst>
                                        <p:tav tm="0">
                                          <p:val>
                                            <p:strVal val="#ppt_w*0.70"/>
                                          </p:val>
                                        </p:tav>
                                        <p:tav tm="100000">
                                          <p:val>
                                            <p:strVal val="#ppt_w"/>
                                          </p:val>
                                        </p:tav>
                                      </p:tavLst>
                                    </p:anim>
                                    <p:anim calcmode="lin" valueType="num">
                                      <p:cBhvr>
                                        <p:cTn id="68" dur="1000" fill="hold"/>
                                        <p:tgtEl>
                                          <p:spTgt spid="135195"/>
                                        </p:tgtEl>
                                        <p:attrNameLst>
                                          <p:attrName>ppt_h</p:attrName>
                                        </p:attrNameLst>
                                      </p:cBhvr>
                                      <p:tavLst>
                                        <p:tav tm="0">
                                          <p:val>
                                            <p:strVal val="#ppt_h"/>
                                          </p:val>
                                        </p:tav>
                                        <p:tav tm="100000">
                                          <p:val>
                                            <p:strVal val="#ppt_h"/>
                                          </p:val>
                                        </p:tav>
                                      </p:tavLst>
                                    </p:anim>
                                    <p:animEffect transition="in" filter="fade">
                                      <p:cBhvr>
                                        <p:cTn id="69" dur="1000"/>
                                        <p:tgtEl>
                                          <p:spTgt spid="135195"/>
                                        </p:tgtEl>
                                      </p:cBhvr>
                                    </p:animEffect>
                                  </p:childTnLst>
                                </p:cTn>
                              </p:par>
                            </p:childTnLst>
                          </p:cTn>
                        </p:par>
                        <p:par>
                          <p:cTn id="70" fill="hold" nodeType="afterGroup">
                            <p:stCondLst>
                              <p:cond delay="13000"/>
                            </p:stCondLst>
                            <p:childTnLst>
                              <p:par>
                                <p:cTn id="71" presetID="55" presetClass="entr" presetSubtype="0" fill="hold" grpId="0" nodeType="afterEffect">
                                  <p:stCondLst>
                                    <p:cond delay="0"/>
                                  </p:stCondLst>
                                  <p:childTnLst>
                                    <p:set>
                                      <p:cBhvr>
                                        <p:cTn id="72" dur="1" fill="hold">
                                          <p:stCondLst>
                                            <p:cond delay="0"/>
                                          </p:stCondLst>
                                        </p:cTn>
                                        <p:tgtEl>
                                          <p:spTgt spid="135198"/>
                                        </p:tgtEl>
                                        <p:attrNameLst>
                                          <p:attrName>style.visibility</p:attrName>
                                        </p:attrNameLst>
                                      </p:cBhvr>
                                      <p:to>
                                        <p:strVal val="visible"/>
                                      </p:to>
                                    </p:set>
                                    <p:anim calcmode="lin" valueType="num">
                                      <p:cBhvr>
                                        <p:cTn id="73" dur="1000" fill="hold"/>
                                        <p:tgtEl>
                                          <p:spTgt spid="135198"/>
                                        </p:tgtEl>
                                        <p:attrNameLst>
                                          <p:attrName>ppt_w</p:attrName>
                                        </p:attrNameLst>
                                      </p:cBhvr>
                                      <p:tavLst>
                                        <p:tav tm="0">
                                          <p:val>
                                            <p:strVal val="#ppt_w*0.70"/>
                                          </p:val>
                                        </p:tav>
                                        <p:tav tm="100000">
                                          <p:val>
                                            <p:strVal val="#ppt_w"/>
                                          </p:val>
                                        </p:tav>
                                      </p:tavLst>
                                    </p:anim>
                                    <p:anim calcmode="lin" valueType="num">
                                      <p:cBhvr>
                                        <p:cTn id="74" dur="1000" fill="hold"/>
                                        <p:tgtEl>
                                          <p:spTgt spid="135198"/>
                                        </p:tgtEl>
                                        <p:attrNameLst>
                                          <p:attrName>ppt_h</p:attrName>
                                        </p:attrNameLst>
                                      </p:cBhvr>
                                      <p:tavLst>
                                        <p:tav tm="0">
                                          <p:val>
                                            <p:strVal val="#ppt_h"/>
                                          </p:val>
                                        </p:tav>
                                        <p:tav tm="100000">
                                          <p:val>
                                            <p:strVal val="#ppt_h"/>
                                          </p:val>
                                        </p:tav>
                                      </p:tavLst>
                                    </p:anim>
                                    <p:animEffect transition="in" filter="fade">
                                      <p:cBhvr>
                                        <p:cTn id="75" dur="1000"/>
                                        <p:tgtEl>
                                          <p:spTgt spid="135198"/>
                                        </p:tgtEl>
                                      </p:cBhvr>
                                    </p:animEffect>
                                  </p:childTnLst>
                                </p:cTn>
                              </p:par>
                            </p:childTnLst>
                          </p:cTn>
                        </p:par>
                        <p:par>
                          <p:cTn id="76" fill="hold" nodeType="afterGroup">
                            <p:stCondLst>
                              <p:cond delay="14000"/>
                            </p:stCondLst>
                            <p:childTnLst>
                              <p:par>
                                <p:cTn id="77" presetID="10" presetClass="entr" presetSubtype="0" fill="hold" nodeType="afterEffect">
                                  <p:stCondLst>
                                    <p:cond delay="0"/>
                                  </p:stCondLst>
                                  <p:childTnLst>
                                    <p:set>
                                      <p:cBhvr>
                                        <p:cTn id="78" dur="1" fill="hold">
                                          <p:stCondLst>
                                            <p:cond delay="0"/>
                                          </p:stCondLst>
                                        </p:cTn>
                                        <p:tgtEl>
                                          <p:spTgt spid="135194"/>
                                        </p:tgtEl>
                                        <p:attrNameLst>
                                          <p:attrName>style.visibility</p:attrName>
                                        </p:attrNameLst>
                                      </p:cBhvr>
                                      <p:to>
                                        <p:strVal val="visible"/>
                                      </p:to>
                                    </p:set>
                                    <p:animEffect transition="in" filter="fade">
                                      <p:cBhvr>
                                        <p:cTn id="79" dur="2000"/>
                                        <p:tgtEl>
                                          <p:spTgt spid="135194"/>
                                        </p:tgtEl>
                                      </p:cBhvr>
                                    </p:animEffect>
                                  </p:childTnLst>
                                </p:cTn>
                              </p:par>
                            </p:childTnLst>
                          </p:cTn>
                        </p:par>
                        <p:par>
                          <p:cTn id="80" fill="hold" nodeType="afterGroup">
                            <p:stCondLst>
                              <p:cond delay="16000"/>
                            </p:stCondLst>
                            <p:childTnLst>
                              <p:par>
                                <p:cTn id="81" presetID="5" presetClass="entr" presetSubtype="10" fill="hold" nodeType="afterEffect">
                                  <p:stCondLst>
                                    <p:cond delay="0"/>
                                  </p:stCondLst>
                                  <p:childTnLst>
                                    <p:set>
                                      <p:cBhvr>
                                        <p:cTn id="82" dur="1" fill="hold">
                                          <p:stCondLst>
                                            <p:cond delay="0"/>
                                          </p:stCondLst>
                                        </p:cTn>
                                        <p:tgtEl>
                                          <p:spTgt spid="135181"/>
                                        </p:tgtEl>
                                        <p:attrNameLst>
                                          <p:attrName>style.visibility</p:attrName>
                                        </p:attrNameLst>
                                      </p:cBhvr>
                                      <p:to>
                                        <p:strVal val="visible"/>
                                      </p:to>
                                    </p:set>
                                    <p:animEffect transition="in" filter="checkerboard(across)">
                                      <p:cBhvr>
                                        <p:cTn id="83" dur="500"/>
                                        <p:tgtEl>
                                          <p:spTgt spid="135181"/>
                                        </p:tgtEl>
                                      </p:cBhvr>
                                    </p:animEffect>
                                  </p:childTnLst>
                                </p:cTn>
                              </p:par>
                            </p:childTnLst>
                          </p:cTn>
                        </p:par>
                        <p:par>
                          <p:cTn id="84" fill="hold" nodeType="afterGroup">
                            <p:stCondLst>
                              <p:cond delay="16500"/>
                            </p:stCondLst>
                            <p:childTnLst>
                              <p:par>
                                <p:cTn id="85" presetID="5" presetClass="entr" presetSubtype="10" fill="hold" grpId="0" nodeType="afterEffect">
                                  <p:stCondLst>
                                    <p:cond delay="0"/>
                                  </p:stCondLst>
                                  <p:childTnLst>
                                    <p:set>
                                      <p:cBhvr>
                                        <p:cTn id="86" dur="1" fill="hold">
                                          <p:stCondLst>
                                            <p:cond delay="0"/>
                                          </p:stCondLst>
                                        </p:cTn>
                                        <p:tgtEl>
                                          <p:spTgt spid="135185"/>
                                        </p:tgtEl>
                                        <p:attrNameLst>
                                          <p:attrName>style.visibility</p:attrName>
                                        </p:attrNameLst>
                                      </p:cBhvr>
                                      <p:to>
                                        <p:strVal val="visible"/>
                                      </p:to>
                                    </p:set>
                                    <p:animEffect transition="in" filter="checkerboard(across)">
                                      <p:cBhvr>
                                        <p:cTn id="87" dur="500"/>
                                        <p:tgtEl>
                                          <p:spTgt spid="135185"/>
                                        </p:tgtEl>
                                      </p:cBhvr>
                                    </p:animEffect>
                                  </p:childTnLst>
                                </p:cTn>
                              </p:par>
                            </p:childTnLst>
                          </p:cTn>
                        </p:par>
                        <p:par>
                          <p:cTn id="88" fill="hold" nodeType="afterGroup">
                            <p:stCondLst>
                              <p:cond delay="17000"/>
                            </p:stCondLst>
                            <p:childTnLst>
                              <p:par>
                                <p:cTn id="89" presetID="10" presetClass="entr" presetSubtype="0" fill="hold" nodeType="afterEffect">
                                  <p:stCondLst>
                                    <p:cond delay="0"/>
                                  </p:stCondLst>
                                  <p:childTnLst>
                                    <p:set>
                                      <p:cBhvr>
                                        <p:cTn id="90" dur="1" fill="hold">
                                          <p:stCondLst>
                                            <p:cond delay="0"/>
                                          </p:stCondLst>
                                        </p:cTn>
                                        <p:tgtEl>
                                          <p:spTgt spid="135173"/>
                                        </p:tgtEl>
                                        <p:attrNameLst>
                                          <p:attrName>style.visibility</p:attrName>
                                        </p:attrNameLst>
                                      </p:cBhvr>
                                      <p:to>
                                        <p:strVal val="visible"/>
                                      </p:to>
                                    </p:set>
                                    <p:animEffect transition="in" filter="fade">
                                      <p:cBhvr>
                                        <p:cTn id="91" dur="2000"/>
                                        <p:tgtEl>
                                          <p:spTgt spid="135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7" grpId="0"/>
      <p:bldP spid="135184" grpId="0"/>
      <p:bldP spid="135185" grpId="0"/>
      <p:bldP spid="135186" grpId="0" bldLvl="0" animBg="1"/>
      <p:bldP spid="135187" grpId="0"/>
      <p:bldP spid="135189" grpId="0"/>
      <p:bldP spid="135190" grpId="0" bldLvl="0" animBg="1"/>
      <p:bldP spid="135192" grpId="0"/>
      <p:bldP spid="13519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AutoShape 5">
            <a:extLst>
              <a:ext uri="{FF2B5EF4-FFF2-40B4-BE49-F238E27FC236}">
                <a16:creationId xmlns:a16="http://schemas.microsoft.com/office/drawing/2014/main" id="{3BDE1761-A9D7-4AFD-838F-0433CE1EF92B}"/>
              </a:ext>
            </a:extLst>
          </p:cNvPr>
          <p:cNvSpPr>
            <a:spLocks noChangeArrowheads="1"/>
          </p:cNvSpPr>
          <p:nvPr/>
        </p:nvSpPr>
        <p:spPr bwMode="auto">
          <a:xfrm>
            <a:off x="959884" y="998537"/>
            <a:ext cx="5113337" cy="647700"/>
          </a:xfrm>
          <a:prstGeom prst="roundRect">
            <a:avLst>
              <a:gd name="adj" fmla="val 16667"/>
            </a:avLst>
          </a:prstGeom>
          <a:solidFill>
            <a:srgbClr val="FFFFFF">
              <a:alpha val="89803"/>
            </a:srgbClr>
          </a:solidFill>
          <a:ln w="28575">
            <a:solidFill>
              <a:schemeClr val="accent1"/>
            </a:solidFill>
            <a:round/>
            <a:headEnd/>
            <a:tailEnd/>
          </a:ln>
        </p:spPr>
        <p:txBody>
          <a:bodyPr wrap="none" anchor="ctr"/>
          <a:lstStyle/>
          <a:p>
            <a:endParaRPr lang="zh-CN" altLang="en-US" b="0"/>
          </a:p>
        </p:txBody>
      </p:sp>
      <p:sp>
        <p:nvSpPr>
          <p:cNvPr id="134148" name="文本框 134147">
            <a:extLst>
              <a:ext uri="{FF2B5EF4-FFF2-40B4-BE49-F238E27FC236}">
                <a16:creationId xmlns:a16="http://schemas.microsoft.com/office/drawing/2014/main" id="{E9C095F2-8F89-4840-986B-11B0D40022F2}"/>
              </a:ext>
            </a:extLst>
          </p:cNvPr>
          <p:cNvSpPr txBox="1"/>
          <p:nvPr/>
        </p:nvSpPr>
        <p:spPr>
          <a:xfrm>
            <a:off x="1559496" y="2492375"/>
            <a:ext cx="9577064" cy="1557927"/>
          </a:xfrm>
          <a:prstGeom prst="rect">
            <a:avLst/>
          </a:prstGeom>
          <a:noFill/>
          <a:ln w="9525">
            <a:noFill/>
          </a:ln>
        </p:spPr>
        <p:txBody>
          <a:bodyPr wrap="square">
            <a:spAutoFit/>
          </a:bodyPr>
          <a:lstStyle/>
          <a:p>
            <a:pPr>
              <a:lnSpc>
                <a:spcPct val="125000"/>
              </a:lnSpc>
              <a:spcBef>
                <a:spcPct val="35000"/>
              </a:spcBef>
              <a:buClr>
                <a:srgbClr val="0000FF"/>
              </a:buClr>
              <a:buSzPct val="70000"/>
              <a:buFont typeface="Wingdings" panose="05000000000000000000" pitchFamily="2" charset="2"/>
              <a:buNone/>
            </a:pPr>
            <a:r>
              <a:rPr lang="zh-CN" altLang="en-US" sz="2400" noProof="1">
                <a:solidFill>
                  <a:srgbClr val="000099"/>
                </a:solidFill>
                <a:effectLst>
                  <a:outerShdw blurRad="38100" dist="38100" dir="2700000">
                    <a:srgbClr val="C0C0C0"/>
                  </a:outerShdw>
                </a:effectLst>
              </a:rPr>
              <a:t>      并发（</a:t>
            </a:r>
            <a:r>
              <a:rPr lang="en-US" altLang="zh-CN" sz="2400" noProof="1">
                <a:solidFill>
                  <a:srgbClr val="000099"/>
                </a:solidFill>
                <a:effectLst>
                  <a:outerShdw blurRad="38100" dist="38100" dir="2700000">
                    <a:srgbClr val="C0C0C0"/>
                  </a:outerShdw>
                </a:effectLst>
              </a:rPr>
              <a:t>Program Concurrence</a:t>
            </a:r>
            <a:r>
              <a:rPr lang="zh-CN" altLang="en-US" sz="2400" noProof="1">
                <a:solidFill>
                  <a:srgbClr val="000099"/>
                </a:solidFill>
                <a:effectLst>
                  <a:outerShdw blurRad="38100" dist="38100" dir="2700000">
                    <a:srgbClr val="C0C0C0"/>
                  </a:outerShdw>
                </a:effectLst>
              </a:rPr>
              <a:t>）在多道程序环境下，是指在一段时间内可有多道程序同时运行。是一个宏观上概念，微观上是串行的。</a:t>
            </a:r>
          </a:p>
          <a:p>
            <a:pPr>
              <a:lnSpc>
                <a:spcPct val="125000"/>
              </a:lnSpc>
              <a:spcBef>
                <a:spcPct val="35000"/>
              </a:spcBef>
              <a:buClr>
                <a:srgbClr val="0000FF"/>
              </a:buClr>
              <a:buSzPct val="70000"/>
              <a:buFont typeface="Wingdings" panose="05000000000000000000" pitchFamily="2" charset="2"/>
              <a:buNone/>
            </a:pPr>
            <a:r>
              <a:rPr lang="zh-CN" altLang="en-US" sz="2400" noProof="1">
                <a:solidFill>
                  <a:srgbClr val="000099"/>
                </a:solidFill>
                <a:effectLst>
                  <a:outerShdw blurRad="38100" dist="38100" dir="2700000">
                    <a:srgbClr val="C0C0C0"/>
                  </a:outerShdw>
                </a:effectLst>
              </a:rPr>
              <a:t>      这里需要区分两个既相关又有区别的的概念：并发与并行</a:t>
            </a:r>
          </a:p>
        </p:txBody>
      </p:sp>
      <p:sp>
        <p:nvSpPr>
          <p:cNvPr id="134149" name="文本框 134148">
            <a:extLst>
              <a:ext uri="{FF2B5EF4-FFF2-40B4-BE49-F238E27FC236}">
                <a16:creationId xmlns:a16="http://schemas.microsoft.com/office/drawing/2014/main" id="{2EAC3EDD-5CCD-4688-A7EB-C4B588E497A1}"/>
              </a:ext>
            </a:extLst>
          </p:cNvPr>
          <p:cNvSpPr txBox="1">
            <a:spLocks noChangeArrowheads="1"/>
          </p:cNvSpPr>
          <p:nvPr/>
        </p:nvSpPr>
        <p:spPr bwMode="auto">
          <a:xfrm>
            <a:off x="2783706" y="4365104"/>
            <a:ext cx="7128643" cy="1276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Bef>
                <a:spcPct val="40000"/>
              </a:spcBef>
              <a:buClr>
                <a:srgbClr val="0000FF"/>
              </a:buClr>
              <a:buSzPct val="70000"/>
              <a:buFont typeface="Wingdings" panose="05000000000000000000" pitchFamily="2" charset="2"/>
              <a:buChar char="u"/>
            </a:pPr>
            <a:r>
              <a:rPr lang="zh-CN" altLang="en-US" sz="2400" dirty="0">
                <a:solidFill>
                  <a:srgbClr val="000000"/>
                </a:solidFill>
              </a:rPr>
              <a:t> 并行要求在微观上同步，即在时间的一点上同时</a:t>
            </a:r>
          </a:p>
          <a:p>
            <a:pPr>
              <a:lnSpc>
                <a:spcPct val="150000"/>
              </a:lnSpc>
              <a:spcBef>
                <a:spcPct val="40000"/>
              </a:spcBef>
              <a:buClr>
                <a:srgbClr val="0000FF"/>
              </a:buClr>
              <a:buSzPct val="70000"/>
              <a:buFont typeface="Wingdings" panose="05000000000000000000" pitchFamily="2" charset="2"/>
              <a:buChar char="u"/>
            </a:pPr>
            <a:r>
              <a:rPr lang="zh-CN" altLang="en-US" sz="2400" dirty="0">
                <a:solidFill>
                  <a:srgbClr val="000000"/>
                </a:solidFill>
              </a:rPr>
              <a:t> 并发并不要求在微观上同步，只是在宏观上同时</a:t>
            </a:r>
          </a:p>
        </p:txBody>
      </p:sp>
      <p:sp>
        <p:nvSpPr>
          <p:cNvPr id="134150" name="文本框 134149">
            <a:extLst>
              <a:ext uri="{FF2B5EF4-FFF2-40B4-BE49-F238E27FC236}">
                <a16:creationId xmlns:a16="http://schemas.microsoft.com/office/drawing/2014/main" id="{523A0C4C-F2D0-4E7E-AD80-702CB3C20473}"/>
              </a:ext>
            </a:extLst>
          </p:cNvPr>
          <p:cNvSpPr txBox="1"/>
          <p:nvPr/>
        </p:nvSpPr>
        <p:spPr>
          <a:xfrm>
            <a:off x="1343472" y="1809750"/>
            <a:ext cx="2016125" cy="584200"/>
          </a:xfrm>
          <a:prstGeom prst="rect">
            <a:avLst/>
          </a:prstGeom>
          <a:noFill/>
          <a:ln w="9525">
            <a:noFill/>
          </a:ln>
        </p:spPr>
        <p:txBody>
          <a:bodyPr>
            <a:spAutoFit/>
          </a:bodyPr>
          <a:lstStyle/>
          <a:p>
            <a:pPr>
              <a:spcBef>
                <a:spcPct val="20000"/>
              </a:spcBef>
              <a:buSzPct val="80000"/>
            </a:pPr>
            <a:r>
              <a:rPr lang="zh-CN" altLang="en-US" sz="2400" noProof="1">
                <a:solidFill>
                  <a:srgbClr val="800000"/>
                </a:solidFill>
                <a:effectLst>
                  <a:outerShdw blurRad="38100" dist="38100" dir="2700000">
                    <a:srgbClr val="C0C0C0"/>
                  </a:outerShdw>
                </a:effectLst>
              </a:rPr>
              <a:t> </a:t>
            </a:r>
            <a:r>
              <a:rPr lang="en-US" altLang="zh-CN" sz="2400" noProof="1">
                <a:solidFill>
                  <a:srgbClr val="800000"/>
                </a:solidFill>
                <a:effectLst>
                  <a:outerShdw blurRad="38100" dist="38100" dir="2700000">
                    <a:srgbClr val="C0C0C0"/>
                  </a:outerShdw>
                </a:effectLst>
              </a:rPr>
              <a:t>1</a:t>
            </a:r>
            <a:r>
              <a:rPr lang="zh-CN" altLang="en-US" sz="2400" noProof="1">
                <a:solidFill>
                  <a:srgbClr val="800000"/>
                </a:solidFill>
                <a:effectLst>
                  <a:outerShdw blurRad="38100" dist="38100" dir="2700000">
                    <a:srgbClr val="C0C0C0"/>
                  </a:outerShdw>
                </a:effectLst>
              </a:rPr>
              <a:t>、并发性</a:t>
            </a:r>
            <a:r>
              <a:rPr lang="zh-CN" altLang="en-US" sz="3200" b="0" noProof="1"/>
              <a:t> </a:t>
            </a:r>
          </a:p>
        </p:txBody>
      </p:sp>
      <p:sp>
        <p:nvSpPr>
          <p:cNvPr id="134151" name="文本框 134150">
            <a:extLst>
              <a:ext uri="{FF2B5EF4-FFF2-40B4-BE49-F238E27FC236}">
                <a16:creationId xmlns:a16="http://schemas.microsoft.com/office/drawing/2014/main" id="{D72296A2-0BDC-473E-A52C-B607B4DA108A}"/>
              </a:ext>
            </a:extLst>
          </p:cNvPr>
          <p:cNvSpPr txBox="1"/>
          <p:nvPr/>
        </p:nvSpPr>
        <p:spPr>
          <a:xfrm>
            <a:off x="1031321" y="1071562"/>
            <a:ext cx="4537075" cy="522287"/>
          </a:xfrm>
          <a:prstGeom prst="rect">
            <a:avLst/>
          </a:prstGeom>
          <a:noFill/>
          <a:ln w="9525">
            <a:noFill/>
          </a:ln>
        </p:spPr>
        <p:txBody>
          <a:bodyPr>
            <a:spAutoFit/>
          </a:bodyPr>
          <a:lstStyle/>
          <a:p>
            <a:pPr algn="just">
              <a:spcBef>
                <a:spcPct val="50000"/>
              </a:spcBef>
            </a:pPr>
            <a:r>
              <a:rPr lang="zh-CN" altLang="en-US" sz="2800" noProof="1">
                <a:solidFill>
                  <a:srgbClr val="FF0000"/>
                </a:solidFill>
                <a:effectLst>
                  <a:outerShdw blurRad="38100" dist="38100" dir="2700000">
                    <a:srgbClr val="C0C0C0"/>
                  </a:outerShdw>
                </a:effectLst>
              </a:rPr>
              <a:t>三、 操作系统的基本特征</a:t>
            </a:r>
          </a:p>
        </p:txBody>
      </p:sp>
      <p:sp>
        <p:nvSpPr>
          <p:cNvPr id="8" name="矩形 7">
            <a:extLst>
              <a:ext uri="{FF2B5EF4-FFF2-40B4-BE49-F238E27FC236}">
                <a16:creationId xmlns:a16="http://schemas.microsoft.com/office/drawing/2014/main" id="{7B77B194-FF17-4EB1-9E64-F0876BF6F65E}"/>
              </a:ext>
            </a:extLst>
          </p:cNvPr>
          <p:cNvSpPr>
            <a:spLocks noChangeArrowheads="1" noChangeShapeType="1" noTextEdit="1"/>
          </p:cNvSpPr>
          <p:nvPr/>
        </p:nvSpPr>
        <p:spPr bwMode="auto">
          <a:xfrm>
            <a:off x="191344" y="121295"/>
            <a:ext cx="4752975"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1.4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操作系统的结构与特征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4146"/>
                                        </p:tgtEl>
                                        <p:attrNameLst>
                                          <p:attrName>style.visibility</p:attrName>
                                        </p:attrNameLst>
                                      </p:cBhvr>
                                      <p:to>
                                        <p:strVal val="visible"/>
                                      </p:to>
                                    </p:set>
                                    <p:anim calcmode="lin" valueType="num">
                                      <p:cBhvr additive="base">
                                        <p:cTn id="7" dur="500" fill="hold"/>
                                        <p:tgtEl>
                                          <p:spTgt spid="134146"/>
                                        </p:tgtEl>
                                        <p:attrNameLst>
                                          <p:attrName>ppt_x</p:attrName>
                                        </p:attrNameLst>
                                      </p:cBhvr>
                                      <p:tavLst>
                                        <p:tav tm="0">
                                          <p:val>
                                            <p:strVal val="#ppt_x"/>
                                          </p:val>
                                        </p:tav>
                                        <p:tav tm="100000">
                                          <p:val>
                                            <p:strVal val="#ppt_x"/>
                                          </p:val>
                                        </p:tav>
                                      </p:tavLst>
                                    </p:anim>
                                    <p:anim calcmode="lin" valueType="num">
                                      <p:cBhvr additive="base">
                                        <p:cTn id="8" dur="500" fill="hold"/>
                                        <p:tgtEl>
                                          <p:spTgt spid="134146"/>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34151"/>
                                        </p:tgtEl>
                                        <p:attrNameLst>
                                          <p:attrName>style.visibility</p:attrName>
                                        </p:attrNameLst>
                                      </p:cBhvr>
                                      <p:to>
                                        <p:strVal val="visible"/>
                                      </p:to>
                                    </p:set>
                                    <p:anim calcmode="lin" valueType="num">
                                      <p:cBhvr additive="base">
                                        <p:cTn id="12" dur="500" fill="hold"/>
                                        <p:tgtEl>
                                          <p:spTgt spid="134151"/>
                                        </p:tgtEl>
                                        <p:attrNameLst>
                                          <p:attrName>ppt_x</p:attrName>
                                        </p:attrNameLst>
                                      </p:cBhvr>
                                      <p:tavLst>
                                        <p:tav tm="0">
                                          <p:val>
                                            <p:strVal val="#ppt_x"/>
                                          </p:val>
                                        </p:tav>
                                        <p:tav tm="100000">
                                          <p:val>
                                            <p:strVal val="#ppt_x"/>
                                          </p:val>
                                        </p:tav>
                                      </p:tavLst>
                                    </p:anim>
                                    <p:anim calcmode="lin" valueType="num">
                                      <p:cBhvr additive="base">
                                        <p:cTn id="13" dur="500" fill="hold"/>
                                        <p:tgtEl>
                                          <p:spTgt spid="134151"/>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34150"/>
                                        </p:tgtEl>
                                        <p:attrNameLst>
                                          <p:attrName>style.visibility</p:attrName>
                                        </p:attrNameLst>
                                      </p:cBhvr>
                                      <p:to>
                                        <p:strVal val="visible"/>
                                      </p:to>
                                    </p:set>
                                    <p:anim calcmode="lin" valueType="num">
                                      <p:cBhvr additive="base">
                                        <p:cTn id="17" dur="500" fill="hold"/>
                                        <p:tgtEl>
                                          <p:spTgt spid="134150"/>
                                        </p:tgtEl>
                                        <p:attrNameLst>
                                          <p:attrName>ppt_x</p:attrName>
                                        </p:attrNameLst>
                                      </p:cBhvr>
                                      <p:tavLst>
                                        <p:tav tm="0">
                                          <p:val>
                                            <p:strVal val="#ppt_x"/>
                                          </p:val>
                                        </p:tav>
                                        <p:tav tm="100000">
                                          <p:val>
                                            <p:strVal val="#ppt_x"/>
                                          </p:val>
                                        </p:tav>
                                      </p:tavLst>
                                    </p:anim>
                                    <p:anim calcmode="lin" valueType="num">
                                      <p:cBhvr additive="base">
                                        <p:cTn id="18" dur="500" fill="hold"/>
                                        <p:tgtEl>
                                          <p:spTgt spid="134150"/>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34148"/>
                                        </p:tgtEl>
                                        <p:attrNameLst>
                                          <p:attrName>style.visibility</p:attrName>
                                        </p:attrNameLst>
                                      </p:cBhvr>
                                      <p:to>
                                        <p:strVal val="visible"/>
                                      </p:to>
                                    </p:set>
                                    <p:anim calcmode="lin" valueType="num">
                                      <p:cBhvr additive="base">
                                        <p:cTn id="22" dur="500" fill="hold"/>
                                        <p:tgtEl>
                                          <p:spTgt spid="134148"/>
                                        </p:tgtEl>
                                        <p:attrNameLst>
                                          <p:attrName>ppt_x</p:attrName>
                                        </p:attrNameLst>
                                      </p:cBhvr>
                                      <p:tavLst>
                                        <p:tav tm="0">
                                          <p:val>
                                            <p:strVal val="#ppt_x"/>
                                          </p:val>
                                        </p:tav>
                                        <p:tav tm="100000">
                                          <p:val>
                                            <p:strVal val="#ppt_x"/>
                                          </p:val>
                                        </p:tav>
                                      </p:tavLst>
                                    </p:anim>
                                    <p:anim calcmode="lin" valueType="num">
                                      <p:cBhvr additive="base">
                                        <p:cTn id="23" dur="500" fill="hold"/>
                                        <p:tgtEl>
                                          <p:spTgt spid="134148"/>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nodeType="afterEffect">
                                  <p:stCondLst>
                                    <p:cond delay="0"/>
                                  </p:stCondLst>
                                  <p:childTnLst>
                                    <p:set>
                                      <p:cBhvr>
                                        <p:cTn id="26" dur="1" fill="hold">
                                          <p:stCondLst>
                                            <p:cond delay="0"/>
                                          </p:stCondLst>
                                        </p:cTn>
                                        <p:tgtEl>
                                          <p:spTgt spid="134149">
                                            <p:txEl>
                                              <p:pRg st="0" end="0"/>
                                            </p:txEl>
                                          </p:spTgt>
                                        </p:tgtEl>
                                        <p:attrNameLst>
                                          <p:attrName>style.visibility</p:attrName>
                                        </p:attrNameLst>
                                      </p:cBhvr>
                                      <p:to>
                                        <p:strVal val="visible"/>
                                      </p:to>
                                    </p:set>
                                    <p:anim calcmode="lin" valueType="num">
                                      <p:cBhvr additive="base">
                                        <p:cTn id="27" dur="500" fill="hold"/>
                                        <p:tgtEl>
                                          <p:spTgt spid="134149">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4149">
                                            <p:txEl>
                                              <p:pRg st="0" end="0"/>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nodeType="afterEffect">
                                  <p:stCondLst>
                                    <p:cond delay="0"/>
                                  </p:stCondLst>
                                  <p:childTnLst>
                                    <p:set>
                                      <p:cBhvr>
                                        <p:cTn id="31" dur="1" fill="hold">
                                          <p:stCondLst>
                                            <p:cond delay="0"/>
                                          </p:stCondLst>
                                        </p:cTn>
                                        <p:tgtEl>
                                          <p:spTgt spid="134149">
                                            <p:txEl>
                                              <p:pRg st="1" end="1"/>
                                            </p:txEl>
                                          </p:spTgt>
                                        </p:tgtEl>
                                        <p:attrNameLst>
                                          <p:attrName>style.visibility</p:attrName>
                                        </p:attrNameLst>
                                      </p:cBhvr>
                                      <p:to>
                                        <p:strVal val="visible"/>
                                      </p:to>
                                    </p:set>
                                    <p:anim calcmode="lin" valueType="num">
                                      <p:cBhvr additive="base">
                                        <p:cTn id="32" dur="500" fill="hold"/>
                                        <p:tgtEl>
                                          <p:spTgt spid="134149">
                                            <p:txEl>
                                              <p:pRg st="1" end="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3414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bldLvl="0" animBg="1"/>
      <p:bldP spid="134148" grpId="0"/>
      <p:bldP spid="134150" grpId="0"/>
      <p:bldP spid="13415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文本框 120833">
            <a:extLst>
              <a:ext uri="{FF2B5EF4-FFF2-40B4-BE49-F238E27FC236}">
                <a16:creationId xmlns:a16="http://schemas.microsoft.com/office/drawing/2014/main" id="{AD76535F-84B8-40CD-8013-2B0CD1BCC0D4}"/>
              </a:ext>
            </a:extLst>
          </p:cNvPr>
          <p:cNvSpPr txBox="1">
            <a:spLocks noChangeArrowheads="1"/>
          </p:cNvSpPr>
          <p:nvPr/>
        </p:nvSpPr>
        <p:spPr bwMode="auto">
          <a:xfrm>
            <a:off x="3771528" y="1538287"/>
            <a:ext cx="3095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0"/>
          </a:p>
        </p:txBody>
      </p:sp>
      <p:sp>
        <p:nvSpPr>
          <p:cNvPr id="120835" name="文本框 120834">
            <a:extLst>
              <a:ext uri="{FF2B5EF4-FFF2-40B4-BE49-F238E27FC236}">
                <a16:creationId xmlns:a16="http://schemas.microsoft.com/office/drawing/2014/main" id="{C79C40BB-5689-47CE-8769-0ADE5AA8EBD4}"/>
              </a:ext>
            </a:extLst>
          </p:cNvPr>
          <p:cNvSpPr txBox="1"/>
          <p:nvPr/>
        </p:nvSpPr>
        <p:spPr>
          <a:xfrm>
            <a:off x="1343472" y="2382714"/>
            <a:ext cx="10081120" cy="830262"/>
          </a:xfrm>
          <a:prstGeom prst="rect">
            <a:avLst/>
          </a:prstGeom>
          <a:noFill/>
          <a:ln w="9525">
            <a:noFill/>
          </a:ln>
        </p:spPr>
        <p:txBody>
          <a:bodyPr wrap="square">
            <a:spAutoFit/>
          </a:bodyPr>
          <a:lstStyle/>
          <a:p>
            <a:pPr>
              <a:buClr>
                <a:srgbClr val="0000FF"/>
              </a:buClr>
              <a:buSzPct val="70000"/>
              <a:buFont typeface="Wingdings" panose="05000000000000000000" pitchFamily="2" charset="2"/>
              <a:buNone/>
            </a:pPr>
            <a:r>
              <a:rPr lang="zh-CN" altLang="en-US" sz="2400" noProof="1">
                <a:solidFill>
                  <a:srgbClr val="000099"/>
                </a:solidFill>
                <a:effectLst>
                  <a:outerShdw blurRad="38100" dist="38100" dir="2700000">
                    <a:srgbClr val="C0C0C0"/>
                  </a:outerShdw>
                </a:effectLst>
              </a:rPr>
              <a:t>      资源共享性（</a:t>
            </a:r>
            <a:r>
              <a:rPr lang="en-US" altLang="zh-CN" sz="2400" noProof="1">
                <a:solidFill>
                  <a:srgbClr val="000099"/>
                </a:solidFill>
                <a:effectLst>
                  <a:outerShdw blurRad="38100" dist="38100" dir="2700000">
                    <a:srgbClr val="C0C0C0"/>
                  </a:outerShdw>
                </a:effectLst>
              </a:rPr>
              <a:t>Resource Sharing</a:t>
            </a:r>
            <a:r>
              <a:rPr lang="zh-CN" altLang="en-US" sz="2400" noProof="1">
                <a:solidFill>
                  <a:srgbClr val="000099"/>
                </a:solidFill>
                <a:effectLst>
                  <a:outerShdw blurRad="38100" dist="38100" dir="2700000">
                    <a:srgbClr val="C0C0C0"/>
                  </a:outerShdw>
                </a:effectLst>
              </a:rPr>
              <a:t>）由于资源的属性不同，有不同的共享方式： </a:t>
            </a:r>
          </a:p>
        </p:txBody>
      </p:sp>
      <p:sp>
        <p:nvSpPr>
          <p:cNvPr id="120836" name="文本框 120835">
            <a:extLst>
              <a:ext uri="{FF2B5EF4-FFF2-40B4-BE49-F238E27FC236}">
                <a16:creationId xmlns:a16="http://schemas.microsoft.com/office/drawing/2014/main" id="{3922991E-A814-4697-8D99-522AFA2428CB}"/>
              </a:ext>
            </a:extLst>
          </p:cNvPr>
          <p:cNvSpPr txBox="1">
            <a:spLocks noChangeArrowheads="1"/>
          </p:cNvSpPr>
          <p:nvPr/>
        </p:nvSpPr>
        <p:spPr bwMode="auto">
          <a:xfrm>
            <a:off x="2566988" y="3270250"/>
            <a:ext cx="81292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Clr>
                <a:srgbClr val="0000FF"/>
              </a:buClr>
              <a:buSzPct val="70000"/>
              <a:buFont typeface="Wingdings" panose="05000000000000000000" pitchFamily="2" charset="2"/>
              <a:buChar char="u"/>
            </a:pPr>
            <a:r>
              <a:rPr lang="zh-CN" altLang="en-US" sz="2400" dirty="0">
                <a:solidFill>
                  <a:srgbClr val="000000"/>
                </a:solidFill>
              </a:rPr>
              <a:t> 互斥共享方式；共享方式只能是串行排队使用。</a:t>
            </a:r>
          </a:p>
        </p:txBody>
      </p:sp>
      <p:sp>
        <p:nvSpPr>
          <p:cNvPr id="120837" name="文本框 120836">
            <a:extLst>
              <a:ext uri="{FF2B5EF4-FFF2-40B4-BE49-F238E27FC236}">
                <a16:creationId xmlns:a16="http://schemas.microsoft.com/office/drawing/2014/main" id="{D2A8C351-E776-4BD9-A9CC-21D57A88606D}"/>
              </a:ext>
            </a:extLst>
          </p:cNvPr>
          <p:cNvSpPr txBox="1">
            <a:spLocks noChangeArrowheads="1"/>
          </p:cNvSpPr>
          <p:nvPr/>
        </p:nvSpPr>
        <p:spPr bwMode="auto">
          <a:xfrm>
            <a:off x="2571759" y="4110670"/>
            <a:ext cx="827995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buClr>
                <a:srgbClr val="0000FF"/>
              </a:buClr>
              <a:buSzPct val="70000"/>
              <a:buFont typeface="Wingdings" panose="05000000000000000000" pitchFamily="2" charset="2"/>
              <a:buChar char="u"/>
            </a:pPr>
            <a:r>
              <a:rPr lang="zh-CN" altLang="en-US" sz="2400" dirty="0">
                <a:solidFill>
                  <a:srgbClr val="000000"/>
                </a:solidFill>
              </a:rPr>
              <a:t> 同时共享方式；一段时间内同时可有多个访问者（指宏观上同时）；如磁盘设备。</a:t>
            </a:r>
          </a:p>
        </p:txBody>
      </p:sp>
      <p:sp>
        <p:nvSpPr>
          <p:cNvPr id="120838" name="文本框 120837">
            <a:extLst>
              <a:ext uri="{FF2B5EF4-FFF2-40B4-BE49-F238E27FC236}">
                <a16:creationId xmlns:a16="http://schemas.microsoft.com/office/drawing/2014/main" id="{0DC9D904-B2E9-4965-9724-B585530F98B3}"/>
              </a:ext>
            </a:extLst>
          </p:cNvPr>
          <p:cNvSpPr txBox="1"/>
          <p:nvPr/>
        </p:nvSpPr>
        <p:spPr>
          <a:xfrm>
            <a:off x="1271464" y="1763713"/>
            <a:ext cx="3527425" cy="584200"/>
          </a:xfrm>
          <a:prstGeom prst="rect">
            <a:avLst/>
          </a:prstGeom>
          <a:noFill/>
          <a:ln w="9525">
            <a:noFill/>
          </a:ln>
        </p:spPr>
        <p:txBody>
          <a:bodyPr>
            <a:spAutoFit/>
          </a:bodyPr>
          <a:lstStyle/>
          <a:p>
            <a:pPr>
              <a:spcBef>
                <a:spcPct val="20000"/>
              </a:spcBef>
              <a:buSzPct val="80000"/>
            </a:pPr>
            <a:r>
              <a:rPr lang="zh-CN" altLang="en-US" sz="2400" noProof="1">
                <a:solidFill>
                  <a:srgbClr val="800000"/>
                </a:solidFill>
                <a:effectLst>
                  <a:outerShdw blurRad="38100" dist="38100" dir="2700000">
                    <a:srgbClr val="C0C0C0"/>
                  </a:outerShdw>
                </a:effectLst>
              </a:rPr>
              <a:t> </a:t>
            </a:r>
            <a:r>
              <a:rPr lang="en-US" altLang="zh-CN" sz="2400" noProof="1">
                <a:solidFill>
                  <a:srgbClr val="800000"/>
                </a:solidFill>
                <a:effectLst>
                  <a:outerShdw blurRad="38100" dist="38100" dir="2700000">
                    <a:srgbClr val="C0C0C0"/>
                  </a:outerShdw>
                </a:effectLst>
              </a:rPr>
              <a:t>2</a:t>
            </a:r>
            <a:r>
              <a:rPr lang="zh-CN" altLang="en-US" sz="2400" noProof="1">
                <a:solidFill>
                  <a:srgbClr val="800000"/>
                </a:solidFill>
                <a:effectLst>
                  <a:outerShdw blurRad="38100" dist="38100" dir="2700000">
                    <a:srgbClr val="C0C0C0"/>
                  </a:outerShdw>
                </a:effectLst>
              </a:rPr>
              <a:t>、资源共享性</a:t>
            </a:r>
            <a:r>
              <a:rPr lang="zh-CN" altLang="en-US" sz="3200" noProof="1">
                <a:latin typeface="Tahoma" panose="020B0604030504040204" pitchFamily="34" charset="0"/>
              </a:rPr>
              <a:t> </a:t>
            </a:r>
          </a:p>
        </p:txBody>
      </p:sp>
      <p:sp>
        <p:nvSpPr>
          <p:cNvPr id="120841" name="文本框 120840">
            <a:extLst>
              <a:ext uri="{FF2B5EF4-FFF2-40B4-BE49-F238E27FC236}">
                <a16:creationId xmlns:a16="http://schemas.microsoft.com/office/drawing/2014/main" id="{4F671FD9-F68F-4365-B5CA-FA93CACEC5AB}"/>
              </a:ext>
            </a:extLst>
          </p:cNvPr>
          <p:cNvSpPr txBox="1"/>
          <p:nvPr/>
        </p:nvSpPr>
        <p:spPr>
          <a:xfrm>
            <a:off x="1487488" y="5294610"/>
            <a:ext cx="9937104" cy="461665"/>
          </a:xfrm>
          <a:prstGeom prst="rect">
            <a:avLst/>
          </a:prstGeom>
          <a:noFill/>
          <a:ln w="9525">
            <a:noFill/>
          </a:ln>
        </p:spPr>
        <p:txBody>
          <a:bodyPr wrap="square">
            <a:spAutoFit/>
          </a:bodyPr>
          <a:lstStyle/>
          <a:p>
            <a:pPr>
              <a:buClr>
                <a:srgbClr val="CC3300"/>
              </a:buClr>
              <a:buFont typeface="Arial" panose="020B0604020202020204" pitchFamily="34" charset="0"/>
              <a:buNone/>
            </a:pPr>
            <a:r>
              <a:rPr lang="zh-CN" altLang="en-US" sz="2400" noProof="1">
                <a:solidFill>
                  <a:srgbClr val="000099"/>
                </a:solidFill>
                <a:effectLst>
                  <a:outerShdw blurRad="38100" dist="38100" dir="2700000">
                    <a:srgbClr val="C0C0C0"/>
                  </a:outerShdw>
                </a:effectLst>
              </a:rPr>
              <a:t>     并发和共享是操作系统的两个最基本的特征</a:t>
            </a:r>
            <a:r>
              <a:rPr lang="en-US" altLang="zh-CN" sz="2400" noProof="1">
                <a:solidFill>
                  <a:srgbClr val="000099"/>
                </a:solidFill>
                <a:effectLst>
                  <a:outerShdw blurRad="38100" dist="38100" dir="2700000">
                    <a:srgbClr val="C0C0C0"/>
                  </a:outerShdw>
                </a:effectLst>
              </a:rPr>
              <a:t>,</a:t>
            </a:r>
            <a:r>
              <a:rPr lang="zh-CN" altLang="en-US" sz="2400" noProof="1">
                <a:solidFill>
                  <a:srgbClr val="000099"/>
                </a:solidFill>
                <a:effectLst>
                  <a:outerShdw blurRad="38100" dist="38100" dir="2700000">
                    <a:srgbClr val="C0C0C0"/>
                  </a:outerShdw>
                </a:effectLst>
              </a:rPr>
              <a:t>二者之间互为存在条件 。</a:t>
            </a:r>
          </a:p>
        </p:txBody>
      </p:sp>
      <p:sp>
        <p:nvSpPr>
          <p:cNvPr id="120842" name="AutoShape 5">
            <a:extLst>
              <a:ext uri="{FF2B5EF4-FFF2-40B4-BE49-F238E27FC236}">
                <a16:creationId xmlns:a16="http://schemas.microsoft.com/office/drawing/2014/main" id="{A25C86CD-D340-418B-9B2F-A9D570C3EEEE}"/>
              </a:ext>
            </a:extLst>
          </p:cNvPr>
          <p:cNvSpPr>
            <a:spLocks noChangeArrowheads="1"/>
          </p:cNvSpPr>
          <p:nvPr/>
        </p:nvSpPr>
        <p:spPr bwMode="auto">
          <a:xfrm>
            <a:off x="839416" y="1028700"/>
            <a:ext cx="5113337" cy="647700"/>
          </a:xfrm>
          <a:prstGeom prst="roundRect">
            <a:avLst>
              <a:gd name="adj" fmla="val 16667"/>
            </a:avLst>
          </a:prstGeom>
          <a:solidFill>
            <a:srgbClr val="FFFFFF">
              <a:alpha val="89803"/>
            </a:srgbClr>
          </a:solidFill>
          <a:ln w="28575">
            <a:solidFill>
              <a:schemeClr val="accent1"/>
            </a:solidFill>
            <a:round/>
            <a:headEnd/>
            <a:tailEnd/>
          </a:ln>
        </p:spPr>
        <p:txBody>
          <a:bodyPr wrap="none" anchor="ctr"/>
          <a:lstStyle/>
          <a:p>
            <a:endParaRPr lang="zh-CN" altLang="en-US" b="0"/>
          </a:p>
        </p:txBody>
      </p:sp>
      <p:sp>
        <p:nvSpPr>
          <p:cNvPr id="120843" name="文本框 120842">
            <a:extLst>
              <a:ext uri="{FF2B5EF4-FFF2-40B4-BE49-F238E27FC236}">
                <a16:creationId xmlns:a16="http://schemas.microsoft.com/office/drawing/2014/main" id="{147E2D0F-19C1-45AD-A351-B05BCAEF73FA}"/>
              </a:ext>
            </a:extLst>
          </p:cNvPr>
          <p:cNvSpPr txBox="1"/>
          <p:nvPr/>
        </p:nvSpPr>
        <p:spPr>
          <a:xfrm>
            <a:off x="910853" y="1101725"/>
            <a:ext cx="5041900" cy="522287"/>
          </a:xfrm>
          <a:prstGeom prst="rect">
            <a:avLst/>
          </a:prstGeom>
          <a:noFill/>
          <a:ln w="9525">
            <a:noFill/>
          </a:ln>
        </p:spPr>
        <p:txBody>
          <a:bodyPr>
            <a:spAutoFit/>
          </a:bodyPr>
          <a:lstStyle/>
          <a:p>
            <a:pPr algn="just">
              <a:spcBef>
                <a:spcPct val="50000"/>
              </a:spcBef>
            </a:pPr>
            <a:r>
              <a:rPr lang="zh-CN" altLang="en-US" sz="2800" noProof="1">
                <a:solidFill>
                  <a:srgbClr val="FF0000"/>
                </a:solidFill>
                <a:effectLst>
                  <a:outerShdw blurRad="38100" dist="38100" dir="2700000">
                    <a:srgbClr val="C0C0C0"/>
                  </a:outerShdw>
                </a:effectLst>
              </a:rPr>
              <a:t>三、 操作系统的基本特征</a:t>
            </a:r>
          </a:p>
        </p:txBody>
      </p:sp>
      <p:sp>
        <p:nvSpPr>
          <p:cNvPr id="11" name="矩形 10">
            <a:extLst>
              <a:ext uri="{FF2B5EF4-FFF2-40B4-BE49-F238E27FC236}">
                <a16:creationId xmlns:a16="http://schemas.microsoft.com/office/drawing/2014/main" id="{7693B489-1407-4F72-87B0-5D374AC060B0}"/>
              </a:ext>
            </a:extLst>
          </p:cNvPr>
          <p:cNvSpPr>
            <a:spLocks noChangeArrowheads="1" noChangeShapeType="1" noTextEdit="1"/>
          </p:cNvSpPr>
          <p:nvPr/>
        </p:nvSpPr>
        <p:spPr bwMode="auto">
          <a:xfrm>
            <a:off x="191344" y="121295"/>
            <a:ext cx="4752975"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1.4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操作系统的结构与特征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0842"/>
                                        </p:tgtEl>
                                        <p:attrNameLst>
                                          <p:attrName>style.visibility</p:attrName>
                                        </p:attrNameLst>
                                      </p:cBhvr>
                                      <p:to>
                                        <p:strVal val="visible"/>
                                      </p:to>
                                    </p:set>
                                    <p:anim calcmode="lin" valueType="num">
                                      <p:cBhvr additive="base">
                                        <p:cTn id="7" dur="500" fill="hold"/>
                                        <p:tgtEl>
                                          <p:spTgt spid="120842"/>
                                        </p:tgtEl>
                                        <p:attrNameLst>
                                          <p:attrName>ppt_x</p:attrName>
                                        </p:attrNameLst>
                                      </p:cBhvr>
                                      <p:tavLst>
                                        <p:tav tm="0">
                                          <p:val>
                                            <p:strVal val="#ppt_x"/>
                                          </p:val>
                                        </p:tav>
                                        <p:tav tm="100000">
                                          <p:val>
                                            <p:strVal val="#ppt_x"/>
                                          </p:val>
                                        </p:tav>
                                      </p:tavLst>
                                    </p:anim>
                                    <p:anim calcmode="lin" valueType="num">
                                      <p:cBhvr additive="base">
                                        <p:cTn id="8" dur="500" fill="hold"/>
                                        <p:tgtEl>
                                          <p:spTgt spid="12084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20843"/>
                                        </p:tgtEl>
                                        <p:attrNameLst>
                                          <p:attrName>style.visibility</p:attrName>
                                        </p:attrNameLst>
                                      </p:cBhvr>
                                      <p:to>
                                        <p:strVal val="visible"/>
                                      </p:to>
                                    </p:set>
                                    <p:anim calcmode="lin" valueType="num">
                                      <p:cBhvr additive="base">
                                        <p:cTn id="12" dur="500" fill="hold"/>
                                        <p:tgtEl>
                                          <p:spTgt spid="120843"/>
                                        </p:tgtEl>
                                        <p:attrNameLst>
                                          <p:attrName>ppt_x</p:attrName>
                                        </p:attrNameLst>
                                      </p:cBhvr>
                                      <p:tavLst>
                                        <p:tav tm="0">
                                          <p:val>
                                            <p:strVal val="#ppt_x"/>
                                          </p:val>
                                        </p:tav>
                                        <p:tav tm="100000">
                                          <p:val>
                                            <p:strVal val="#ppt_x"/>
                                          </p:val>
                                        </p:tav>
                                      </p:tavLst>
                                    </p:anim>
                                    <p:anim calcmode="lin" valueType="num">
                                      <p:cBhvr additive="base">
                                        <p:cTn id="13" dur="500" fill="hold"/>
                                        <p:tgtEl>
                                          <p:spTgt spid="120843"/>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20838"/>
                                        </p:tgtEl>
                                        <p:attrNameLst>
                                          <p:attrName>style.visibility</p:attrName>
                                        </p:attrNameLst>
                                      </p:cBhvr>
                                      <p:to>
                                        <p:strVal val="visible"/>
                                      </p:to>
                                    </p:set>
                                    <p:anim calcmode="lin" valueType="num">
                                      <p:cBhvr additive="base">
                                        <p:cTn id="17" dur="500" fill="hold"/>
                                        <p:tgtEl>
                                          <p:spTgt spid="120838"/>
                                        </p:tgtEl>
                                        <p:attrNameLst>
                                          <p:attrName>ppt_x</p:attrName>
                                        </p:attrNameLst>
                                      </p:cBhvr>
                                      <p:tavLst>
                                        <p:tav tm="0">
                                          <p:val>
                                            <p:strVal val="#ppt_x"/>
                                          </p:val>
                                        </p:tav>
                                        <p:tav tm="100000">
                                          <p:val>
                                            <p:strVal val="#ppt_x"/>
                                          </p:val>
                                        </p:tav>
                                      </p:tavLst>
                                    </p:anim>
                                    <p:anim calcmode="lin" valueType="num">
                                      <p:cBhvr additive="base">
                                        <p:cTn id="18" dur="500" fill="hold"/>
                                        <p:tgtEl>
                                          <p:spTgt spid="120838"/>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20835"/>
                                        </p:tgtEl>
                                        <p:attrNameLst>
                                          <p:attrName>style.visibility</p:attrName>
                                        </p:attrNameLst>
                                      </p:cBhvr>
                                      <p:to>
                                        <p:strVal val="visible"/>
                                      </p:to>
                                    </p:set>
                                    <p:anim calcmode="lin" valueType="num">
                                      <p:cBhvr additive="base">
                                        <p:cTn id="22" dur="500" fill="hold"/>
                                        <p:tgtEl>
                                          <p:spTgt spid="120835"/>
                                        </p:tgtEl>
                                        <p:attrNameLst>
                                          <p:attrName>ppt_x</p:attrName>
                                        </p:attrNameLst>
                                      </p:cBhvr>
                                      <p:tavLst>
                                        <p:tav tm="0">
                                          <p:val>
                                            <p:strVal val="#ppt_x"/>
                                          </p:val>
                                        </p:tav>
                                        <p:tav tm="100000">
                                          <p:val>
                                            <p:strVal val="#ppt_x"/>
                                          </p:val>
                                        </p:tav>
                                      </p:tavLst>
                                    </p:anim>
                                    <p:anim calcmode="lin" valueType="num">
                                      <p:cBhvr additive="base">
                                        <p:cTn id="23" dur="500" fill="hold"/>
                                        <p:tgtEl>
                                          <p:spTgt spid="120835"/>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20836"/>
                                        </p:tgtEl>
                                        <p:attrNameLst>
                                          <p:attrName>style.visibility</p:attrName>
                                        </p:attrNameLst>
                                      </p:cBhvr>
                                      <p:to>
                                        <p:strVal val="visible"/>
                                      </p:to>
                                    </p:set>
                                    <p:anim calcmode="lin" valueType="num">
                                      <p:cBhvr additive="base">
                                        <p:cTn id="27" dur="500" fill="hold"/>
                                        <p:tgtEl>
                                          <p:spTgt spid="120836"/>
                                        </p:tgtEl>
                                        <p:attrNameLst>
                                          <p:attrName>ppt_x</p:attrName>
                                        </p:attrNameLst>
                                      </p:cBhvr>
                                      <p:tavLst>
                                        <p:tav tm="0">
                                          <p:val>
                                            <p:strVal val="#ppt_x"/>
                                          </p:val>
                                        </p:tav>
                                        <p:tav tm="100000">
                                          <p:val>
                                            <p:strVal val="#ppt_x"/>
                                          </p:val>
                                        </p:tav>
                                      </p:tavLst>
                                    </p:anim>
                                    <p:anim calcmode="lin" valueType="num">
                                      <p:cBhvr additive="base">
                                        <p:cTn id="28" dur="500" fill="hold"/>
                                        <p:tgtEl>
                                          <p:spTgt spid="120836"/>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20837"/>
                                        </p:tgtEl>
                                        <p:attrNameLst>
                                          <p:attrName>style.visibility</p:attrName>
                                        </p:attrNameLst>
                                      </p:cBhvr>
                                      <p:to>
                                        <p:strVal val="visible"/>
                                      </p:to>
                                    </p:set>
                                    <p:anim calcmode="lin" valueType="num">
                                      <p:cBhvr additive="base">
                                        <p:cTn id="32" dur="500" fill="hold"/>
                                        <p:tgtEl>
                                          <p:spTgt spid="120837"/>
                                        </p:tgtEl>
                                        <p:attrNameLst>
                                          <p:attrName>ppt_x</p:attrName>
                                        </p:attrNameLst>
                                      </p:cBhvr>
                                      <p:tavLst>
                                        <p:tav tm="0">
                                          <p:val>
                                            <p:strVal val="#ppt_x"/>
                                          </p:val>
                                        </p:tav>
                                        <p:tav tm="100000">
                                          <p:val>
                                            <p:strVal val="#ppt_x"/>
                                          </p:val>
                                        </p:tav>
                                      </p:tavLst>
                                    </p:anim>
                                    <p:anim calcmode="lin" valueType="num">
                                      <p:cBhvr additive="base">
                                        <p:cTn id="33" dur="500" fill="hold"/>
                                        <p:tgtEl>
                                          <p:spTgt spid="120837"/>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120841"/>
                                        </p:tgtEl>
                                        <p:attrNameLst>
                                          <p:attrName>style.visibility</p:attrName>
                                        </p:attrNameLst>
                                      </p:cBhvr>
                                      <p:to>
                                        <p:strVal val="visible"/>
                                      </p:to>
                                    </p:set>
                                    <p:anim calcmode="lin" valueType="num">
                                      <p:cBhvr additive="base">
                                        <p:cTn id="37" dur="500" fill="hold"/>
                                        <p:tgtEl>
                                          <p:spTgt spid="120841"/>
                                        </p:tgtEl>
                                        <p:attrNameLst>
                                          <p:attrName>ppt_x</p:attrName>
                                        </p:attrNameLst>
                                      </p:cBhvr>
                                      <p:tavLst>
                                        <p:tav tm="0">
                                          <p:val>
                                            <p:strVal val="1+#ppt_w/2"/>
                                          </p:val>
                                        </p:tav>
                                        <p:tav tm="100000">
                                          <p:val>
                                            <p:strVal val="#ppt_x"/>
                                          </p:val>
                                        </p:tav>
                                      </p:tavLst>
                                    </p:anim>
                                    <p:anim calcmode="lin" valueType="num">
                                      <p:cBhvr additive="base">
                                        <p:cTn id="38" dur="500" fill="hold"/>
                                        <p:tgtEl>
                                          <p:spTgt spid="1208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p:bldP spid="120836" grpId="0"/>
      <p:bldP spid="120837" grpId="0"/>
      <p:bldP spid="120838" grpId="0"/>
      <p:bldP spid="120841" grpId="0"/>
      <p:bldP spid="120842" grpId="0" bldLvl="0" animBg="1"/>
      <p:bldP spid="12084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AutoShape 5">
            <a:extLst>
              <a:ext uri="{FF2B5EF4-FFF2-40B4-BE49-F238E27FC236}">
                <a16:creationId xmlns:a16="http://schemas.microsoft.com/office/drawing/2014/main" id="{54219019-25D9-4CB1-A5E1-6AEFCFACA0C2}"/>
              </a:ext>
            </a:extLst>
          </p:cNvPr>
          <p:cNvSpPr>
            <a:spLocks noChangeArrowheads="1"/>
          </p:cNvSpPr>
          <p:nvPr/>
        </p:nvSpPr>
        <p:spPr bwMode="auto">
          <a:xfrm>
            <a:off x="911424" y="1052736"/>
            <a:ext cx="5113337" cy="647700"/>
          </a:xfrm>
          <a:prstGeom prst="roundRect">
            <a:avLst>
              <a:gd name="adj" fmla="val 16667"/>
            </a:avLst>
          </a:prstGeom>
          <a:solidFill>
            <a:srgbClr val="FFFFFF">
              <a:alpha val="89803"/>
            </a:srgbClr>
          </a:solidFill>
          <a:ln w="28575">
            <a:solidFill>
              <a:schemeClr val="accent1"/>
            </a:solidFill>
            <a:round/>
            <a:headEnd/>
            <a:tailEnd/>
          </a:ln>
        </p:spPr>
        <p:txBody>
          <a:bodyPr wrap="none" anchor="ctr"/>
          <a:lstStyle/>
          <a:p>
            <a:endParaRPr lang="zh-CN" altLang="en-US" b="0"/>
          </a:p>
        </p:txBody>
      </p:sp>
      <p:sp>
        <p:nvSpPr>
          <p:cNvPr id="137221" name="文本框 137220">
            <a:extLst>
              <a:ext uri="{FF2B5EF4-FFF2-40B4-BE49-F238E27FC236}">
                <a16:creationId xmlns:a16="http://schemas.microsoft.com/office/drawing/2014/main" id="{4331649C-64F9-4B96-A3F6-AF4060211C6E}"/>
              </a:ext>
            </a:extLst>
          </p:cNvPr>
          <p:cNvSpPr txBox="1"/>
          <p:nvPr/>
        </p:nvSpPr>
        <p:spPr>
          <a:xfrm>
            <a:off x="982861" y="1125761"/>
            <a:ext cx="4537075" cy="522287"/>
          </a:xfrm>
          <a:prstGeom prst="rect">
            <a:avLst/>
          </a:prstGeom>
          <a:noFill/>
          <a:ln w="9525">
            <a:noFill/>
          </a:ln>
        </p:spPr>
        <p:txBody>
          <a:bodyPr>
            <a:spAutoFit/>
          </a:bodyPr>
          <a:lstStyle/>
          <a:p>
            <a:pPr algn="just">
              <a:spcBef>
                <a:spcPct val="50000"/>
              </a:spcBef>
            </a:pPr>
            <a:r>
              <a:rPr lang="zh-CN" altLang="en-US" sz="2800" noProof="1">
                <a:solidFill>
                  <a:srgbClr val="FF0000"/>
                </a:solidFill>
                <a:effectLst>
                  <a:outerShdw blurRad="38100" dist="38100" dir="2700000">
                    <a:srgbClr val="C0C0C0"/>
                  </a:outerShdw>
                </a:effectLst>
              </a:rPr>
              <a:t>三、 操作系统的基本特征</a:t>
            </a:r>
          </a:p>
        </p:txBody>
      </p:sp>
      <p:sp>
        <p:nvSpPr>
          <p:cNvPr id="137223" name="矩形 137222">
            <a:extLst>
              <a:ext uri="{FF2B5EF4-FFF2-40B4-BE49-F238E27FC236}">
                <a16:creationId xmlns:a16="http://schemas.microsoft.com/office/drawing/2014/main" id="{7918631A-4E48-4BA0-84CD-83C00C19C2E8}"/>
              </a:ext>
            </a:extLst>
          </p:cNvPr>
          <p:cNvSpPr/>
          <p:nvPr/>
        </p:nvSpPr>
        <p:spPr>
          <a:xfrm>
            <a:off x="1386715" y="2494190"/>
            <a:ext cx="10369152" cy="3344570"/>
          </a:xfrm>
          <a:prstGeom prst="rect">
            <a:avLst/>
          </a:prstGeom>
          <a:noFill/>
          <a:ln w="9525">
            <a:noFill/>
          </a:ln>
          <a:effectLst>
            <a:prstShdw prst="shdw17" dist="17961" dir="2699999">
              <a:schemeClr val="accent1">
                <a:gamma/>
                <a:shade val="60000"/>
                <a:invGamma/>
              </a:schemeClr>
            </a:prstShdw>
          </a:effectLst>
        </p:spPr>
        <p:txBody>
          <a:bodyPr wrap="square" anchor="ctr">
            <a:spAutoFit/>
          </a:bodyPr>
          <a:lstStyle/>
          <a:p>
            <a:pPr eaLnBrk="0" hangingPunct="0">
              <a:lnSpc>
                <a:spcPct val="150000"/>
              </a:lnSpc>
              <a:spcBef>
                <a:spcPct val="20000"/>
              </a:spcBef>
            </a:pPr>
            <a:r>
              <a:rPr lang="zh-CN" altLang="en-US" sz="2400" noProof="1">
                <a:solidFill>
                  <a:srgbClr val="000099"/>
                </a:solidFill>
                <a:effectLst>
                  <a:outerShdw blurRad="38100" dist="38100" dir="2700000">
                    <a:srgbClr val="C0C0C0"/>
                  </a:outerShdw>
                </a:effectLst>
              </a:rPr>
              <a:t>       在操作系统中</a:t>
            </a:r>
            <a:r>
              <a:rPr lang="en-US" altLang="zh-CN" sz="2400" noProof="1">
                <a:solidFill>
                  <a:srgbClr val="000099"/>
                </a:solidFill>
                <a:effectLst>
                  <a:outerShdw blurRad="38100" dist="38100" dir="2700000">
                    <a:srgbClr val="C0C0C0"/>
                  </a:outerShdw>
                </a:effectLst>
              </a:rPr>
              <a:t>,</a:t>
            </a:r>
            <a:r>
              <a:rPr lang="zh-CN" altLang="en-US" sz="2400" noProof="1">
                <a:solidFill>
                  <a:srgbClr val="000099"/>
                </a:solidFill>
                <a:effectLst>
                  <a:outerShdw blurRad="38100" dist="38100" dir="2700000">
                    <a:srgbClr val="C0C0C0"/>
                  </a:outerShdw>
                </a:effectLst>
              </a:rPr>
              <a:t>虚拟是指把一个物理上的实体变为若干个逻辑上的对应物</a:t>
            </a:r>
            <a:r>
              <a:rPr lang="en-US" altLang="zh-CN" sz="2400" noProof="1">
                <a:solidFill>
                  <a:srgbClr val="000099"/>
                </a:solidFill>
                <a:effectLst>
                  <a:outerShdw blurRad="38100" dist="38100" dir="2700000">
                    <a:srgbClr val="C0C0C0"/>
                  </a:outerShdw>
                </a:effectLst>
              </a:rPr>
              <a:t>,</a:t>
            </a:r>
            <a:r>
              <a:rPr lang="zh-CN" altLang="en-US" sz="2400" noProof="1">
                <a:solidFill>
                  <a:srgbClr val="000099"/>
                </a:solidFill>
                <a:effectLst>
                  <a:outerShdw blurRad="38100" dist="38100" dir="2700000">
                    <a:srgbClr val="C0C0C0"/>
                  </a:outerShdw>
                </a:effectLst>
              </a:rPr>
              <a:t>前者是实际存在的</a:t>
            </a:r>
            <a:r>
              <a:rPr lang="en-US" altLang="zh-CN" sz="2400" noProof="1">
                <a:solidFill>
                  <a:srgbClr val="000099"/>
                </a:solidFill>
                <a:effectLst>
                  <a:outerShdw blurRad="38100" dist="38100" dir="2700000">
                    <a:srgbClr val="C0C0C0"/>
                  </a:outerShdw>
                </a:effectLst>
              </a:rPr>
              <a:t>,</a:t>
            </a:r>
            <a:r>
              <a:rPr lang="zh-CN" altLang="en-US" sz="2400" noProof="1">
                <a:solidFill>
                  <a:srgbClr val="000099"/>
                </a:solidFill>
                <a:effectLst>
                  <a:outerShdw blurRad="38100" dist="38100" dir="2700000">
                    <a:srgbClr val="C0C0C0"/>
                  </a:outerShdw>
                </a:effectLst>
              </a:rPr>
              <a:t>后者是虚的</a:t>
            </a:r>
            <a:r>
              <a:rPr lang="en-US" altLang="zh-CN" sz="2400" noProof="1">
                <a:solidFill>
                  <a:srgbClr val="000099"/>
                </a:solidFill>
                <a:effectLst>
                  <a:outerShdw blurRad="38100" dist="38100" dir="2700000">
                    <a:srgbClr val="C0C0C0"/>
                  </a:outerShdw>
                </a:effectLst>
              </a:rPr>
              <a:t>,</a:t>
            </a:r>
            <a:r>
              <a:rPr lang="zh-CN" altLang="en-US" sz="2400" noProof="1">
                <a:solidFill>
                  <a:srgbClr val="000099"/>
                </a:solidFill>
                <a:effectLst>
                  <a:outerShdw blurRad="38100" dist="38100" dir="2700000">
                    <a:srgbClr val="C0C0C0"/>
                  </a:outerShdw>
                </a:effectLst>
              </a:rPr>
              <a:t>只是用户的一种感觉。例如</a:t>
            </a:r>
            <a:r>
              <a:rPr lang="en-US" altLang="zh-CN" sz="2400" noProof="1">
                <a:solidFill>
                  <a:srgbClr val="000099"/>
                </a:solidFill>
                <a:effectLst>
                  <a:outerShdw blurRad="38100" dist="38100" dir="2700000">
                    <a:srgbClr val="C0C0C0"/>
                  </a:outerShdw>
                </a:effectLst>
              </a:rPr>
              <a:t>,</a:t>
            </a:r>
            <a:r>
              <a:rPr lang="zh-CN" altLang="en-US" sz="2400" noProof="1">
                <a:solidFill>
                  <a:srgbClr val="000099"/>
                </a:solidFill>
                <a:effectLst>
                  <a:outerShdw blurRad="38100" dist="38100" dir="2700000">
                    <a:srgbClr val="C0C0C0"/>
                  </a:outerShdw>
                </a:effectLst>
              </a:rPr>
              <a:t>在操作系统中引入多道程序设计技术后</a:t>
            </a:r>
            <a:r>
              <a:rPr lang="en-US" altLang="zh-CN" sz="2400" noProof="1">
                <a:solidFill>
                  <a:srgbClr val="000099"/>
                </a:solidFill>
                <a:effectLst>
                  <a:outerShdw blurRad="38100" dist="38100" dir="2700000">
                    <a:srgbClr val="C0C0C0"/>
                  </a:outerShdw>
                </a:effectLst>
              </a:rPr>
              <a:t>,</a:t>
            </a:r>
            <a:r>
              <a:rPr lang="zh-CN" altLang="en-US" sz="2400" noProof="1">
                <a:solidFill>
                  <a:srgbClr val="000099"/>
                </a:solidFill>
                <a:effectLst>
                  <a:outerShdw blurRad="38100" dist="38100" dir="2700000">
                    <a:srgbClr val="C0C0C0"/>
                  </a:outerShdw>
                </a:effectLst>
              </a:rPr>
              <a:t>虽然只有一个</a:t>
            </a:r>
            <a:r>
              <a:rPr lang="en-US" altLang="zh-CN" sz="2400" noProof="1">
                <a:solidFill>
                  <a:srgbClr val="000099"/>
                </a:solidFill>
                <a:effectLst>
                  <a:outerShdw blurRad="38100" dist="38100" dir="2700000">
                    <a:srgbClr val="C0C0C0"/>
                  </a:outerShdw>
                </a:effectLst>
              </a:rPr>
              <a:t>CPU,</a:t>
            </a:r>
            <a:r>
              <a:rPr lang="zh-CN" altLang="en-US" sz="2400" noProof="1">
                <a:solidFill>
                  <a:srgbClr val="000099"/>
                </a:solidFill>
                <a:effectLst>
                  <a:outerShdw blurRad="38100" dist="38100" dir="2700000">
                    <a:srgbClr val="C0C0C0"/>
                  </a:outerShdw>
                </a:effectLst>
              </a:rPr>
              <a:t>每次只能执行一道程序</a:t>
            </a:r>
            <a:r>
              <a:rPr lang="en-US" altLang="zh-CN" sz="2400" noProof="1">
                <a:solidFill>
                  <a:srgbClr val="000099"/>
                </a:solidFill>
                <a:effectLst>
                  <a:outerShdw blurRad="38100" dist="38100" dir="2700000">
                    <a:srgbClr val="C0C0C0"/>
                  </a:outerShdw>
                </a:effectLst>
              </a:rPr>
              <a:t>,</a:t>
            </a:r>
            <a:r>
              <a:rPr lang="zh-CN" altLang="en-US" sz="2400" noProof="1">
                <a:solidFill>
                  <a:srgbClr val="000099"/>
                </a:solidFill>
                <a:effectLst>
                  <a:outerShdw blurRad="38100" dist="38100" dir="2700000">
                    <a:srgbClr val="C0C0C0"/>
                  </a:outerShdw>
                </a:effectLst>
              </a:rPr>
              <a:t>但通过分时使用</a:t>
            </a:r>
            <a:r>
              <a:rPr lang="en-US" altLang="zh-CN" sz="2400" noProof="1">
                <a:solidFill>
                  <a:srgbClr val="000099"/>
                </a:solidFill>
                <a:effectLst>
                  <a:outerShdw blurRad="38100" dist="38100" dir="2700000">
                    <a:srgbClr val="C0C0C0"/>
                  </a:outerShdw>
                </a:effectLst>
              </a:rPr>
              <a:t>,</a:t>
            </a:r>
            <a:r>
              <a:rPr lang="zh-CN" altLang="en-US" sz="2400" noProof="1">
                <a:solidFill>
                  <a:srgbClr val="000099"/>
                </a:solidFill>
                <a:effectLst>
                  <a:outerShdw blurRad="38100" dist="38100" dir="2700000">
                    <a:srgbClr val="C0C0C0"/>
                  </a:outerShdw>
                </a:effectLst>
              </a:rPr>
              <a:t>在一段时间间隔内</a:t>
            </a:r>
            <a:r>
              <a:rPr lang="en-US" altLang="zh-CN" sz="2400" noProof="1">
                <a:solidFill>
                  <a:srgbClr val="000099"/>
                </a:solidFill>
                <a:effectLst>
                  <a:outerShdw blurRad="38100" dist="38100" dir="2700000">
                    <a:srgbClr val="C0C0C0"/>
                  </a:outerShdw>
                </a:effectLst>
              </a:rPr>
              <a:t>,</a:t>
            </a:r>
            <a:r>
              <a:rPr lang="zh-CN" altLang="en-US" sz="2400" noProof="1">
                <a:solidFill>
                  <a:srgbClr val="000099"/>
                </a:solidFill>
                <a:effectLst>
                  <a:outerShdw blurRad="38100" dist="38100" dir="2700000">
                    <a:srgbClr val="C0C0C0"/>
                  </a:outerShdw>
                </a:effectLst>
              </a:rPr>
              <a:t>宏观上这台处理机能同时运行多道程序。它给用户的感觉是每道程序都有一个</a:t>
            </a:r>
            <a:r>
              <a:rPr lang="en-US" altLang="zh-CN" sz="2400" noProof="1">
                <a:solidFill>
                  <a:srgbClr val="000099"/>
                </a:solidFill>
                <a:effectLst>
                  <a:outerShdw blurRad="38100" dist="38100" dir="2700000">
                    <a:srgbClr val="C0C0C0"/>
                  </a:outerShdw>
                </a:effectLst>
              </a:rPr>
              <a:t>CPU</a:t>
            </a:r>
            <a:r>
              <a:rPr lang="zh-CN" altLang="en-US" sz="2400" noProof="1">
                <a:solidFill>
                  <a:srgbClr val="000099"/>
                </a:solidFill>
                <a:effectLst>
                  <a:outerShdw blurRad="38100" dist="38100" dir="2700000">
                    <a:srgbClr val="C0C0C0"/>
                  </a:outerShdw>
                </a:effectLst>
              </a:rPr>
              <a:t>在为它服务。亦即</a:t>
            </a:r>
            <a:r>
              <a:rPr lang="en-US" altLang="zh-CN" sz="2400" noProof="1">
                <a:solidFill>
                  <a:srgbClr val="000099"/>
                </a:solidFill>
                <a:effectLst>
                  <a:outerShdw blurRad="38100" dist="38100" dir="2700000">
                    <a:srgbClr val="C0C0C0"/>
                  </a:outerShdw>
                </a:effectLst>
              </a:rPr>
              <a:t>,</a:t>
            </a:r>
            <a:r>
              <a:rPr lang="zh-CN" altLang="en-US" sz="2400" noProof="1">
                <a:solidFill>
                  <a:srgbClr val="000099"/>
                </a:solidFill>
                <a:effectLst>
                  <a:outerShdw blurRad="38100" dist="38100" dir="2700000">
                    <a:srgbClr val="C0C0C0"/>
                  </a:outerShdw>
                </a:effectLst>
              </a:rPr>
              <a:t>多道程序设计技术可以把一个物理上的</a:t>
            </a:r>
            <a:r>
              <a:rPr lang="en-US" altLang="zh-CN" sz="2400" noProof="1">
                <a:solidFill>
                  <a:srgbClr val="000099"/>
                </a:solidFill>
                <a:effectLst>
                  <a:outerShdw blurRad="38100" dist="38100" dir="2700000">
                    <a:srgbClr val="C0C0C0"/>
                  </a:outerShdw>
                </a:effectLst>
              </a:rPr>
              <a:t>CPU</a:t>
            </a:r>
            <a:r>
              <a:rPr lang="zh-CN" altLang="en-US" sz="2400" noProof="1">
                <a:solidFill>
                  <a:srgbClr val="000099"/>
                </a:solidFill>
                <a:effectLst>
                  <a:outerShdw blurRad="38100" dist="38100" dir="2700000">
                    <a:srgbClr val="C0C0C0"/>
                  </a:outerShdw>
                </a:effectLst>
              </a:rPr>
              <a:t>虚拟为多个逻辑上的</a:t>
            </a:r>
            <a:r>
              <a:rPr lang="en-US" altLang="zh-CN" sz="2400" noProof="1">
                <a:solidFill>
                  <a:srgbClr val="000099"/>
                </a:solidFill>
                <a:effectLst>
                  <a:outerShdw blurRad="38100" dist="38100" dir="2700000">
                    <a:srgbClr val="C0C0C0"/>
                  </a:outerShdw>
                </a:effectLst>
              </a:rPr>
              <a:t>CPU</a:t>
            </a:r>
            <a:r>
              <a:rPr lang="zh-CN" altLang="en-US" sz="2400" noProof="1">
                <a:solidFill>
                  <a:srgbClr val="000099"/>
                </a:solidFill>
                <a:effectLst>
                  <a:outerShdw blurRad="38100" dist="38100" dir="2700000">
                    <a:srgbClr val="C0C0C0"/>
                  </a:outerShdw>
                </a:effectLst>
              </a:rPr>
              <a:t>。 </a:t>
            </a:r>
          </a:p>
        </p:txBody>
      </p:sp>
      <p:sp>
        <p:nvSpPr>
          <p:cNvPr id="137224" name="矩形 137223">
            <a:extLst>
              <a:ext uri="{FF2B5EF4-FFF2-40B4-BE49-F238E27FC236}">
                <a16:creationId xmlns:a16="http://schemas.microsoft.com/office/drawing/2014/main" id="{099FD8A3-6C5C-49C0-8ECF-48AE9B5EC857}"/>
              </a:ext>
            </a:extLst>
          </p:cNvPr>
          <p:cNvSpPr/>
          <p:nvPr/>
        </p:nvSpPr>
        <p:spPr>
          <a:xfrm>
            <a:off x="1415480" y="1911012"/>
            <a:ext cx="1943100" cy="460375"/>
          </a:xfrm>
          <a:prstGeom prst="rect">
            <a:avLst/>
          </a:prstGeom>
          <a:noFill/>
          <a:ln w="9525">
            <a:noFill/>
          </a:ln>
          <a:effectLst>
            <a:prstShdw prst="shdw17" dist="17961" dir="2699999">
              <a:schemeClr val="accent1">
                <a:gamma/>
                <a:shade val="60000"/>
                <a:invGamma/>
              </a:schemeClr>
            </a:prstShdw>
          </a:effectLst>
        </p:spPr>
        <p:txBody>
          <a:bodyPr>
            <a:spAutoFit/>
          </a:bodyPr>
          <a:lstStyle/>
          <a:p>
            <a:r>
              <a:rPr lang="en-US" altLang="zh-CN" sz="2400" noProof="1">
                <a:solidFill>
                  <a:srgbClr val="800000"/>
                </a:solidFill>
                <a:effectLst>
                  <a:outerShdw blurRad="38100" dist="38100" dir="2700000">
                    <a:srgbClr val="C0C0C0"/>
                  </a:outerShdw>
                </a:effectLst>
              </a:rPr>
              <a:t>3</a:t>
            </a:r>
            <a:r>
              <a:rPr lang="zh-CN" altLang="en-US" sz="2400" noProof="1">
                <a:solidFill>
                  <a:srgbClr val="800000"/>
                </a:solidFill>
                <a:effectLst>
                  <a:outerShdw blurRad="38100" dist="38100" dir="2700000">
                    <a:srgbClr val="C0C0C0"/>
                  </a:outerShdw>
                </a:effectLst>
              </a:rPr>
              <a:t>、虚拟性</a:t>
            </a:r>
          </a:p>
        </p:txBody>
      </p:sp>
      <p:sp>
        <p:nvSpPr>
          <p:cNvPr id="7" name="矩形 6">
            <a:extLst>
              <a:ext uri="{FF2B5EF4-FFF2-40B4-BE49-F238E27FC236}">
                <a16:creationId xmlns:a16="http://schemas.microsoft.com/office/drawing/2014/main" id="{B6106097-B4C4-48EA-8FF0-961D12D8B49F}"/>
              </a:ext>
            </a:extLst>
          </p:cNvPr>
          <p:cNvSpPr>
            <a:spLocks noChangeArrowheads="1" noChangeShapeType="1" noTextEdit="1"/>
          </p:cNvSpPr>
          <p:nvPr/>
        </p:nvSpPr>
        <p:spPr bwMode="auto">
          <a:xfrm>
            <a:off x="191344" y="121295"/>
            <a:ext cx="4752975"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1.4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操作系统的结构与特征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7220"/>
                                        </p:tgtEl>
                                        <p:attrNameLst>
                                          <p:attrName>style.visibility</p:attrName>
                                        </p:attrNameLst>
                                      </p:cBhvr>
                                      <p:to>
                                        <p:strVal val="visible"/>
                                      </p:to>
                                    </p:set>
                                    <p:anim calcmode="lin" valueType="num">
                                      <p:cBhvr additive="base">
                                        <p:cTn id="7" dur="500" fill="hold"/>
                                        <p:tgtEl>
                                          <p:spTgt spid="137220"/>
                                        </p:tgtEl>
                                        <p:attrNameLst>
                                          <p:attrName>ppt_x</p:attrName>
                                        </p:attrNameLst>
                                      </p:cBhvr>
                                      <p:tavLst>
                                        <p:tav tm="0">
                                          <p:val>
                                            <p:strVal val="#ppt_x"/>
                                          </p:val>
                                        </p:tav>
                                        <p:tav tm="100000">
                                          <p:val>
                                            <p:strVal val="#ppt_x"/>
                                          </p:val>
                                        </p:tav>
                                      </p:tavLst>
                                    </p:anim>
                                    <p:anim calcmode="lin" valueType="num">
                                      <p:cBhvr additive="base">
                                        <p:cTn id="8" dur="500" fill="hold"/>
                                        <p:tgtEl>
                                          <p:spTgt spid="137220"/>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37221"/>
                                        </p:tgtEl>
                                        <p:attrNameLst>
                                          <p:attrName>style.visibility</p:attrName>
                                        </p:attrNameLst>
                                      </p:cBhvr>
                                      <p:to>
                                        <p:strVal val="visible"/>
                                      </p:to>
                                    </p:set>
                                    <p:anim calcmode="lin" valueType="num">
                                      <p:cBhvr additive="base">
                                        <p:cTn id="12" dur="500" fill="hold"/>
                                        <p:tgtEl>
                                          <p:spTgt spid="137221"/>
                                        </p:tgtEl>
                                        <p:attrNameLst>
                                          <p:attrName>ppt_x</p:attrName>
                                        </p:attrNameLst>
                                      </p:cBhvr>
                                      <p:tavLst>
                                        <p:tav tm="0">
                                          <p:val>
                                            <p:strVal val="#ppt_x"/>
                                          </p:val>
                                        </p:tav>
                                        <p:tav tm="100000">
                                          <p:val>
                                            <p:strVal val="#ppt_x"/>
                                          </p:val>
                                        </p:tav>
                                      </p:tavLst>
                                    </p:anim>
                                    <p:anim calcmode="lin" valueType="num">
                                      <p:cBhvr additive="base">
                                        <p:cTn id="13" dur="500" fill="hold"/>
                                        <p:tgtEl>
                                          <p:spTgt spid="137221"/>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37224"/>
                                        </p:tgtEl>
                                        <p:attrNameLst>
                                          <p:attrName>style.visibility</p:attrName>
                                        </p:attrNameLst>
                                      </p:cBhvr>
                                      <p:to>
                                        <p:strVal val="visible"/>
                                      </p:to>
                                    </p:set>
                                    <p:anim calcmode="lin" valueType="num">
                                      <p:cBhvr additive="base">
                                        <p:cTn id="17" dur="500" fill="hold"/>
                                        <p:tgtEl>
                                          <p:spTgt spid="137224"/>
                                        </p:tgtEl>
                                        <p:attrNameLst>
                                          <p:attrName>ppt_x</p:attrName>
                                        </p:attrNameLst>
                                      </p:cBhvr>
                                      <p:tavLst>
                                        <p:tav tm="0">
                                          <p:val>
                                            <p:strVal val="#ppt_x"/>
                                          </p:val>
                                        </p:tav>
                                        <p:tav tm="100000">
                                          <p:val>
                                            <p:strVal val="#ppt_x"/>
                                          </p:val>
                                        </p:tav>
                                      </p:tavLst>
                                    </p:anim>
                                    <p:anim calcmode="lin" valueType="num">
                                      <p:cBhvr additive="base">
                                        <p:cTn id="18" dur="500" fill="hold"/>
                                        <p:tgtEl>
                                          <p:spTgt spid="137224"/>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37223"/>
                                        </p:tgtEl>
                                        <p:attrNameLst>
                                          <p:attrName>style.visibility</p:attrName>
                                        </p:attrNameLst>
                                      </p:cBhvr>
                                      <p:to>
                                        <p:strVal val="visible"/>
                                      </p:to>
                                    </p:set>
                                    <p:anim calcmode="lin" valueType="num">
                                      <p:cBhvr additive="base">
                                        <p:cTn id="22" dur="500" fill="hold"/>
                                        <p:tgtEl>
                                          <p:spTgt spid="137223"/>
                                        </p:tgtEl>
                                        <p:attrNameLst>
                                          <p:attrName>ppt_x</p:attrName>
                                        </p:attrNameLst>
                                      </p:cBhvr>
                                      <p:tavLst>
                                        <p:tav tm="0">
                                          <p:val>
                                            <p:strVal val="#ppt_x"/>
                                          </p:val>
                                        </p:tav>
                                        <p:tav tm="100000">
                                          <p:val>
                                            <p:strVal val="#ppt_x"/>
                                          </p:val>
                                        </p:tav>
                                      </p:tavLst>
                                    </p:anim>
                                    <p:anim calcmode="lin" valueType="num">
                                      <p:cBhvr additive="base">
                                        <p:cTn id="23" dur="500" fill="hold"/>
                                        <p:tgtEl>
                                          <p:spTgt spid="1372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0" grpId="0" bldLvl="0" animBg="1"/>
      <p:bldP spid="137221" grpId="0"/>
      <p:bldP spid="137223" grpId="0" bldLvl="0" animBg="1"/>
      <p:bldP spid="137224"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5" name="AutoShape 5">
            <a:extLst>
              <a:ext uri="{FF2B5EF4-FFF2-40B4-BE49-F238E27FC236}">
                <a16:creationId xmlns:a16="http://schemas.microsoft.com/office/drawing/2014/main" id="{1AEA4865-D6F4-47F4-B41E-E111D35062B7}"/>
              </a:ext>
            </a:extLst>
          </p:cNvPr>
          <p:cNvSpPr>
            <a:spLocks noChangeArrowheads="1"/>
          </p:cNvSpPr>
          <p:nvPr/>
        </p:nvSpPr>
        <p:spPr bwMode="auto">
          <a:xfrm>
            <a:off x="839987" y="1075854"/>
            <a:ext cx="5113337" cy="647700"/>
          </a:xfrm>
          <a:prstGeom prst="roundRect">
            <a:avLst>
              <a:gd name="adj" fmla="val 16667"/>
            </a:avLst>
          </a:prstGeom>
          <a:solidFill>
            <a:srgbClr val="FFFFFF">
              <a:alpha val="89803"/>
            </a:srgbClr>
          </a:solidFill>
          <a:ln w="28575">
            <a:solidFill>
              <a:schemeClr val="accent1"/>
            </a:solidFill>
            <a:round/>
            <a:headEnd/>
            <a:tailEnd/>
          </a:ln>
        </p:spPr>
        <p:txBody>
          <a:bodyPr wrap="none" anchor="ctr"/>
          <a:lstStyle/>
          <a:p>
            <a:endParaRPr lang="zh-CN" altLang="en-US" b="0"/>
          </a:p>
        </p:txBody>
      </p:sp>
      <p:sp>
        <p:nvSpPr>
          <p:cNvPr id="138246" name="文本框 138245">
            <a:extLst>
              <a:ext uri="{FF2B5EF4-FFF2-40B4-BE49-F238E27FC236}">
                <a16:creationId xmlns:a16="http://schemas.microsoft.com/office/drawing/2014/main" id="{22F889DE-226B-43C6-92BE-92F5C8E5EED3}"/>
              </a:ext>
            </a:extLst>
          </p:cNvPr>
          <p:cNvSpPr txBox="1"/>
          <p:nvPr/>
        </p:nvSpPr>
        <p:spPr>
          <a:xfrm>
            <a:off x="911424" y="1148879"/>
            <a:ext cx="4537075" cy="522287"/>
          </a:xfrm>
          <a:prstGeom prst="rect">
            <a:avLst/>
          </a:prstGeom>
          <a:noFill/>
          <a:ln w="9525">
            <a:noFill/>
          </a:ln>
        </p:spPr>
        <p:txBody>
          <a:bodyPr>
            <a:spAutoFit/>
          </a:bodyPr>
          <a:lstStyle/>
          <a:p>
            <a:pPr algn="just">
              <a:spcBef>
                <a:spcPct val="50000"/>
              </a:spcBef>
            </a:pPr>
            <a:r>
              <a:rPr lang="zh-CN" altLang="en-US" sz="2800" noProof="1">
                <a:solidFill>
                  <a:srgbClr val="FF0000"/>
                </a:solidFill>
                <a:effectLst>
                  <a:outerShdw blurRad="38100" dist="38100" dir="2700000">
                    <a:srgbClr val="C0C0C0"/>
                  </a:outerShdw>
                </a:effectLst>
              </a:rPr>
              <a:t>三、 操作系统的基本特征</a:t>
            </a:r>
          </a:p>
        </p:txBody>
      </p:sp>
      <p:sp>
        <p:nvSpPr>
          <p:cNvPr id="138248" name="矩形 138247">
            <a:extLst>
              <a:ext uri="{FF2B5EF4-FFF2-40B4-BE49-F238E27FC236}">
                <a16:creationId xmlns:a16="http://schemas.microsoft.com/office/drawing/2014/main" id="{A84FAFC0-008B-4C04-A3CA-81869B047421}"/>
              </a:ext>
            </a:extLst>
          </p:cNvPr>
          <p:cNvSpPr/>
          <p:nvPr/>
        </p:nvSpPr>
        <p:spPr>
          <a:xfrm>
            <a:off x="1199456" y="2308284"/>
            <a:ext cx="10297144" cy="3529236"/>
          </a:xfrm>
          <a:prstGeom prst="rect">
            <a:avLst/>
          </a:prstGeom>
          <a:noFill/>
          <a:ln w="9525">
            <a:noFill/>
          </a:ln>
          <a:effectLst>
            <a:prstShdw prst="shdw17" dist="17961" dir="2699999">
              <a:schemeClr val="accent1">
                <a:gamma/>
                <a:shade val="60000"/>
                <a:invGamma/>
              </a:schemeClr>
            </a:prstShdw>
          </a:effectLst>
        </p:spPr>
        <p:txBody>
          <a:bodyPr wrap="square" anchor="ctr">
            <a:spAutoFit/>
          </a:bodyPr>
          <a:lstStyle/>
          <a:p>
            <a:pPr>
              <a:lnSpc>
                <a:spcPct val="150000"/>
              </a:lnSpc>
              <a:spcBef>
                <a:spcPct val="25000"/>
              </a:spcBef>
            </a:pPr>
            <a:r>
              <a:rPr lang="zh-CN" altLang="en-US" sz="2400" noProof="1">
                <a:solidFill>
                  <a:srgbClr val="000099"/>
                </a:solidFill>
                <a:effectLst>
                  <a:outerShdw blurRad="38100" dist="38100" dir="2700000">
                    <a:srgbClr val="C0C0C0"/>
                  </a:outerShdw>
                </a:effectLst>
              </a:rPr>
              <a:t>    在操作系统中</a:t>
            </a:r>
            <a:r>
              <a:rPr lang="en-US" altLang="zh-CN" sz="2400" noProof="1">
                <a:solidFill>
                  <a:srgbClr val="000099"/>
                </a:solidFill>
                <a:effectLst>
                  <a:outerShdw blurRad="38100" dist="38100" dir="2700000">
                    <a:srgbClr val="C0C0C0"/>
                  </a:outerShdw>
                </a:effectLst>
              </a:rPr>
              <a:t>,</a:t>
            </a:r>
            <a:r>
              <a:rPr lang="zh-CN" altLang="en-US" sz="2400" noProof="1">
                <a:solidFill>
                  <a:srgbClr val="000099"/>
                </a:solidFill>
                <a:effectLst>
                  <a:outerShdw blurRad="38100" dist="38100" dir="2700000">
                    <a:srgbClr val="C0C0C0"/>
                  </a:outerShdw>
                </a:effectLst>
              </a:rPr>
              <a:t>不确定性有两种含义。</a:t>
            </a:r>
          </a:p>
          <a:p>
            <a:pPr lvl="2">
              <a:lnSpc>
                <a:spcPct val="150000"/>
              </a:lnSpc>
              <a:spcBef>
                <a:spcPct val="25000"/>
              </a:spcBef>
              <a:buFont typeface="Wingdings" panose="05000000000000000000" pitchFamily="2" charset="2"/>
              <a:buChar char="l"/>
            </a:pPr>
            <a:r>
              <a:rPr lang="zh-CN" altLang="en-US" sz="2400" noProof="1">
                <a:solidFill>
                  <a:srgbClr val="000000"/>
                </a:solidFill>
                <a:effectLst>
                  <a:outerShdw blurRad="38100" dist="38100" dir="2700000">
                    <a:srgbClr val="C0C0C0"/>
                  </a:outerShdw>
                </a:effectLst>
              </a:rPr>
              <a:t>多道程序环境下程序的执行是以异步方式进行的</a:t>
            </a:r>
            <a:r>
              <a:rPr lang="en-US" altLang="zh-CN" sz="2400" noProof="1">
                <a:solidFill>
                  <a:srgbClr val="000000"/>
                </a:solidFill>
                <a:effectLst>
                  <a:outerShdw blurRad="38100" dist="38100" dir="2700000">
                    <a:srgbClr val="C0C0C0"/>
                  </a:outerShdw>
                </a:effectLst>
              </a:rPr>
              <a:t>,</a:t>
            </a:r>
            <a:r>
              <a:rPr lang="zh-CN" altLang="en-US" sz="2400" noProof="1">
                <a:solidFill>
                  <a:srgbClr val="000000"/>
                </a:solidFill>
                <a:effectLst>
                  <a:outerShdw blurRad="38100" dist="38100" dir="2700000">
                    <a:srgbClr val="C0C0C0"/>
                  </a:outerShdw>
                </a:effectLst>
              </a:rPr>
              <a:t>换言之</a:t>
            </a:r>
            <a:r>
              <a:rPr lang="en-US" altLang="zh-CN" sz="2400" noProof="1">
                <a:solidFill>
                  <a:srgbClr val="000000"/>
                </a:solidFill>
                <a:effectLst>
                  <a:outerShdw blurRad="38100" dist="38100" dir="2700000">
                    <a:srgbClr val="C0C0C0"/>
                  </a:outerShdw>
                </a:effectLst>
              </a:rPr>
              <a:t>,</a:t>
            </a:r>
            <a:r>
              <a:rPr lang="zh-CN" altLang="en-US" sz="2400" noProof="1">
                <a:solidFill>
                  <a:srgbClr val="000000"/>
                </a:solidFill>
                <a:effectLst>
                  <a:outerShdw blurRad="38100" dist="38100" dir="2700000">
                    <a:srgbClr val="C0C0C0"/>
                  </a:outerShdw>
                </a:effectLst>
              </a:rPr>
              <a:t>每个程序在何时执行</a:t>
            </a:r>
            <a:r>
              <a:rPr lang="en-US" altLang="zh-CN" sz="2400" noProof="1">
                <a:solidFill>
                  <a:srgbClr val="000000"/>
                </a:solidFill>
                <a:effectLst>
                  <a:outerShdw blurRad="38100" dist="38100" dir="2700000">
                    <a:srgbClr val="C0C0C0"/>
                  </a:outerShdw>
                </a:effectLst>
              </a:rPr>
              <a:t>,</a:t>
            </a:r>
            <a:r>
              <a:rPr lang="zh-CN" altLang="en-US" sz="2400" noProof="1">
                <a:solidFill>
                  <a:srgbClr val="000000"/>
                </a:solidFill>
                <a:effectLst>
                  <a:outerShdw blurRad="38100" dist="38100" dir="2700000">
                    <a:srgbClr val="C0C0C0"/>
                  </a:outerShdw>
                </a:effectLst>
              </a:rPr>
              <a:t>多个程序间的执行顺序以及完成每道程序所需的时间都是不确定的</a:t>
            </a:r>
            <a:r>
              <a:rPr lang="en-US" altLang="zh-CN" sz="2400" noProof="1">
                <a:solidFill>
                  <a:srgbClr val="000000"/>
                </a:solidFill>
                <a:effectLst>
                  <a:outerShdw blurRad="38100" dist="38100" dir="2700000">
                    <a:srgbClr val="C0C0C0"/>
                  </a:outerShdw>
                </a:effectLst>
              </a:rPr>
              <a:t>,</a:t>
            </a:r>
            <a:r>
              <a:rPr lang="zh-CN" altLang="en-US" sz="2400" noProof="1">
                <a:solidFill>
                  <a:srgbClr val="000000"/>
                </a:solidFill>
                <a:effectLst>
                  <a:outerShdw blurRad="38100" dist="38100" dir="2700000">
                    <a:srgbClr val="C0C0C0"/>
                  </a:outerShdw>
                </a:effectLst>
              </a:rPr>
              <a:t>因而也是不可预知的。</a:t>
            </a:r>
          </a:p>
          <a:p>
            <a:pPr lvl="2">
              <a:lnSpc>
                <a:spcPct val="150000"/>
              </a:lnSpc>
              <a:spcBef>
                <a:spcPct val="25000"/>
              </a:spcBef>
              <a:buFont typeface="Wingdings" panose="05000000000000000000" pitchFamily="2" charset="2"/>
              <a:buChar char="l"/>
            </a:pPr>
            <a:r>
              <a:rPr lang="zh-CN" altLang="en-US" sz="2400" noProof="1">
                <a:solidFill>
                  <a:srgbClr val="000000"/>
                </a:solidFill>
                <a:effectLst>
                  <a:outerShdw blurRad="38100" dist="38100" dir="2700000">
                    <a:srgbClr val="C0C0C0"/>
                  </a:outerShdw>
                </a:effectLst>
              </a:rPr>
              <a:t>程序执行结果是不确定的</a:t>
            </a:r>
            <a:r>
              <a:rPr lang="en-US" altLang="zh-CN" sz="2400" noProof="1">
                <a:solidFill>
                  <a:srgbClr val="000000"/>
                </a:solidFill>
                <a:effectLst>
                  <a:outerShdw blurRad="38100" dist="38100" dir="2700000">
                    <a:srgbClr val="C0C0C0"/>
                  </a:outerShdw>
                </a:effectLst>
              </a:rPr>
              <a:t>,</a:t>
            </a:r>
            <a:r>
              <a:rPr lang="zh-CN" altLang="en-US" sz="2400" noProof="1">
                <a:solidFill>
                  <a:srgbClr val="000000"/>
                </a:solidFill>
                <a:effectLst>
                  <a:outerShdw blurRad="38100" dist="38100" dir="2700000">
                    <a:srgbClr val="C0C0C0"/>
                  </a:outerShdw>
                </a:effectLst>
              </a:rPr>
              <a:t>即对同一程序</a:t>
            </a:r>
            <a:r>
              <a:rPr lang="en-US" altLang="zh-CN" sz="2400" noProof="1">
                <a:solidFill>
                  <a:srgbClr val="000000"/>
                </a:solidFill>
                <a:effectLst>
                  <a:outerShdw blurRad="38100" dist="38100" dir="2700000">
                    <a:srgbClr val="C0C0C0"/>
                  </a:outerShdw>
                </a:effectLst>
              </a:rPr>
              <a:t>,</a:t>
            </a:r>
            <a:r>
              <a:rPr lang="zh-CN" altLang="en-US" sz="2400" noProof="1">
                <a:solidFill>
                  <a:srgbClr val="000000"/>
                </a:solidFill>
                <a:effectLst>
                  <a:outerShdw blurRad="38100" dist="38100" dir="2700000">
                    <a:srgbClr val="C0C0C0"/>
                  </a:outerShdw>
                </a:effectLst>
              </a:rPr>
              <a:t>使用相同的输入、在相同的环境下运行却可能获得完全不同的结果。亦即程序是不可再现的；</a:t>
            </a:r>
          </a:p>
        </p:txBody>
      </p:sp>
      <p:sp>
        <p:nvSpPr>
          <p:cNvPr id="138249" name="矩形 138248">
            <a:extLst>
              <a:ext uri="{FF2B5EF4-FFF2-40B4-BE49-F238E27FC236}">
                <a16:creationId xmlns:a16="http://schemas.microsoft.com/office/drawing/2014/main" id="{750539F0-BD1F-4DD6-BF91-7429CB00534B}"/>
              </a:ext>
            </a:extLst>
          </p:cNvPr>
          <p:cNvSpPr/>
          <p:nvPr/>
        </p:nvSpPr>
        <p:spPr>
          <a:xfrm>
            <a:off x="1271464" y="1834121"/>
            <a:ext cx="2174875" cy="460375"/>
          </a:xfrm>
          <a:prstGeom prst="rect">
            <a:avLst/>
          </a:prstGeom>
          <a:noFill/>
          <a:ln w="9525">
            <a:noFill/>
          </a:ln>
          <a:effectLst>
            <a:prstShdw prst="shdw17" dist="17961" dir="2699999">
              <a:schemeClr val="accent1">
                <a:gamma/>
                <a:shade val="60000"/>
                <a:invGamma/>
              </a:schemeClr>
            </a:prstShdw>
          </a:effectLst>
        </p:spPr>
        <p:txBody>
          <a:bodyPr>
            <a:spAutoFit/>
          </a:bodyPr>
          <a:lstStyle/>
          <a:p>
            <a:r>
              <a:rPr lang="en-US" altLang="zh-CN" sz="2400" noProof="1">
                <a:solidFill>
                  <a:srgbClr val="800000"/>
                </a:solidFill>
                <a:effectLst>
                  <a:outerShdw blurRad="38100" dist="38100" dir="2700000">
                    <a:srgbClr val="C0C0C0"/>
                  </a:outerShdw>
                </a:effectLst>
              </a:rPr>
              <a:t>4</a:t>
            </a:r>
            <a:r>
              <a:rPr lang="zh-CN" altLang="en-US" sz="2400" noProof="1">
                <a:solidFill>
                  <a:srgbClr val="800000"/>
                </a:solidFill>
                <a:effectLst>
                  <a:outerShdw blurRad="38100" dist="38100" dir="2700000">
                    <a:srgbClr val="C0C0C0"/>
                  </a:outerShdw>
                </a:effectLst>
              </a:rPr>
              <a:t>、不确定性</a:t>
            </a:r>
            <a:endParaRPr lang="zh-CN" altLang="en-US" b="0" noProof="1"/>
          </a:p>
        </p:txBody>
      </p:sp>
      <p:sp>
        <p:nvSpPr>
          <p:cNvPr id="7" name="矩形 6">
            <a:extLst>
              <a:ext uri="{FF2B5EF4-FFF2-40B4-BE49-F238E27FC236}">
                <a16:creationId xmlns:a16="http://schemas.microsoft.com/office/drawing/2014/main" id="{B38538D0-8189-49E4-98AF-433FE525E8E1}"/>
              </a:ext>
            </a:extLst>
          </p:cNvPr>
          <p:cNvSpPr>
            <a:spLocks noChangeArrowheads="1" noChangeShapeType="1" noTextEdit="1"/>
          </p:cNvSpPr>
          <p:nvPr/>
        </p:nvSpPr>
        <p:spPr bwMode="auto">
          <a:xfrm>
            <a:off x="191344" y="121295"/>
            <a:ext cx="4752975"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1.4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操作系统的结构与特征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8245"/>
                                        </p:tgtEl>
                                        <p:attrNameLst>
                                          <p:attrName>style.visibility</p:attrName>
                                        </p:attrNameLst>
                                      </p:cBhvr>
                                      <p:to>
                                        <p:strVal val="visible"/>
                                      </p:to>
                                    </p:set>
                                    <p:anim calcmode="lin" valueType="num">
                                      <p:cBhvr additive="base">
                                        <p:cTn id="7" dur="500" fill="hold"/>
                                        <p:tgtEl>
                                          <p:spTgt spid="138245"/>
                                        </p:tgtEl>
                                        <p:attrNameLst>
                                          <p:attrName>ppt_x</p:attrName>
                                        </p:attrNameLst>
                                      </p:cBhvr>
                                      <p:tavLst>
                                        <p:tav tm="0">
                                          <p:val>
                                            <p:strVal val="#ppt_x"/>
                                          </p:val>
                                        </p:tav>
                                        <p:tav tm="100000">
                                          <p:val>
                                            <p:strVal val="#ppt_x"/>
                                          </p:val>
                                        </p:tav>
                                      </p:tavLst>
                                    </p:anim>
                                    <p:anim calcmode="lin" valueType="num">
                                      <p:cBhvr additive="base">
                                        <p:cTn id="8" dur="500" fill="hold"/>
                                        <p:tgtEl>
                                          <p:spTgt spid="13824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38246"/>
                                        </p:tgtEl>
                                        <p:attrNameLst>
                                          <p:attrName>style.visibility</p:attrName>
                                        </p:attrNameLst>
                                      </p:cBhvr>
                                      <p:to>
                                        <p:strVal val="visible"/>
                                      </p:to>
                                    </p:set>
                                    <p:anim calcmode="lin" valueType="num">
                                      <p:cBhvr additive="base">
                                        <p:cTn id="12" dur="500" fill="hold"/>
                                        <p:tgtEl>
                                          <p:spTgt spid="138246"/>
                                        </p:tgtEl>
                                        <p:attrNameLst>
                                          <p:attrName>ppt_x</p:attrName>
                                        </p:attrNameLst>
                                      </p:cBhvr>
                                      <p:tavLst>
                                        <p:tav tm="0">
                                          <p:val>
                                            <p:strVal val="#ppt_x"/>
                                          </p:val>
                                        </p:tav>
                                        <p:tav tm="100000">
                                          <p:val>
                                            <p:strVal val="#ppt_x"/>
                                          </p:val>
                                        </p:tav>
                                      </p:tavLst>
                                    </p:anim>
                                    <p:anim calcmode="lin" valueType="num">
                                      <p:cBhvr additive="base">
                                        <p:cTn id="13" dur="500" fill="hold"/>
                                        <p:tgtEl>
                                          <p:spTgt spid="138246"/>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38249"/>
                                        </p:tgtEl>
                                        <p:attrNameLst>
                                          <p:attrName>style.visibility</p:attrName>
                                        </p:attrNameLst>
                                      </p:cBhvr>
                                      <p:to>
                                        <p:strVal val="visible"/>
                                      </p:to>
                                    </p:set>
                                    <p:anim calcmode="lin" valueType="num">
                                      <p:cBhvr additive="base">
                                        <p:cTn id="17" dur="500" fill="hold"/>
                                        <p:tgtEl>
                                          <p:spTgt spid="138249"/>
                                        </p:tgtEl>
                                        <p:attrNameLst>
                                          <p:attrName>ppt_x</p:attrName>
                                        </p:attrNameLst>
                                      </p:cBhvr>
                                      <p:tavLst>
                                        <p:tav tm="0">
                                          <p:val>
                                            <p:strVal val="#ppt_x"/>
                                          </p:val>
                                        </p:tav>
                                        <p:tav tm="100000">
                                          <p:val>
                                            <p:strVal val="#ppt_x"/>
                                          </p:val>
                                        </p:tav>
                                      </p:tavLst>
                                    </p:anim>
                                    <p:anim calcmode="lin" valueType="num">
                                      <p:cBhvr additive="base">
                                        <p:cTn id="18" dur="500" fill="hold"/>
                                        <p:tgtEl>
                                          <p:spTgt spid="138249"/>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138248">
                                            <p:txEl>
                                              <p:pRg st="0" end="0"/>
                                            </p:txEl>
                                          </p:spTgt>
                                        </p:tgtEl>
                                        <p:attrNameLst>
                                          <p:attrName>style.visibility</p:attrName>
                                        </p:attrNameLst>
                                      </p:cBhvr>
                                      <p:to>
                                        <p:strVal val="visible"/>
                                      </p:to>
                                    </p:set>
                                    <p:anim calcmode="lin" valueType="num">
                                      <p:cBhvr additive="base">
                                        <p:cTn id="22" dur="500" fill="hold"/>
                                        <p:tgtEl>
                                          <p:spTgt spid="138248">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38248">
                                            <p:txEl>
                                              <p:pRg st="0" end="0"/>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nodeType="afterEffect">
                                  <p:stCondLst>
                                    <p:cond delay="0"/>
                                  </p:stCondLst>
                                  <p:childTnLst>
                                    <p:set>
                                      <p:cBhvr>
                                        <p:cTn id="26" dur="1" fill="hold">
                                          <p:stCondLst>
                                            <p:cond delay="0"/>
                                          </p:stCondLst>
                                        </p:cTn>
                                        <p:tgtEl>
                                          <p:spTgt spid="138248">
                                            <p:txEl>
                                              <p:pRg st="1" end="1"/>
                                            </p:txEl>
                                          </p:spTgt>
                                        </p:tgtEl>
                                        <p:attrNameLst>
                                          <p:attrName>style.visibility</p:attrName>
                                        </p:attrNameLst>
                                      </p:cBhvr>
                                      <p:to>
                                        <p:strVal val="visible"/>
                                      </p:to>
                                    </p:set>
                                    <p:anim calcmode="lin" valueType="num">
                                      <p:cBhvr additive="base">
                                        <p:cTn id="27" dur="500" fill="hold"/>
                                        <p:tgtEl>
                                          <p:spTgt spid="138248">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8248">
                                            <p:txEl>
                                              <p:pRg st="1" end="1"/>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nodeType="afterEffect">
                                  <p:stCondLst>
                                    <p:cond delay="0"/>
                                  </p:stCondLst>
                                  <p:childTnLst>
                                    <p:set>
                                      <p:cBhvr>
                                        <p:cTn id="31" dur="1" fill="hold">
                                          <p:stCondLst>
                                            <p:cond delay="0"/>
                                          </p:stCondLst>
                                        </p:cTn>
                                        <p:tgtEl>
                                          <p:spTgt spid="138248">
                                            <p:txEl>
                                              <p:pRg st="2" end="2"/>
                                            </p:txEl>
                                          </p:spTgt>
                                        </p:tgtEl>
                                        <p:attrNameLst>
                                          <p:attrName>style.visibility</p:attrName>
                                        </p:attrNameLst>
                                      </p:cBhvr>
                                      <p:to>
                                        <p:strVal val="visible"/>
                                      </p:to>
                                    </p:set>
                                    <p:anim calcmode="lin" valueType="num">
                                      <p:cBhvr additive="base">
                                        <p:cTn id="32" dur="500" fill="hold"/>
                                        <p:tgtEl>
                                          <p:spTgt spid="138248">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3824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5" grpId="0" bldLvl="0" animBg="1"/>
      <p:bldP spid="138246" grpId="0"/>
      <p:bldP spid="138249"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12">
            <a:extLst>
              <a:ext uri="{FF2B5EF4-FFF2-40B4-BE49-F238E27FC236}">
                <a16:creationId xmlns:a16="http://schemas.microsoft.com/office/drawing/2014/main" id="{39708151-FC74-4E98-BA90-CEA0082814AD}"/>
              </a:ext>
            </a:extLst>
          </p:cNvPr>
          <p:cNvSpPr/>
          <p:nvPr/>
        </p:nvSpPr>
        <p:spPr>
          <a:xfrm>
            <a:off x="893962" y="1662169"/>
            <a:ext cx="10746654" cy="768350"/>
          </a:xfrm>
          <a:prstGeom prst="rect">
            <a:avLst/>
          </a:prstGeom>
          <a:noFill/>
          <a:ln w="9525">
            <a:noFill/>
          </a:ln>
        </p:spPr>
        <p:txBody>
          <a:bodyPr wrap="square">
            <a:spAutoFit/>
          </a:bodyPr>
          <a:lstStyle/>
          <a:p>
            <a:pPr eaLnBrk="0" hangingPunct="0">
              <a:lnSpc>
                <a:spcPct val="110000"/>
              </a:lnSpc>
            </a:pPr>
            <a:r>
              <a:rPr lang="zh-CN" altLang="en-US" sz="2000" noProof="1">
                <a:solidFill>
                  <a:srgbClr val="000099"/>
                </a:solidFill>
                <a:effectLst>
                  <a:outerShdw blurRad="38100" dist="38100" dir="2700000">
                    <a:srgbClr val="C0C0C0"/>
                  </a:outerShdw>
                </a:effectLst>
              </a:rPr>
              <a:t>       操作系统的功能概括地讲</a:t>
            </a:r>
            <a:r>
              <a:rPr lang="en-US" altLang="zh-CN" sz="2000" noProof="1">
                <a:solidFill>
                  <a:srgbClr val="000099"/>
                </a:solidFill>
                <a:effectLst>
                  <a:outerShdw blurRad="38100" dist="38100" dir="2700000">
                    <a:srgbClr val="C0C0C0"/>
                  </a:outerShdw>
                </a:effectLst>
              </a:rPr>
              <a:t>,</a:t>
            </a:r>
            <a:r>
              <a:rPr lang="zh-CN" altLang="en-US" sz="2000" noProof="1">
                <a:solidFill>
                  <a:srgbClr val="000099"/>
                </a:solidFill>
                <a:effectLst>
                  <a:outerShdw blurRad="38100" dist="38100" dir="2700000">
                    <a:srgbClr val="C0C0C0"/>
                  </a:outerShdw>
                </a:effectLst>
              </a:rPr>
              <a:t>主要是负责系统中软硬件资源的管理</a:t>
            </a:r>
            <a:r>
              <a:rPr lang="en-US" altLang="zh-CN" sz="2000" noProof="1">
                <a:solidFill>
                  <a:srgbClr val="000099"/>
                </a:solidFill>
                <a:effectLst>
                  <a:outerShdw blurRad="38100" dist="38100" dir="2700000">
                    <a:srgbClr val="C0C0C0"/>
                  </a:outerShdw>
                </a:effectLst>
              </a:rPr>
              <a:t>,</a:t>
            </a:r>
            <a:r>
              <a:rPr lang="zh-CN" altLang="en-US" sz="2000" noProof="1">
                <a:solidFill>
                  <a:srgbClr val="000099"/>
                </a:solidFill>
                <a:effectLst>
                  <a:outerShdw blurRad="38100" dist="38100" dir="2700000">
                    <a:srgbClr val="C0C0C0"/>
                  </a:outerShdw>
                </a:effectLst>
              </a:rPr>
              <a:t>调度对系统中各种资源的使用。具体地讲</a:t>
            </a:r>
            <a:r>
              <a:rPr lang="en-US" altLang="zh-CN" sz="2000" noProof="1">
                <a:solidFill>
                  <a:srgbClr val="000099"/>
                </a:solidFill>
                <a:effectLst>
                  <a:outerShdw blurRad="38100" dist="38100" dir="2700000">
                    <a:srgbClr val="C0C0C0"/>
                  </a:outerShdw>
                </a:effectLst>
              </a:rPr>
              <a:t>,</a:t>
            </a:r>
            <a:r>
              <a:rPr lang="zh-CN" altLang="en-US" sz="2000" noProof="1">
                <a:solidFill>
                  <a:srgbClr val="000099"/>
                </a:solidFill>
                <a:effectLst>
                  <a:outerShdw blurRad="38100" dist="38100" dir="2700000">
                    <a:srgbClr val="C0C0C0"/>
                  </a:outerShdw>
                </a:effectLst>
              </a:rPr>
              <a:t>其主要功能包括：</a:t>
            </a:r>
            <a:endParaRPr lang="en-US" altLang="zh-CN" sz="2000" noProof="1">
              <a:solidFill>
                <a:srgbClr val="000099"/>
              </a:solidFill>
              <a:effectLst>
                <a:outerShdw blurRad="38100" dist="38100" dir="2700000">
                  <a:srgbClr val="C0C0C0"/>
                </a:outerShdw>
              </a:effectLst>
            </a:endParaRPr>
          </a:p>
        </p:txBody>
      </p:sp>
      <p:sp>
        <p:nvSpPr>
          <p:cNvPr id="140292" name="AutoShape 2">
            <a:extLst>
              <a:ext uri="{FF2B5EF4-FFF2-40B4-BE49-F238E27FC236}">
                <a16:creationId xmlns:a16="http://schemas.microsoft.com/office/drawing/2014/main" id="{D66A7AF7-121C-4101-AE4D-E07BE1820E74}"/>
              </a:ext>
            </a:extLst>
          </p:cNvPr>
          <p:cNvSpPr>
            <a:spLocks noChangeArrowheads="1"/>
          </p:cNvSpPr>
          <p:nvPr/>
        </p:nvSpPr>
        <p:spPr bwMode="auto">
          <a:xfrm>
            <a:off x="3719736" y="3976967"/>
            <a:ext cx="6480175" cy="670371"/>
          </a:xfrm>
          <a:prstGeom prst="roundRect">
            <a:avLst>
              <a:gd name="adj" fmla="val 11505"/>
            </a:avLst>
          </a:prstGeom>
          <a:gradFill rotWithShape="1">
            <a:gsLst>
              <a:gs pos="0">
                <a:schemeClr val="accent2"/>
              </a:gs>
              <a:gs pos="100000">
                <a:schemeClr val="bg1">
                  <a:alpha val="0"/>
                </a:schemeClr>
              </a:gs>
            </a:gsLst>
            <a:lin ang="0" scaled="1"/>
          </a:gra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p>
            <a:endParaRPr lang="zh-CN" altLang="en-US" b="0"/>
          </a:p>
        </p:txBody>
      </p:sp>
      <p:sp>
        <p:nvSpPr>
          <p:cNvPr id="140293" name="AutoShape 3">
            <a:extLst>
              <a:ext uri="{FF2B5EF4-FFF2-40B4-BE49-F238E27FC236}">
                <a16:creationId xmlns:a16="http://schemas.microsoft.com/office/drawing/2014/main" id="{6D7188B1-56B8-4D08-975D-B04CE1C8CAD3}"/>
              </a:ext>
            </a:extLst>
          </p:cNvPr>
          <p:cNvSpPr>
            <a:spLocks noChangeArrowheads="1"/>
          </p:cNvSpPr>
          <p:nvPr/>
        </p:nvSpPr>
        <p:spPr bwMode="auto">
          <a:xfrm>
            <a:off x="3719736" y="4697692"/>
            <a:ext cx="6423024" cy="678641"/>
          </a:xfrm>
          <a:prstGeom prst="roundRect">
            <a:avLst>
              <a:gd name="adj" fmla="val 11505"/>
            </a:avLst>
          </a:prstGeom>
          <a:gradFill rotWithShape="1">
            <a:gsLst>
              <a:gs pos="0">
                <a:schemeClr val="folHlink"/>
              </a:gs>
              <a:gs pos="100000">
                <a:schemeClr val="bg1">
                  <a:alpha val="0"/>
                </a:schemeClr>
              </a:gs>
            </a:gsLst>
            <a:lin ang="0" scaled="1"/>
          </a:gra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p>
            <a:endParaRPr lang="zh-CN" altLang="en-US" b="0"/>
          </a:p>
        </p:txBody>
      </p:sp>
      <p:sp>
        <p:nvSpPr>
          <p:cNvPr id="140294" name="AutoShape 4">
            <a:extLst>
              <a:ext uri="{FF2B5EF4-FFF2-40B4-BE49-F238E27FC236}">
                <a16:creationId xmlns:a16="http://schemas.microsoft.com/office/drawing/2014/main" id="{E0FEE4F2-37BB-445B-8E20-8AA560BD63E7}"/>
              </a:ext>
            </a:extLst>
          </p:cNvPr>
          <p:cNvSpPr>
            <a:spLocks noChangeArrowheads="1"/>
          </p:cNvSpPr>
          <p:nvPr/>
        </p:nvSpPr>
        <p:spPr bwMode="auto">
          <a:xfrm>
            <a:off x="3648297" y="5416830"/>
            <a:ext cx="6551613" cy="719137"/>
          </a:xfrm>
          <a:prstGeom prst="roundRect">
            <a:avLst>
              <a:gd name="adj" fmla="val 11505"/>
            </a:avLst>
          </a:prstGeom>
          <a:gradFill rotWithShape="1">
            <a:gsLst>
              <a:gs pos="0">
                <a:schemeClr val="accent1"/>
              </a:gs>
              <a:gs pos="100000">
                <a:schemeClr val="bg1">
                  <a:alpha val="0"/>
                </a:schemeClr>
              </a:gs>
            </a:gsLst>
            <a:lin ang="0" scaled="1"/>
          </a:gra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p>
            <a:endParaRPr lang="zh-CN" altLang="en-US" b="0"/>
          </a:p>
        </p:txBody>
      </p:sp>
      <p:sp>
        <p:nvSpPr>
          <p:cNvPr id="140295" name="Text Box 6">
            <a:extLst>
              <a:ext uri="{FF2B5EF4-FFF2-40B4-BE49-F238E27FC236}">
                <a16:creationId xmlns:a16="http://schemas.microsoft.com/office/drawing/2014/main" id="{42043AC0-0AAB-461B-9A16-A8DA6B787E67}"/>
              </a:ext>
            </a:extLst>
          </p:cNvPr>
          <p:cNvSpPr txBox="1">
            <a:spLocks noChangeArrowheads="1"/>
          </p:cNvSpPr>
          <p:nvPr/>
        </p:nvSpPr>
        <p:spPr bwMode="auto">
          <a:xfrm>
            <a:off x="4355802" y="4140864"/>
            <a:ext cx="56149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000" dirty="0">
                <a:solidFill>
                  <a:srgbClr val="000000"/>
                </a:solidFill>
              </a:rPr>
              <a:t>  计算机外设的管理包括对设备分配、控制等。 </a:t>
            </a:r>
            <a:endParaRPr lang="en-US" altLang="zh-CN" sz="2000" dirty="0">
              <a:solidFill>
                <a:srgbClr val="000000"/>
              </a:solidFill>
            </a:endParaRPr>
          </a:p>
        </p:txBody>
      </p:sp>
      <p:sp>
        <p:nvSpPr>
          <p:cNvPr id="140296" name="Text Box 7">
            <a:extLst>
              <a:ext uri="{FF2B5EF4-FFF2-40B4-BE49-F238E27FC236}">
                <a16:creationId xmlns:a16="http://schemas.microsoft.com/office/drawing/2014/main" id="{34F0EEA4-92E4-4FDD-A88C-DB29DD809DE7}"/>
              </a:ext>
            </a:extLst>
          </p:cNvPr>
          <p:cNvSpPr txBox="1">
            <a:spLocks noChangeArrowheads="1"/>
          </p:cNvSpPr>
          <p:nvPr/>
        </p:nvSpPr>
        <p:spPr bwMode="auto">
          <a:xfrm>
            <a:off x="4353148" y="4711980"/>
            <a:ext cx="5617641"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Bef>
                <a:spcPct val="50000"/>
              </a:spcBef>
            </a:pPr>
            <a:r>
              <a:rPr lang="zh-CN" altLang="en-US" sz="2000" dirty="0">
                <a:solidFill>
                  <a:srgbClr val="000000"/>
                </a:solidFill>
              </a:rPr>
              <a:t>存储器管理的主要任务是对内存进行分配、保护和扩充。</a:t>
            </a:r>
            <a:endParaRPr lang="en-US" altLang="zh-CN" sz="2000" dirty="0">
              <a:solidFill>
                <a:srgbClr val="000000"/>
              </a:solidFill>
            </a:endParaRPr>
          </a:p>
        </p:txBody>
      </p:sp>
      <p:sp>
        <p:nvSpPr>
          <p:cNvPr id="140297" name="Text Box 8">
            <a:extLst>
              <a:ext uri="{FF2B5EF4-FFF2-40B4-BE49-F238E27FC236}">
                <a16:creationId xmlns:a16="http://schemas.microsoft.com/office/drawing/2014/main" id="{F3B4110F-A453-4B79-8770-D7634F423014}"/>
              </a:ext>
            </a:extLst>
          </p:cNvPr>
          <p:cNvSpPr txBox="1">
            <a:spLocks noChangeArrowheads="1"/>
          </p:cNvSpPr>
          <p:nvPr/>
        </p:nvSpPr>
        <p:spPr bwMode="auto">
          <a:xfrm>
            <a:off x="4295998" y="5432705"/>
            <a:ext cx="58467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000">
                <a:solidFill>
                  <a:srgbClr val="000000"/>
                </a:solidFill>
              </a:rPr>
              <a:t>    处理机管理的主要任务是对处理机的分配和运行实施有效的管理。 </a:t>
            </a:r>
            <a:endParaRPr lang="en-US" altLang="zh-CN" sz="2000">
              <a:solidFill>
                <a:srgbClr val="000000"/>
              </a:solidFill>
            </a:endParaRPr>
          </a:p>
        </p:txBody>
      </p:sp>
      <p:sp>
        <p:nvSpPr>
          <p:cNvPr id="140298" name="AutoShape 9">
            <a:extLst>
              <a:ext uri="{FF2B5EF4-FFF2-40B4-BE49-F238E27FC236}">
                <a16:creationId xmlns:a16="http://schemas.microsoft.com/office/drawing/2014/main" id="{FEE312AA-A091-40B1-BD69-DFECF8CE0AAD}"/>
              </a:ext>
            </a:extLst>
          </p:cNvPr>
          <p:cNvSpPr>
            <a:spLocks noChangeArrowheads="1"/>
          </p:cNvSpPr>
          <p:nvPr/>
        </p:nvSpPr>
        <p:spPr bwMode="auto">
          <a:xfrm>
            <a:off x="3872136" y="4221088"/>
            <a:ext cx="469900" cy="250825"/>
          </a:xfrm>
          <a:prstGeom prst="rightArrow">
            <a:avLst>
              <a:gd name="adj1" fmla="val 50000"/>
              <a:gd name="adj2" fmla="val 78050"/>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p>
        </p:txBody>
      </p:sp>
      <p:sp>
        <p:nvSpPr>
          <p:cNvPr id="140299" name="AutoShape 10">
            <a:extLst>
              <a:ext uri="{FF2B5EF4-FFF2-40B4-BE49-F238E27FC236}">
                <a16:creationId xmlns:a16="http://schemas.microsoft.com/office/drawing/2014/main" id="{F99FA073-0A35-43EC-944E-8BC843098E61}"/>
              </a:ext>
            </a:extLst>
          </p:cNvPr>
          <p:cNvSpPr>
            <a:spLocks noChangeArrowheads="1"/>
          </p:cNvSpPr>
          <p:nvPr/>
        </p:nvSpPr>
        <p:spPr bwMode="auto">
          <a:xfrm>
            <a:off x="3864198" y="5685117"/>
            <a:ext cx="469900" cy="250825"/>
          </a:xfrm>
          <a:prstGeom prst="rightArrow">
            <a:avLst>
              <a:gd name="adj1" fmla="val 50000"/>
              <a:gd name="adj2" fmla="val 78050"/>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p>
        </p:txBody>
      </p:sp>
      <p:sp>
        <p:nvSpPr>
          <p:cNvPr id="140300" name="AutoShape 11">
            <a:extLst>
              <a:ext uri="{FF2B5EF4-FFF2-40B4-BE49-F238E27FC236}">
                <a16:creationId xmlns:a16="http://schemas.microsoft.com/office/drawing/2014/main" id="{08CD10B0-15C0-4597-924B-BC06D6BAE156}"/>
              </a:ext>
            </a:extLst>
          </p:cNvPr>
          <p:cNvSpPr>
            <a:spLocks noChangeArrowheads="1"/>
          </p:cNvSpPr>
          <p:nvPr/>
        </p:nvSpPr>
        <p:spPr bwMode="auto">
          <a:xfrm>
            <a:off x="3864198" y="4927880"/>
            <a:ext cx="469900" cy="250825"/>
          </a:xfrm>
          <a:prstGeom prst="rightArrow">
            <a:avLst>
              <a:gd name="adj1" fmla="val 50000"/>
              <a:gd name="adj2" fmla="val 78050"/>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p>
        </p:txBody>
      </p:sp>
      <p:grpSp>
        <p:nvGrpSpPr>
          <p:cNvPr id="140301" name="Group 13">
            <a:extLst>
              <a:ext uri="{FF2B5EF4-FFF2-40B4-BE49-F238E27FC236}">
                <a16:creationId xmlns:a16="http://schemas.microsoft.com/office/drawing/2014/main" id="{CBB568F0-77F4-474C-B2E3-E364B4069805}"/>
              </a:ext>
            </a:extLst>
          </p:cNvPr>
          <p:cNvGrpSpPr>
            <a:grpSpLocks/>
          </p:cNvGrpSpPr>
          <p:nvPr/>
        </p:nvGrpSpPr>
        <p:grpSpPr bwMode="auto">
          <a:xfrm>
            <a:off x="1759173" y="5254905"/>
            <a:ext cx="2020888" cy="969962"/>
            <a:chOff x="471" y="272"/>
            <a:chExt cx="1161" cy="1539"/>
          </a:xfrm>
        </p:grpSpPr>
        <p:sp>
          <p:nvSpPr>
            <p:cNvPr id="131084" name="Oval 14">
              <a:extLst>
                <a:ext uri="{FF2B5EF4-FFF2-40B4-BE49-F238E27FC236}">
                  <a16:creationId xmlns:a16="http://schemas.microsoft.com/office/drawing/2014/main" id="{FCE55AFD-92BA-45C7-ABC0-813446F0349A}"/>
                </a:ext>
              </a:extLst>
            </p:cNvPr>
            <p:cNvSpPr>
              <a:spLocks noChangeArrowheads="1"/>
            </p:cNvSpPr>
            <p:nvPr/>
          </p:nvSpPr>
          <p:spPr bwMode="auto">
            <a:xfrm>
              <a:off x="471" y="1438"/>
              <a:ext cx="1159" cy="362"/>
            </a:xfrm>
            <a:prstGeom prst="ellipse">
              <a:avLst/>
            </a:prstGeom>
            <a:gradFill rotWithShape="1">
              <a:gsLst>
                <a:gs pos="0">
                  <a:srgbClr val="C1CF9D"/>
                </a:gs>
                <a:gs pos="50000">
                  <a:srgbClr val="E5EBD5"/>
                </a:gs>
                <a:gs pos="100000">
                  <a:srgbClr val="C1CF9D"/>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ln>
                  <a:solidFill>
                    <a:srgbClr val="C00000"/>
                  </a:solidFill>
                </a:ln>
                <a:solidFill>
                  <a:srgbClr val="C00000"/>
                </a:solidFill>
              </a:endParaRPr>
            </a:p>
          </p:txBody>
        </p:sp>
        <p:sp>
          <p:nvSpPr>
            <p:cNvPr id="131085" name="AutoShape 15">
              <a:extLst>
                <a:ext uri="{FF2B5EF4-FFF2-40B4-BE49-F238E27FC236}">
                  <a16:creationId xmlns:a16="http://schemas.microsoft.com/office/drawing/2014/main" id="{ABE276C0-8138-4A13-BEF1-A8639EAB143E}"/>
                </a:ext>
              </a:extLst>
            </p:cNvPr>
            <p:cNvSpPr>
              <a:spLocks noChangeArrowheads="1"/>
            </p:cNvSpPr>
            <p:nvPr/>
          </p:nvSpPr>
          <p:spPr bwMode="auto">
            <a:xfrm>
              <a:off x="473" y="272"/>
              <a:ext cx="1159" cy="1539"/>
            </a:xfrm>
            <a:prstGeom prst="can">
              <a:avLst>
                <a:gd name="adj" fmla="val 33197"/>
              </a:avLst>
            </a:prstGeom>
            <a:gradFill rotWithShape="1">
              <a:gsLst>
                <a:gs pos="0">
                  <a:srgbClr val="3B5E19"/>
                </a:gs>
                <a:gs pos="50000">
                  <a:schemeClr val="accent1">
                    <a:alpha val="50000"/>
                  </a:schemeClr>
                </a:gs>
                <a:gs pos="100000">
                  <a:srgbClr val="3B5E19"/>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ln>
                  <a:solidFill>
                    <a:srgbClr val="C00000"/>
                  </a:solidFill>
                </a:ln>
                <a:solidFill>
                  <a:srgbClr val="C00000"/>
                </a:solidFill>
              </a:endParaRPr>
            </a:p>
          </p:txBody>
        </p:sp>
      </p:grpSp>
      <p:grpSp>
        <p:nvGrpSpPr>
          <p:cNvPr id="140304" name="Group 16">
            <a:extLst>
              <a:ext uri="{FF2B5EF4-FFF2-40B4-BE49-F238E27FC236}">
                <a16:creationId xmlns:a16="http://schemas.microsoft.com/office/drawing/2014/main" id="{72AC94F5-DDE1-46A5-AC83-EA044EC777F4}"/>
              </a:ext>
            </a:extLst>
          </p:cNvPr>
          <p:cNvGrpSpPr>
            <a:grpSpLocks/>
          </p:cNvGrpSpPr>
          <p:nvPr/>
        </p:nvGrpSpPr>
        <p:grpSpPr bwMode="auto">
          <a:xfrm>
            <a:off x="1765523" y="4534180"/>
            <a:ext cx="2020888" cy="969962"/>
            <a:chOff x="471" y="272"/>
            <a:chExt cx="1161" cy="1539"/>
          </a:xfrm>
        </p:grpSpPr>
        <p:sp>
          <p:nvSpPr>
            <p:cNvPr id="131087" name="Oval 17">
              <a:extLst>
                <a:ext uri="{FF2B5EF4-FFF2-40B4-BE49-F238E27FC236}">
                  <a16:creationId xmlns:a16="http://schemas.microsoft.com/office/drawing/2014/main" id="{2C625E95-53A2-4F0E-B715-91EFE670D4A8}"/>
                </a:ext>
              </a:extLst>
            </p:cNvPr>
            <p:cNvSpPr>
              <a:spLocks noChangeArrowheads="1"/>
            </p:cNvSpPr>
            <p:nvPr/>
          </p:nvSpPr>
          <p:spPr bwMode="auto">
            <a:xfrm>
              <a:off x="471" y="1438"/>
              <a:ext cx="1159" cy="362"/>
            </a:xfrm>
            <a:prstGeom prst="ellipse">
              <a:avLst/>
            </a:prstGeom>
            <a:gradFill rotWithShape="1">
              <a:gsLst>
                <a:gs pos="0">
                  <a:srgbClr val="C1CF9D"/>
                </a:gs>
                <a:gs pos="50000">
                  <a:srgbClr val="E5EBD5"/>
                </a:gs>
                <a:gs pos="100000">
                  <a:srgbClr val="C1CF9D"/>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131088" name="AutoShape 18">
              <a:extLst>
                <a:ext uri="{FF2B5EF4-FFF2-40B4-BE49-F238E27FC236}">
                  <a16:creationId xmlns:a16="http://schemas.microsoft.com/office/drawing/2014/main" id="{C07810A6-C53F-48D3-8AFB-F560A8425B93}"/>
                </a:ext>
              </a:extLst>
            </p:cNvPr>
            <p:cNvSpPr>
              <a:spLocks noChangeArrowheads="1"/>
            </p:cNvSpPr>
            <p:nvPr/>
          </p:nvSpPr>
          <p:spPr bwMode="auto">
            <a:xfrm>
              <a:off x="473" y="272"/>
              <a:ext cx="1159" cy="1539"/>
            </a:xfrm>
            <a:prstGeom prst="can">
              <a:avLst>
                <a:gd name="adj" fmla="val 33197"/>
              </a:avLst>
            </a:prstGeom>
            <a:gradFill rotWithShape="1">
              <a:gsLst>
                <a:gs pos="0">
                  <a:srgbClr val="654326"/>
                </a:gs>
                <a:gs pos="50000">
                  <a:schemeClr val="folHlink">
                    <a:alpha val="50000"/>
                  </a:schemeClr>
                </a:gs>
                <a:gs pos="100000">
                  <a:srgbClr val="654326"/>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grpSp>
      <p:grpSp>
        <p:nvGrpSpPr>
          <p:cNvPr id="140307" name="Group 19">
            <a:extLst>
              <a:ext uri="{FF2B5EF4-FFF2-40B4-BE49-F238E27FC236}">
                <a16:creationId xmlns:a16="http://schemas.microsoft.com/office/drawing/2014/main" id="{30256DC8-AB49-4775-B5BA-50068645C6CA}"/>
              </a:ext>
            </a:extLst>
          </p:cNvPr>
          <p:cNvGrpSpPr>
            <a:grpSpLocks/>
          </p:cNvGrpSpPr>
          <p:nvPr/>
        </p:nvGrpSpPr>
        <p:grpSpPr bwMode="auto">
          <a:xfrm>
            <a:off x="1767111" y="3813455"/>
            <a:ext cx="2020887" cy="977900"/>
            <a:chOff x="471" y="272"/>
            <a:chExt cx="1161" cy="1539"/>
          </a:xfrm>
        </p:grpSpPr>
        <p:sp>
          <p:nvSpPr>
            <p:cNvPr id="131090" name="Oval 20">
              <a:extLst>
                <a:ext uri="{FF2B5EF4-FFF2-40B4-BE49-F238E27FC236}">
                  <a16:creationId xmlns:a16="http://schemas.microsoft.com/office/drawing/2014/main" id="{2BD70A04-2895-4720-8241-FED686B49433}"/>
                </a:ext>
              </a:extLst>
            </p:cNvPr>
            <p:cNvSpPr>
              <a:spLocks noChangeArrowheads="1"/>
            </p:cNvSpPr>
            <p:nvPr/>
          </p:nvSpPr>
          <p:spPr bwMode="auto">
            <a:xfrm>
              <a:off x="471" y="1438"/>
              <a:ext cx="1159" cy="362"/>
            </a:xfrm>
            <a:prstGeom prst="ellipse">
              <a:avLst/>
            </a:prstGeom>
            <a:gradFill rotWithShape="1">
              <a:gsLst>
                <a:gs pos="0">
                  <a:srgbClr val="C1CF9D"/>
                </a:gs>
                <a:gs pos="50000">
                  <a:srgbClr val="E5EBD5"/>
                </a:gs>
                <a:gs pos="100000">
                  <a:srgbClr val="C1CF9D"/>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131091" name="AutoShape 21">
              <a:extLst>
                <a:ext uri="{FF2B5EF4-FFF2-40B4-BE49-F238E27FC236}">
                  <a16:creationId xmlns:a16="http://schemas.microsoft.com/office/drawing/2014/main" id="{4019BE3F-0FCB-4582-9C09-37FC89AC0DE9}"/>
                </a:ext>
              </a:extLst>
            </p:cNvPr>
            <p:cNvSpPr>
              <a:spLocks noChangeArrowheads="1"/>
            </p:cNvSpPr>
            <p:nvPr/>
          </p:nvSpPr>
          <p:spPr bwMode="auto">
            <a:xfrm>
              <a:off x="473" y="272"/>
              <a:ext cx="1159" cy="1539"/>
            </a:xfrm>
            <a:prstGeom prst="can">
              <a:avLst>
                <a:gd name="adj" fmla="val 33197"/>
              </a:avLst>
            </a:prstGeom>
            <a:gradFill rotWithShape="1">
              <a:gsLst>
                <a:gs pos="0">
                  <a:srgbClr val="254162"/>
                </a:gs>
                <a:gs pos="50000">
                  <a:schemeClr val="accent2">
                    <a:alpha val="50000"/>
                  </a:schemeClr>
                </a:gs>
                <a:gs pos="100000">
                  <a:srgbClr val="25416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grpSp>
      <p:sp>
        <p:nvSpPr>
          <p:cNvPr id="140310" name="Text Box 22">
            <a:extLst>
              <a:ext uri="{FF2B5EF4-FFF2-40B4-BE49-F238E27FC236}">
                <a16:creationId xmlns:a16="http://schemas.microsoft.com/office/drawing/2014/main" id="{219D6D39-9BD5-418E-B663-F86BB1236E1F}"/>
              </a:ext>
            </a:extLst>
          </p:cNvPr>
          <p:cNvSpPr txBox="1">
            <a:spLocks noChangeArrowheads="1"/>
          </p:cNvSpPr>
          <p:nvPr/>
        </p:nvSpPr>
        <p:spPr bwMode="auto">
          <a:xfrm>
            <a:off x="1689324" y="4222101"/>
            <a:ext cx="1873250" cy="460375"/>
          </a:xfrm>
          <a:prstGeom prst="rect">
            <a:avLst/>
          </a:prstGeom>
          <a:noFill/>
          <a:ln>
            <a:noFill/>
          </a:ln>
          <a:effectLst>
            <a:outerShdw dist="17961" dir="2700000" algn="ctr" rotWithShape="0">
              <a:srgbClr val="00330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2400" dirty="0">
                <a:ln>
                  <a:solidFill>
                    <a:srgbClr val="C00000"/>
                  </a:solidFill>
                </a:ln>
                <a:solidFill>
                  <a:srgbClr val="C00000"/>
                </a:solidFill>
              </a:rPr>
              <a:t>  </a:t>
            </a:r>
            <a:r>
              <a:rPr lang="zh-CN" altLang="en-US" sz="2400" dirty="0">
                <a:ln>
                  <a:solidFill>
                    <a:srgbClr val="C00000"/>
                  </a:solidFill>
                </a:ln>
                <a:solidFill>
                  <a:srgbClr val="C00000"/>
                </a:solidFill>
              </a:rPr>
              <a:t>设备管理</a:t>
            </a:r>
          </a:p>
        </p:txBody>
      </p:sp>
      <p:sp>
        <p:nvSpPr>
          <p:cNvPr id="140311" name="Text Box 23">
            <a:extLst>
              <a:ext uri="{FF2B5EF4-FFF2-40B4-BE49-F238E27FC236}">
                <a16:creationId xmlns:a16="http://schemas.microsoft.com/office/drawing/2014/main" id="{89DA2E44-99A1-42B3-81C5-6F4698DC1E96}"/>
              </a:ext>
            </a:extLst>
          </p:cNvPr>
          <p:cNvSpPr txBox="1">
            <a:spLocks noChangeArrowheads="1"/>
          </p:cNvSpPr>
          <p:nvPr/>
        </p:nvSpPr>
        <p:spPr bwMode="auto">
          <a:xfrm>
            <a:off x="1776636" y="4927880"/>
            <a:ext cx="1873250" cy="460375"/>
          </a:xfrm>
          <a:prstGeom prst="rect">
            <a:avLst/>
          </a:prstGeom>
          <a:noFill/>
          <a:ln>
            <a:noFill/>
          </a:ln>
          <a:effectLst>
            <a:outerShdw dist="17961" dir="2700000" algn="ctr" rotWithShape="0">
              <a:srgbClr val="00330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2400" dirty="0">
                <a:ln>
                  <a:solidFill>
                    <a:srgbClr val="FFFFFF"/>
                  </a:solidFill>
                </a:ln>
                <a:solidFill>
                  <a:srgbClr val="FFFFFF"/>
                </a:solidFill>
              </a:rPr>
              <a:t>存储器管理</a:t>
            </a:r>
          </a:p>
        </p:txBody>
      </p:sp>
      <p:sp>
        <p:nvSpPr>
          <p:cNvPr id="140312" name="Text Box 24">
            <a:extLst>
              <a:ext uri="{FF2B5EF4-FFF2-40B4-BE49-F238E27FC236}">
                <a16:creationId xmlns:a16="http://schemas.microsoft.com/office/drawing/2014/main" id="{59AB3707-F9E2-4AB8-A111-4DC632A5E475}"/>
              </a:ext>
            </a:extLst>
          </p:cNvPr>
          <p:cNvSpPr txBox="1"/>
          <p:nvPr/>
        </p:nvSpPr>
        <p:spPr>
          <a:xfrm>
            <a:off x="1703611" y="5661248"/>
            <a:ext cx="1884362" cy="460375"/>
          </a:xfrm>
          <a:prstGeom prst="rect">
            <a:avLst/>
          </a:prstGeom>
          <a:noFill/>
          <a:ln w="9525">
            <a:noFill/>
          </a:ln>
          <a:effectLst>
            <a:outerShdw dist="17961" dir="2699999" algn="ctr" rotWithShape="0">
              <a:srgbClr val="003300">
                <a:alpha val="50000"/>
              </a:srgbClr>
            </a:outerShdw>
          </a:effectLst>
        </p:spPr>
        <p:txBody>
          <a:bodyPr>
            <a:spAutoFit/>
          </a:bodyPr>
          <a:lstStyle/>
          <a:p>
            <a:pPr algn="ctr">
              <a:spcBef>
                <a:spcPct val="50000"/>
              </a:spcBef>
            </a:pPr>
            <a:r>
              <a:rPr lang="en-US" altLang="zh-CN" sz="2400" noProof="1">
                <a:ln>
                  <a:solidFill>
                    <a:srgbClr val="C00000"/>
                  </a:solidFill>
                </a:ln>
                <a:solidFill>
                  <a:srgbClr val="C00000"/>
                </a:solidFill>
                <a:effectLst>
                  <a:outerShdw blurRad="38100" dist="38100" dir="2700000">
                    <a:srgbClr val="C0C0C0"/>
                  </a:outerShdw>
                </a:effectLst>
              </a:rPr>
              <a:t>  </a:t>
            </a:r>
            <a:r>
              <a:rPr lang="zh-CN" altLang="en-US" sz="2400" noProof="1">
                <a:ln>
                  <a:solidFill>
                    <a:srgbClr val="C00000"/>
                  </a:solidFill>
                </a:ln>
                <a:solidFill>
                  <a:srgbClr val="C00000"/>
                </a:solidFill>
                <a:effectLst>
                  <a:outerShdw blurRad="38100" dist="38100" dir="2700000">
                    <a:srgbClr val="C0C0C0"/>
                  </a:outerShdw>
                </a:effectLst>
              </a:rPr>
              <a:t>处理机管理</a:t>
            </a:r>
          </a:p>
        </p:txBody>
      </p:sp>
      <p:sp>
        <p:nvSpPr>
          <p:cNvPr id="140313" name="AutoShape 5">
            <a:extLst>
              <a:ext uri="{FF2B5EF4-FFF2-40B4-BE49-F238E27FC236}">
                <a16:creationId xmlns:a16="http://schemas.microsoft.com/office/drawing/2014/main" id="{A3D3E9D9-83CA-4F6D-B3EE-D85EC7065E29}"/>
              </a:ext>
            </a:extLst>
          </p:cNvPr>
          <p:cNvSpPr>
            <a:spLocks noChangeArrowheads="1"/>
          </p:cNvSpPr>
          <p:nvPr/>
        </p:nvSpPr>
        <p:spPr bwMode="auto">
          <a:xfrm>
            <a:off x="911424" y="874712"/>
            <a:ext cx="5113337" cy="647700"/>
          </a:xfrm>
          <a:prstGeom prst="roundRect">
            <a:avLst>
              <a:gd name="adj" fmla="val 16667"/>
            </a:avLst>
          </a:prstGeom>
          <a:solidFill>
            <a:srgbClr val="FFFFFF">
              <a:alpha val="89803"/>
            </a:srgbClr>
          </a:solidFill>
          <a:ln w="28575">
            <a:solidFill>
              <a:schemeClr val="accent1"/>
            </a:solidFill>
            <a:round/>
            <a:headEnd/>
            <a:tailEnd/>
          </a:ln>
        </p:spPr>
        <p:txBody>
          <a:bodyPr wrap="none" anchor="ctr"/>
          <a:lstStyle/>
          <a:p>
            <a:endParaRPr lang="zh-CN" altLang="en-US" b="0"/>
          </a:p>
        </p:txBody>
      </p:sp>
      <p:sp>
        <p:nvSpPr>
          <p:cNvPr id="140314" name="文本框 140313">
            <a:extLst>
              <a:ext uri="{FF2B5EF4-FFF2-40B4-BE49-F238E27FC236}">
                <a16:creationId xmlns:a16="http://schemas.microsoft.com/office/drawing/2014/main" id="{6779F6E0-3B3C-4F8F-A90D-B703CA2E7820}"/>
              </a:ext>
            </a:extLst>
          </p:cNvPr>
          <p:cNvSpPr txBox="1"/>
          <p:nvPr/>
        </p:nvSpPr>
        <p:spPr>
          <a:xfrm>
            <a:off x="982861" y="947737"/>
            <a:ext cx="4537075" cy="522287"/>
          </a:xfrm>
          <a:prstGeom prst="rect">
            <a:avLst/>
          </a:prstGeom>
          <a:noFill/>
          <a:ln w="9525">
            <a:noFill/>
          </a:ln>
        </p:spPr>
        <p:txBody>
          <a:bodyPr>
            <a:spAutoFit/>
          </a:bodyPr>
          <a:lstStyle/>
          <a:p>
            <a:pPr algn="just">
              <a:spcBef>
                <a:spcPct val="50000"/>
              </a:spcBef>
            </a:pPr>
            <a:r>
              <a:rPr lang="zh-CN" altLang="en-US" sz="2800" noProof="1">
                <a:solidFill>
                  <a:srgbClr val="FF0000"/>
                </a:solidFill>
                <a:effectLst>
                  <a:outerShdw blurRad="38100" dist="38100" dir="2700000">
                    <a:srgbClr val="C0C0C0"/>
                  </a:outerShdw>
                </a:effectLst>
              </a:rPr>
              <a:t>四、 操作系统的基本功能</a:t>
            </a:r>
          </a:p>
        </p:txBody>
      </p:sp>
      <p:sp>
        <p:nvSpPr>
          <p:cNvPr id="140316" name="AutoShape 3">
            <a:extLst>
              <a:ext uri="{FF2B5EF4-FFF2-40B4-BE49-F238E27FC236}">
                <a16:creationId xmlns:a16="http://schemas.microsoft.com/office/drawing/2014/main" id="{1AA979A5-1569-4414-A1F4-6F7537292ABC}"/>
              </a:ext>
            </a:extLst>
          </p:cNvPr>
          <p:cNvSpPr>
            <a:spLocks noChangeArrowheads="1"/>
          </p:cNvSpPr>
          <p:nvPr/>
        </p:nvSpPr>
        <p:spPr bwMode="auto">
          <a:xfrm>
            <a:off x="3719736" y="2708920"/>
            <a:ext cx="6480175" cy="523515"/>
          </a:xfrm>
          <a:prstGeom prst="roundRect">
            <a:avLst>
              <a:gd name="adj" fmla="val 11505"/>
            </a:avLst>
          </a:prstGeom>
          <a:gradFill rotWithShape="1">
            <a:gsLst>
              <a:gs pos="0">
                <a:schemeClr val="folHlink"/>
              </a:gs>
              <a:gs pos="100000">
                <a:schemeClr val="bg1">
                  <a:alpha val="0"/>
                </a:schemeClr>
              </a:gs>
            </a:gsLst>
            <a:lin ang="0" scaled="1"/>
          </a:gra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p>
            <a:endParaRPr lang="zh-CN" altLang="en-US" b="0"/>
          </a:p>
        </p:txBody>
      </p:sp>
      <p:sp>
        <p:nvSpPr>
          <p:cNvPr id="140317" name="AutoShape 4">
            <a:extLst>
              <a:ext uri="{FF2B5EF4-FFF2-40B4-BE49-F238E27FC236}">
                <a16:creationId xmlns:a16="http://schemas.microsoft.com/office/drawing/2014/main" id="{DE269969-CC9F-499A-B858-BA55841270DA}"/>
              </a:ext>
            </a:extLst>
          </p:cNvPr>
          <p:cNvSpPr>
            <a:spLocks noChangeArrowheads="1"/>
          </p:cNvSpPr>
          <p:nvPr/>
        </p:nvSpPr>
        <p:spPr bwMode="auto">
          <a:xfrm>
            <a:off x="3719736" y="3313560"/>
            <a:ext cx="6480175" cy="596900"/>
          </a:xfrm>
          <a:prstGeom prst="roundRect">
            <a:avLst>
              <a:gd name="adj" fmla="val 11505"/>
            </a:avLst>
          </a:prstGeom>
          <a:gradFill rotWithShape="1">
            <a:gsLst>
              <a:gs pos="0">
                <a:schemeClr val="accent1"/>
              </a:gs>
              <a:gs pos="100000">
                <a:schemeClr val="bg1">
                  <a:alpha val="0"/>
                </a:schemeClr>
              </a:gs>
            </a:gsLst>
            <a:lin ang="0" scaled="1"/>
          </a:gra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p>
            <a:endParaRPr lang="zh-CN" altLang="en-US" b="0"/>
          </a:p>
        </p:txBody>
      </p:sp>
      <p:sp>
        <p:nvSpPr>
          <p:cNvPr id="140318" name="Text Box 7">
            <a:extLst>
              <a:ext uri="{FF2B5EF4-FFF2-40B4-BE49-F238E27FC236}">
                <a16:creationId xmlns:a16="http://schemas.microsoft.com/office/drawing/2014/main" id="{72DE48C1-3E14-4344-A1A7-E36C45706187}"/>
              </a:ext>
            </a:extLst>
          </p:cNvPr>
          <p:cNvSpPr txBox="1">
            <a:spLocks noChangeArrowheads="1"/>
          </p:cNvSpPr>
          <p:nvPr/>
        </p:nvSpPr>
        <p:spPr bwMode="auto">
          <a:xfrm>
            <a:off x="4295998" y="2771636"/>
            <a:ext cx="57604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spcBef>
                <a:spcPct val="50000"/>
              </a:spcBef>
            </a:pPr>
            <a:r>
              <a:rPr lang="zh-CN" altLang="en-US" dirty="0">
                <a:solidFill>
                  <a:srgbClr val="000000"/>
                </a:solidFill>
              </a:rPr>
              <a:t>为方便用户使用操作系统</a:t>
            </a:r>
            <a:r>
              <a:rPr lang="en-US" altLang="zh-CN" dirty="0">
                <a:solidFill>
                  <a:srgbClr val="000000"/>
                </a:solidFill>
              </a:rPr>
              <a:t>,</a:t>
            </a:r>
            <a:r>
              <a:rPr lang="zh-CN" altLang="en-US" dirty="0">
                <a:solidFill>
                  <a:srgbClr val="000000"/>
                </a:solidFill>
              </a:rPr>
              <a:t>操作系统还提供了用户接口 。</a:t>
            </a:r>
            <a:endParaRPr lang="en-US" altLang="zh-CN" dirty="0">
              <a:solidFill>
                <a:srgbClr val="000000"/>
              </a:solidFill>
            </a:endParaRPr>
          </a:p>
        </p:txBody>
      </p:sp>
      <p:sp>
        <p:nvSpPr>
          <p:cNvPr id="140319" name="Text Box 8">
            <a:extLst>
              <a:ext uri="{FF2B5EF4-FFF2-40B4-BE49-F238E27FC236}">
                <a16:creationId xmlns:a16="http://schemas.microsoft.com/office/drawing/2014/main" id="{2349ABC3-D19D-460B-B943-9C7805D9C72F}"/>
              </a:ext>
            </a:extLst>
          </p:cNvPr>
          <p:cNvSpPr txBox="1">
            <a:spLocks noChangeArrowheads="1"/>
          </p:cNvSpPr>
          <p:nvPr/>
        </p:nvSpPr>
        <p:spPr bwMode="auto">
          <a:xfrm>
            <a:off x="4295998" y="3415938"/>
            <a:ext cx="59764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000" dirty="0">
                <a:solidFill>
                  <a:srgbClr val="000000"/>
                </a:solidFill>
              </a:rPr>
              <a:t>   操作系统中负责信息管理的部分称为文件系统 。 </a:t>
            </a:r>
            <a:endParaRPr lang="en-US" altLang="zh-CN" sz="2000" dirty="0">
              <a:solidFill>
                <a:srgbClr val="000000"/>
              </a:solidFill>
            </a:endParaRPr>
          </a:p>
        </p:txBody>
      </p:sp>
      <p:sp>
        <p:nvSpPr>
          <p:cNvPr id="140320" name="AutoShape 10">
            <a:extLst>
              <a:ext uri="{FF2B5EF4-FFF2-40B4-BE49-F238E27FC236}">
                <a16:creationId xmlns:a16="http://schemas.microsoft.com/office/drawing/2014/main" id="{6978C707-394B-4890-A9A3-BA3A3A9D22BF}"/>
              </a:ext>
            </a:extLst>
          </p:cNvPr>
          <p:cNvSpPr>
            <a:spLocks noChangeArrowheads="1"/>
          </p:cNvSpPr>
          <p:nvPr/>
        </p:nvSpPr>
        <p:spPr bwMode="auto">
          <a:xfrm>
            <a:off x="3864198" y="2818135"/>
            <a:ext cx="469900" cy="250825"/>
          </a:xfrm>
          <a:prstGeom prst="rightArrow">
            <a:avLst>
              <a:gd name="adj1" fmla="val 50000"/>
              <a:gd name="adj2" fmla="val 78050"/>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p>
        </p:txBody>
      </p:sp>
      <p:sp>
        <p:nvSpPr>
          <p:cNvPr id="140321" name="AutoShape 11">
            <a:extLst>
              <a:ext uri="{FF2B5EF4-FFF2-40B4-BE49-F238E27FC236}">
                <a16:creationId xmlns:a16="http://schemas.microsoft.com/office/drawing/2014/main" id="{C359616A-8CF2-4983-8C7B-6E95C230FD62}"/>
              </a:ext>
            </a:extLst>
          </p:cNvPr>
          <p:cNvSpPr>
            <a:spLocks noChangeArrowheads="1"/>
          </p:cNvSpPr>
          <p:nvPr/>
        </p:nvSpPr>
        <p:spPr bwMode="auto">
          <a:xfrm>
            <a:off x="3864198" y="3488017"/>
            <a:ext cx="469900" cy="250825"/>
          </a:xfrm>
          <a:prstGeom prst="rightArrow">
            <a:avLst>
              <a:gd name="adj1" fmla="val 50000"/>
              <a:gd name="adj2" fmla="val 78050"/>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p>
        </p:txBody>
      </p:sp>
      <p:grpSp>
        <p:nvGrpSpPr>
          <p:cNvPr id="140322" name="Group 13">
            <a:extLst>
              <a:ext uri="{FF2B5EF4-FFF2-40B4-BE49-F238E27FC236}">
                <a16:creationId xmlns:a16="http://schemas.microsoft.com/office/drawing/2014/main" id="{9BDEFB5A-328A-420E-8AC5-0D25F93A5D01}"/>
              </a:ext>
            </a:extLst>
          </p:cNvPr>
          <p:cNvGrpSpPr>
            <a:grpSpLocks/>
          </p:cNvGrpSpPr>
          <p:nvPr/>
        </p:nvGrpSpPr>
        <p:grpSpPr bwMode="auto">
          <a:xfrm>
            <a:off x="1757586" y="3122892"/>
            <a:ext cx="2020887" cy="936625"/>
            <a:chOff x="471" y="272"/>
            <a:chExt cx="1161" cy="1539"/>
          </a:xfrm>
        </p:grpSpPr>
        <p:sp>
          <p:nvSpPr>
            <p:cNvPr id="131104" name="Oval 14">
              <a:extLst>
                <a:ext uri="{FF2B5EF4-FFF2-40B4-BE49-F238E27FC236}">
                  <a16:creationId xmlns:a16="http://schemas.microsoft.com/office/drawing/2014/main" id="{8629F140-A429-433B-8B82-69BF43B33738}"/>
                </a:ext>
              </a:extLst>
            </p:cNvPr>
            <p:cNvSpPr>
              <a:spLocks noChangeArrowheads="1"/>
            </p:cNvSpPr>
            <p:nvPr/>
          </p:nvSpPr>
          <p:spPr bwMode="auto">
            <a:xfrm>
              <a:off x="471" y="1438"/>
              <a:ext cx="1159" cy="362"/>
            </a:xfrm>
            <a:prstGeom prst="ellipse">
              <a:avLst/>
            </a:prstGeom>
            <a:gradFill rotWithShape="1">
              <a:gsLst>
                <a:gs pos="0">
                  <a:srgbClr val="C1CF9D"/>
                </a:gs>
                <a:gs pos="50000">
                  <a:srgbClr val="E5EBD5"/>
                </a:gs>
                <a:gs pos="100000">
                  <a:srgbClr val="C1CF9D"/>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131105" name="AutoShape 15">
              <a:extLst>
                <a:ext uri="{FF2B5EF4-FFF2-40B4-BE49-F238E27FC236}">
                  <a16:creationId xmlns:a16="http://schemas.microsoft.com/office/drawing/2014/main" id="{E6F1CAE3-1BE8-401A-B136-BB406E365EFF}"/>
                </a:ext>
              </a:extLst>
            </p:cNvPr>
            <p:cNvSpPr>
              <a:spLocks noChangeArrowheads="1"/>
            </p:cNvSpPr>
            <p:nvPr/>
          </p:nvSpPr>
          <p:spPr bwMode="auto">
            <a:xfrm>
              <a:off x="473" y="272"/>
              <a:ext cx="1159" cy="1539"/>
            </a:xfrm>
            <a:prstGeom prst="can">
              <a:avLst>
                <a:gd name="adj" fmla="val 33197"/>
              </a:avLst>
            </a:prstGeom>
            <a:gradFill rotWithShape="1">
              <a:gsLst>
                <a:gs pos="0">
                  <a:srgbClr val="3B5E19"/>
                </a:gs>
                <a:gs pos="50000">
                  <a:schemeClr val="accent1">
                    <a:alpha val="50000"/>
                  </a:schemeClr>
                </a:gs>
                <a:gs pos="100000">
                  <a:srgbClr val="3B5E19"/>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grpSp>
      <p:sp>
        <p:nvSpPr>
          <p:cNvPr id="140326" name="Text Box 24">
            <a:extLst>
              <a:ext uri="{FF2B5EF4-FFF2-40B4-BE49-F238E27FC236}">
                <a16:creationId xmlns:a16="http://schemas.microsoft.com/office/drawing/2014/main" id="{78146B5A-562F-4445-9A97-09EDFFD79C67}"/>
              </a:ext>
            </a:extLst>
          </p:cNvPr>
          <p:cNvSpPr txBox="1">
            <a:spLocks noChangeArrowheads="1"/>
          </p:cNvSpPr>
          <p:nvPr/>
        </p:nvSpPr>
        <p:spPr bwMode="auto">
          <a:xfrm>
            <a:off x="1732186" y="3483255"/>
            <a:ext cx="1876425" cy="460375"/>
          </a:xfrm>
          <a:prstGeom prst="rect">
            <a:avLst/>
          </a:prstGeom>
          <a:noFill/>
          <a:ln>
            <a:noFill/>
          </a:ln>
          <a:effectLst>
            <a:outerShdw dist="17961" dir="2700000" algn="ctr" rotWithShape="0">
              <a:srgbClr val="00330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zh-CN" sz="2400" dirty="0">
                <a:ln>
                  <a:solidFill>
                    <a:srgbClr val="FFFFFF"/>
                  </a:solidFill>
                </a:ln>
                <a:solidFill>
                  <a:srgbClr val="FFFFFF"/>
                </a:solidFill>
              </a:rPr>
              <a:t>  </a:t>
            </a:r>
            <a:r>
              <a:rPr lang="zh-CN" altLang="en-US" sz="2400" dirty="0">
                <a:ln>
                  <a:solidFill>
                    <a:srgbClr val="FFFFFF"/>
                  </a:solidFill>
                </a:ln>
                <a:solidFill>
                  <a:srgbClr val="FFFFFF"/>
                </a:solidFill>
              </a:rPr>
              <a:t>信息管理</a:t>
            </a:r>
          </a:p>
        </p:txBody>
      </p:sp>
      <p:grpSp>
        <p:nvGrpSpPr>
          <p:cNvPr id="140327" name="Group 16">
            <a:extLst>
              <a:ext uri="{FF2B5EF4-FFF2-40B4-BE49-F238E27FC236}">
                <a16:creationId xmlns:a16="http://schemas.microsoft.com/office/drawing/2014/main" id="{EA06D69B-AE67-4BBA-8697-ECEA2E637A29}"/>
              </a:ext>
            </a:extLst>
          </p:cNvPr>
          <p:cNvGrpSpPr>
            <a:grpSpLocks/>
          </p:cNvGrpSpPr>
          <p:nvPr/>
        </p:nvGrpSpPr>
        <p:grpSpPr bwMode="auto">
          <a:xfrm>
            <a:off x="1771873" y="2532342"/>
            <a:ext cx="2020888" cy="839788"/>
            <a:chOff x="471" y="272"/>
            <a:chExt cx="1161" cy="1539"/>
          </a:xfrm>
        </p:grpSpPr>
        <p:sp>
          <p:nvSpPr>
            <p:cNvPr id="131108" name="Oval 17">
              <a:extLst>
                <a:ext uri="{FF2B5EF4-FFF2-40B4-BE49-F238E27FC236}">
                  <a16:creationId xmlns:a16="http://schemas.microsoft.com/office/drawing/2014/main" id="{348F2D00-9BF9-46CE-A2FC-6DACB783546B}"/>
                </a:ext>
              </a:extLst>
            </p:cNvPr>
            <p:cNvSpPr>
              <a:spLocks noChangeArrowheads="1"/>
            </p:cNvSpPr>
            <p:nvPr/>
          </p:nvSpPr>
          <p:spPr bwMode="auto">
            <a:xfrm>
              <a:off x="471" y="1438"/>
              <a:ext cx="1159" cy="362"/>
            </a:xfrm>
            <a:prstGeom prst="ellipse">
              <a:avLst/>
            </a:prstGeom>
            <a:gradFill rotWithShape="1">
              <a:gsLst>
                <a:gs pos="0">
                  <a:srgbClr val="C1CF9D"/>
                </a:gs>
                <a:gs pos="50000">
                  <a:srgbClr val="E5EBD5"/>
                </a:gs>
                <a:gs pos="100000">
                  <a:srgbClr val="C1CF9D"/>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solidFill>
                  <a:srgbClr val="C00000"/>
                </a:solidFill>
              </a:endParaRPr>
            </a:p>
          </p:txBody>
        </p:sp>
        <p:sp>
          <p:nvSpPr>
            <p:cNvPr id="131109" name="AutoShape 18">
              <a:extLst>
                <a:ext uri="{FF2B5EF4-FFF2-40B4-BE49-F238E27FC236}">
                  <a16:creationId xmlns:a16="http://schemas.microsoft.com/office/drawing/2014/main" id="{5A8356CA-5FAD-4483-9BB0-A731118F90A8}"/>
                </a:ext>
              </a:extLst>
            </p:cNvPr>
            <p:cNvSpPr>
              <a:spLocks noChangeArrowheads="1"/>
            </p:cNvSpPr>
            <p:nvPr/>
          </p:nvSpPr>
          <p:spPr bwMode="auto">
            <a:xfrm>
              <a:off x="473" y="272"/>
              <a:ext cx="1159" cy="1539"/>
            </a:xfrm>
            <a:prstGeom prst="can">
              <a:avLst>
                <a:gd name="adj" fmla="val 33197"/>
              </a:avLst>
            </a:prstGeom>
            <a:gradFill rotWithShape="1">
              <a:gsLst>
                <a:gs pos="0">
                  <a:srgbClr val="654326"/>
                </a:gs>
                <a:gs pos="50000">
                  <a:schemeClr val="folHlink">
                    <a:alpha val="50000"/>
                  </a:schemeClr>
                </a:gs>
                <a:gs pos="100000">
                  <a:srgbClr val="654326"/>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solidFill>
                  <a:srgbClr val="C00000"/>
                </a:solidFill>
              </a:endParaRPr>
            </a:p>
          </p:txBody>
        </p:sp>
      </p:grpSp>
      <p:sp>
        <p:nvSpPr>
          <p:cNvPr id="140330" name="Text Box 24">
            <a:extLst>
              <a:ext uri="{FF2B5EF4-FFF2-40B4-BE49-F238E27FC236}">
                <a16:creationId xmlns:a16="http://schemas.microsoft.com/office/drawing/2014/main" id="{3826154C-5396-4E1A-BDA3-58336BCACB43}"/>
              </a:ext>
            </a:extLst>
          </p:cNvPr>
          <p:cNvSpPr txBox="1">
            <a:spLocks noChangeArrowheads="1"/>
          </p:cNvSpPr>
          <p:nvPr/>
        </p:nvSpPr>
        <p:spPr bwMode="auto">
          <a:xfrm>
            <a:off x="1843311" y="2824609"/>
            <a:ext cx="1876425" cy="460375"/>
          </a:xfrm>
          <a:prstGeom prst="rect">
            <a:avLst/>
          </a:prstGeom>
          <a:noFill/>
          <a:ln>
            <a:noFill/>
          </a:ln>
          <a:effectLst>
            <a:outerShdw dist="17961" dir="2700000" algn="ctr" rotWithShape="0">
              <a:srgbClr val="00330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sz="2400" dirty="0">
                <a:ln>
                  <a:solidFill>
                    <a:srgbClr val="C00000"/>
                  </a:solidFill>
                </a:ln>
                <a:solidFill>
                  <a:srgbClr val="C00000"/>
                </a:solidFill>
              </a:rPr>
              <a:t>用户接口</a:t>
            </a:r>
          </a:p>
        </p:txBody>
      </p:sp>
      <p:sp>
        <p:nvSpPr>
          <p:cNvPr id="41" name="矩形 40">
            <a:extLst>
              <a:ext uri="{FF2B5EF4-FFF2-40B4-BE49-F238E27FC236}">
                <a16:creationId xmlns:a16="http://schemas.microsoft.com/office/drawing/2014/main" id="{2447B57D-EF3D-492B-8F57-D5F97FC92212}"/>
              </a:ext>
            </a:extLst>
          </p:cNvPr>
          <p:cNvSpPr>
            <a:spLocks noChangeArrowheads="1" noChangeShapeType="1" noTextEdit="1"/>
          </p:cNvSpPr>
          <p:nvPr/>
        </p:nvSpPr>
        <p:spPr bwMode="auto">
          <a:xfrm>
            <a:off x="191344" y="121295"/>
            <a:ext cx="4752975"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1.4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操作系统的结构与特征 </a:t>
            </a:r>
          </a:p>
        </p:txBody>
      </p:sp>
    </p:spTree>
    <p:custDataLst>
      <p:tags r:id="rId1"/>
    </p:custDataLst>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40313"/>
                                        </p:tgtEl>
                                        <p:attrNameLst>
                                          <p:attrName>style.visibility</p:attrName>
                                        </p:attrNameLst>
                                      </p:cBhvr>
                                      <p:to>
                                        <p:strVal val="visible"/>
                                      </p:to>
                                    </p:set>
                                    <p:anim calcmode="lin" valueType="num">
                                      <p:cBhvr additive="base">
                                        <p:cTn id="7" dur="500" fill="hold"/>
                                        <p:tgtEl>
                                          <p:spTgt spid="140313"/>
                                        </p:tgtEl>
                                        <p:attrNameLst>
                                          <p:attrName>ppt_x</p:attrName>
                                        </p:attrNameLst>
                                      </p:cBhvr>
                                      <p:tavLst>
                                        <p:tav tm="0">
                                          <p:val>
                                            <p:strVal val="#ppt_x"/>
                                          </p:val>
                                        </p:tav>
                                        <p:tav tm="100000">
                                          <p:val>
                                            <p:strVal val="#ppt_x"/>
                                          </p:val>
                                        </p:tav>
                                      </p:tavLst>
                                    </p:anim>
                                    <p:anim calcmode="lin" valueType="num">
                                      <p:cBhvr additive="base">
                                        <p:cTn id="8" dur="500" fill="hold"/>
                                        <p:tgtEl>
                                          <p:spTgt spid="140313"/>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40314"/>
                                        </p:tgtEl>
                                        <p:attrNameLst>
                                          <p:attrName>style.visibility</p:attrName>
                                        </p:attrNameLst>
                                      </p:cBhvr>
                                      <p:to>
                                        <p:strVal val="visible"/>
                                      </p:to>
                                    </p:set>
                                    <p:anim calcmode="lin" valueType="num">
                                      <p:cBhvr additive="base">
                                        <p:cTn id="12" dur="500" fill="hold"/>
                                        <p:tgtEl>
                                          <p:spTgt spid="140314"/>
                                        </p:tgtEl>
                                        <p:attrNameLst>
                                          <p:attrName>ppt_x</p:attrName>
                                        </p:attrNameLst>
                                      </p:cBhvr>
                                      <p:tavLst>
                                        <p:tav tm="0">
                                          <p:val>
                                            <p:strVal val="#ppt_x"/>
                                          </p:val>
                                        </p:tav>
                                        <p:tav tm="100000">
                                          <p:val>
                                            <p:strVal val="#ppt_x"/>
                                          </p:val>
                                        </p:tav>
                                      </p:tavLst>
                                    </p:anim>
                                    <p:anim calcmode="lin" valueType="num">
                                      <p:cBhvr additive="base">
                                        <p:cTn id="13" dur="500" fill="hold"/>
                                        <p:tgtEl>
                                          <p:spTgt spid="140314"/>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40291"/>
                                        </p:tgtEl>
                                        <p:attrNameLst>
                                          <p:attrName>style.visibility</p:attrName>
                                        </p:attrNameLst>
                                      </p:cBhvr>
                                      <p:to>
                                        <p:strVal val="visible"/>
                                      </p:to>
                                    </p:set>
                                    <p:anim calcmode="lin" valueType="num">
                                      <p:cBhvr additive="base">
                                        <p:cTn id="17" dur="500" fill="hold"/>
                                        <p:tgtEl>
                                          <p:spTgt spid="140291"/>
                                        </p:tgtEl>
                                        <p:attrNameLst>
                                          <p:attrName>ppt_x</p:attrName>
                                        </p:attrNameLst>
                                      </p:cBhvr>
                                      <p:tavLst>
                                        <p:tav tm="0">
                                          <p:val>
                                            <p:strVal val="#ppt_x"/>
                                          </p:val>
                                        </p:tav>
                                        <p:tav tm="100000">
                                          <p:val>
                                            <p:strVal val="#ppt_x"/>
                                          </p:val>
                                        </p:tav>
                                      </p:tavLst>
                                    </p:anim>
                                    <p:anim calcmode="lin" valueType="num">
                                      <p:cBhvr additive="base">
                                        <p:cTn id="18" dur="500" fill="hold"/>
                                        <p:tgtEl>
                                          <p:spTgt spid="140291"/>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140301"/>
                                        </p:tgtEl>
                                        <p:attrNameLst>
                                          <p:attrName>style.visibility</p:attrName>
                                        </p:attrNameLst>
                                      </p:cBhvr>
                                      <p:to>
                                        <p:strVal val="visible"/>
                                      </p:to>
                                    </p:set>
                                    <p:anim calcmode="lin" valueType="num">
                                      <p:cBhvr additive="base">
                                        <p:cTn id="22" dur="500" fill="hold"/>
                                        <p:tgtEl>
                                          <p:spTgt spid="140301"/>
                                        </p:tgtEl>
                                        <p:attrNameLst>
                                          <p:attrName>ppt_x</p:attrName>
                                        </p:attrNameLst>
                                      </p:cBhvr>
                                      <p:tavLst>
                                        <p:tav tm="0">
                                          <p:val>
                                            <p:strVal val="#ppt_x"/>
                                          </p:val>
                                        </p:tav>
                                        <p:tav tm="100000">
                                          <p:val>
                                            <p:strVal val="#ppt_x"/>
                                          </p:val>
                                        </p:tav>
                                      </p:tavLst>
                                    </p:anim>
                                    <p:anim calcmode="lin" valueType="num">
                                      <p:cBhvr additive="base">
                                        <p:cTn id="23" dur="500" fill="hold"/>
                                        <p:tgtEl>
                                          <p:spTgt spid="140301"/>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140312"/>
                                        </p:tgtEl>
                                        <p:attrNameLst>
                                          <p:attrName>style.visibility</p:attrName>
                                        </p:attrNameLst>
                                      </p:cBhvr>
                                      <p:to>
                                        <p:strVal val="visible"/>
                                      </p:to>
                                    </p:set>
                                    <p:anim calcmode="lin" valueType="num">
                                      <p:cBhvr>
                                        <p:cTn id="27" dur="500" fill="hold"/>
                                        <p:tgtEl>
                                          <p:spTgt spid="140312"/>
                                        </p:tgtEl>
                                        <p:attrNameLst>
                                          <p:attrName>ppt_w</p:attrName>
                                        </p:attrNameLst>
                                      </p:cBhvr>
                                      <p:tavLst>
                                        <p:tav tm="0">
                                          <p:val>
                                            <p:fltVal val="0"/>
                                          </p:val>
                                        </p:tav>
                                        <p:tav tm="100000">
                                          <p:val>
                                            <p:strVal val="#ppt_w"/>
                                          </p:val>
                                        </p:tav>
                                      </p:tavLst>
                                    </p:anim>
                                    <p:anim calcmode="lin" valueType="num">
                                      <p:cBhvr>
                                        <p:cTn id="28" dur="500" fill="hold"/>
                                        <p:tgtEl>
                                          <p:spTgt spid="140312"/>
                                        </p:tgtEl>
                                        <p:attrNameLst>
                                          <p:attrName>ppt_h</p:attrName>
                                        </p:attrNameLst>
                                      </p:cBhvr>
                                      <p:tavLst>
                                        <p:tav tm="0">
                                          <p:val>
                                            <p:fltVal val="0"/>
                                          </p:val>
                                        </p:tav>
                                        <p:tav tm="100000">
                                          <p:val>
                                            <p:strVal val="#ppt_h"/>
                                          </p:val>
                                        </p:tav>
                                      </p:tavLst>
                                    </p:anim>
                                    <p:animEffect transition="in" filter="fade">
                                      <p:cBhvr>
                                        <p:cTn id="29" dur="500"/>
                                        <p:tgtEl>
                                          <p:spTgt spid="140312"/>
                                        </p:tgtEl>
                                      </p:cBhvr>
                                    </p:animEffect>
                                  </p:childTnLst>
                                </p:cTn>
                              </p:par>
                            </p:childTnLst>
                          </p:cTn>
                        </p:par>
                        <p:par>
                          <p:cTn id="30" fill="hold" nodeType="afterGroup">
                            <p:stCondLst>
                              <p:cond delay="2500"/>
                            </p:stCondLst>
                            <p:childTnLst>
                              <p:par>
                                <p:cTn id="31" presetID="2" presetClass="entr" presetSubtype="4" fill="hold" nodeType="afterEffect">
                                  <p:stCondLst>
                                    <p:cond delay="0"/>
                                  </p:stCondLst>
                                  <p:childTnLst>
                                    <p:set>
                                      <p:cBhvr>
                                        <p:cTn id="32" dur="1" fill="hold">
                                          <p:stCondLst>
                                            <p:cond delay="0"/>
                                          </p:stCondLst>
                                        </p:cTn>
                                        <p:tgtEl>
                                          <p:spTgt spid="140304"/>
                                        </p:tgtEl>
                                        <p:attrNameLst>
                                          <p:attrName>style.visibility</p:attrName>
                                        </p:attrNameLst>
                                      </p:cBhvr>
                                      <p:to>
                                        <p:strVal val="visible"/>
                                      </p:to>
                                    </p:set>
                                    <p:anim calcmode="lin" valueType="num">
                                      <p:cBhvr additive="base">
                                        <p:cTn id="33" dur="500" fill="hold"/>
                                        <p:tgtEl>
                                          <p:spTgt spid="140304"/>
                                        </p:tgtEl>
                                        <p:attrNameLst>
                                          <p:attrName>ppt_x</p:attrName>
                                        </p:attrNameLst>
                                      </p:cBhvr>
                                      <p:tavLst>
                                        <p:tav tm="0">
                                          <p:val>
                                            <p:strVal val="#ppt_x"/>
                                          </p:val>
                                        </p:tav>
                                        <p:tav tm="100000">
                                          <p:val>
                                            <p:strVal val="#ppt_x"/>
                                          </p:val>
                                        </p:tav>
                                      </p:tavLst>
                                    </p:anim>
                                    <p:anim calcmode="lin" valueType="num">
                                      <p:cBhvr additive="base">
                                        <p:cTn id="34" dur="500" fill="hold"/>
                                        <p:tgtEl>
                                          <p:spTgt spid="140304"/>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3000"/>
                            </p:stCondLst>
                            <p:childTnLst>
                              <p:par>
                                <p:cTn id="36" presetID="53" presetClass="entr" presetSubtype="16" fill="hold" grpId="0" nodeType="afterEffect">
                                  <p:stCondLst>
                                    <p:cond delay="0"/>
                                  </p:stCondLst>
                                  <p:childTnLst>
                                    <p:set>
                                      <p:cBhvr>
                                        <p:cTn id="37" dur="1" fill="hold">
                                          <p:stCondLst>
                                            <p:cond delay="0"/>
                                          </p:stCondLst>
                                        </p:cTn>
                                        <p:tgtEl>
                                          <p:spTgt spid="140311"/>
                                        </p:tgtEl>
                                        <p:attrNameLst>
                                          <p:attrName>style.visibility</p:attrName>
                                        </p:attrNameLst>
                                      </p:cBhvr>
                                      <p:to>
                                        <p:strVal val="visible"/>
                                      </p:to>
                                    </p:set>
                                    <p:anim calcmode="lin" valueType="num">
                                      <p:cBhvr>
                                        <p:cTn id="38" dur="500" fill="hold"/>
                                        <p:tgtEl>
                                          <p:spTgt spid="140311"/>
                                        </p:tgtEl>
                                        <p:attrNameLst>
                                          <p:attrName>ppt_w</p:attrName>
                                        </p:attrNameLst>
                                      </p:cBhvr>
                                      <p:tavLst>
                                        <p:tav tm="0">
                                          <p:val>
                                            <p:fltVal val="0"/>
                                          </p:val>
                                        </p:tav>
                                        <p:tav tm="100000">
                                          <p:val>
                                            <p:strVal val="#ppt_w"/>
                                          </p:val>
                                        </p:tav>
                                      </p:tavLst>
                                    </p:anim>
                                    <p:anim calcmode="lin" valueType="num">
                                      <p:cBhvr>
                                        <p:cTn id="39" dur="500" fill="hold"/>
                                        <p:tgtEl>
                                          <p:spTgt spid="140311"/>
                                        </p:tgtEl>
                                        <p:attrNameLst>
                                          <p:attrName>ppt_h</p:attrName>
                                        </p:attrNameLst>
                                      </p:cBhvr>
                                      <p:tavLst>
                                        <p:tav tm="0">
                                          <p:val>
                                            <p:fltVal val="0"/>
                                          </p:val>
                                        </p:tav>
                                        <p:tav tm="100000">
                                          <p:val>
                                            <p:strVal val="#ppt_h"/>
                                          </p:val>
                                        </p:tav>
                                      </p:tavLst>
                                    </p:anim>
                                    <p:animEffect transition="in" filter="fade">
                                      <p:cBhvr>
                                        <p:cTn id="40" dur="500"/>
                                        <p:tgtEl>
                                          <p:spTgt spid="140311"/>
                                        </p:tgtEl>
                                      </p:cBhvr>
                                    </p:animEffect>
                                  </p:childTnLst>
                                </p:cTn>
                              </p:par>
                            </p:childTnLst>
                          </p:cTn>
                        </p:par>
                        <p:par>
                          <p:cTn id="41" fill="hold" nodeType="afterGroup">
                            <p:stCondLst>
                              <p:cond delay="3500"/>
                            </p:stCondLst>
                            <p:childTnLst>
                              <p:par>
                                <p:cTn id="42" presetID="2" presetClass="entr" presetSubtype="4" fill="hold" nodeType="afterEffect">
                                  <p:stCondLst>
                                    <p:cond delay="0"/>
                                  </p:stCondLst>
                                  <p:childTnLst>
                                    <p:set>
                                      <p:cBhvr>
                                        <p:cTn id="43" dur="1" fill="hold">
                                          <p:stCondLst>
                                            <p:cond delay="0"/>
                                          </p:stCondLst>
                                        </p:cTn>
                                        <p:tgtEl>
                                          <p:spTgt spid="140307"/>
                                        </p:tgtEl>
                                        <p:attrNameLst>
                                          <p:attrName>style.visibility</p:attrName>
                                        </p:attrNameLst>
                                      </p:cBhvr>
                                      <p:to>
                                        <p:strVal val="visible"/>
                                      </p:to>
                                    </p:set>
                                    <p:anim calcmode="lin" valueType="num">
                                      <p:cBhvr additive="base">
                                        <p:cTn id="44" dur="500" fill="hold"/>
                                        <p:tgtEl>
                                          <p:spTgt spid="140307"/>
                                        </p:tgtEl>
                                        <p:attrNameLst>
                                          <p:attrName>ppt_x</p:attrName>
                                        </p:attrNameLst>
                                      </p:cBhvr>
                                      <p:tavLst>
                                        <p:tav tm="0">
                                          <p:val>
                                            <p:strVal val="#ppt_x"/>
                                          </p:val>
                                        </p:tav>
                                        <p:tav tm="100000">
                                          <p:val>
                                            <p:strVal val="#ppt_x"/>
                                          </p:val>
                                        </p:tav>
                                      </p:tavLst>
                                    </p:anim>
                                    <p:anim calcmode="lin" valueType="num">
                                      <p:cBhvr additive="base">
                                        <p:cTn id="45" dur="500" fill="hold"/>
                                        <p:tgtEl>
                                          <p:spTgt spid="140307"/>
                                        </p:tgtEl>
                                        <p:attrNameLst>
                                          <p:attrName>ppt_y</p:attrName>
                                        </p:attrNameLst>
                                      </p:cBhvr>
                                      <p:tavLst>
                                        <p:tav tm="0">
                                          <p:val>
                                            <p:strVal val="1+#ppt_h/2"/>
                                          </p:val>
                                        </p:tav>
                                        <p:tav tm="100000">
                                          <p:val>
                                            <p:strVal val="#ppt_y"/>
                                          </p:val>
                                        </p:tav>
                                      </p:tavLst>
                                    </p:anim>
                                  </p:childTnLst>
                                </p:cTn>
                              </p:par>
                            </p:childTnLst>
                          </p:cTn>
                        </p:par>
                        <p:par>
                          <p:cTn id="46" fill="hold" nodeType="afterGroup">
                            <p:stCondLst>
                              <p:cond delay="4000"/>
                            </p:stCondLst>
                            <p:childTnLst>
                              <p:par>
                                <p:cTn id="47" presetID="53" presetClass="entr" presetSubtype="16" fill="hold" grpId="0" nodeType="afterEffect">
                                  <p:stCondLst>
                                    <p:cond delay="0"/>
                                  </p:stCondLst>
                                  <p:childTnLst>
                                    <p:set>
                                      <p:cBhvr>
                                        <p:cTn id="48" dur="1" fill="hold">
                                          <p:stCondLst>
                                            <p:cond delay="0"/>
                                          </p:stCondLst>
                                        </p:cTn>
                                        <p:tgtEl>
                                          <p:spTgt spid="140310"/>
                                        </p:tgtEl>
                                        <p:attrNameLst>
                                          <p:attrName>style.visibility</p:attrName>
                                        </p:attrNameLst>
                                      </p:cBhvr>
                                      <p:to>
                                        <p:strVal val="visible"/>
                                      </p:to>
                                    </p:set>
                                    <p:anim calcmode="lin" valueType="num">
                                      <p:cBhvr>
                                        <p:cTn id="49" dur="500" fill="hold"/>
                                        <p:tgtEl>
                                          <p:spTgt spid="140310"/>
                                        </p:tgtEl>
                                        <p:attrNameLst>
                                          <p:attrName>ppt_w</p:attrName>
                                        </p:attrNameLst>
                                      </p:cBhvr>
                                      <p:tavLst>
                                        <p:tav tm="0">
                                          <p:val>
                                            <p:fltVal val="0"/>
                                          </p:val>
                                        </p:tav>
                                        <p:tav tm="100000">
                                          <p:val>
                                            <p:strVal val="#ppt_w"/>
                                          </p:val>
                                        </p:tav>
                                      </p:tavLst>
                                    </p:anim>
                                    <p:anim calcmode="lin" valueType="num">
                                      <p:cBhvr>
                                        <p:cTn id="50" dur="500" fill="hold"/>
                                        <p:tgtEl>
                                          <p:spTgt spid="140310"/>
                                        </p:tgtEl>
                                        <p:attrNameLst>
                                          <p:attrName>ppt_h</p:attrName>
                                        </p:attrNameLst>
                                      </p:cBhvr>
                                      <p:tavLst>
                                        <p:tav tm="0">
                                          <p:val>
                                            <p:fltVal val="0"/>
                                          </p:val>
                                        </p:tav>
                                        <p:tav tm="100000">
                                          <p:val>
                                            <p:strVal val="#ppt_h"/>
                                          </p:val>
                                        </p:tav>
                                      </p:tavLst>
                                    </p:anim>
                                    <p:animEffect transition="in" filter="fade">
                                      <p:cBhvr>
                                        <p:cTn id="51" dur="500"/>
                                        <p:tgtEl>
                                          <p:spTgt spid="140310"/>
                                        </p:tgtEl>
                                      </p:cBhvr>
                                    </p:animEffect>
                                  </p:childTnLst>
                                </p:cTn>
                              </p:par>
                            </p:childTnLst>
                          </p:cTn>
                        </p:par>
                        <p:par>
                          <p:cTn id="52" fill="hold" nodeType="afterGroup">
                            <p:stCondLst>
                              <p:cond delay="4500"/>
                            </p:stCondLst>
                            <p:childTnLst>
                              <p:par>
                                <p:cTn id="53" presetID="2" presetClass="entr" presetSubtype="4" fill="hold" nodeType="afterEffect">
                                  <p:stCondLst>
                                    <p:cond delay="0"/>
                                  </p:stCondLst>
                                  <p:childTnLst>
                                    <p:set>
                                      <p:cBhvr>
                                        <p:cTn id="54" dur="1" fill="hold">
                                          <p:stCondLst>
                                            <p:cond delay="0"/>
                                          </p:stCondLst>
                                        </p:cTn>
                                        <p:tgtEl>
                                          <p:spTgt spid="140322"/>
                                        </p:tgtEl>
                                        <p:attrNameLst>
                                          <p:attrName>style.visibility</p:attrName>
                                        </p:attrNameLst>
                                      </p:cBhvr>
                                      <p:to>
                                        <p:strVal val="visible"/>
                                      </p:to>
                                    </p:set>
                                    <p:anim calcmode="lin" valueType="num">
                                      <p:cBhvr additive="base">
                                        <p:cTn id="55" dur="500" fill="hold"/>
                                        <p:tgtEl>
                                          <p:spTgt spid="140322"/>
                                        </p:tgtEl>
                                        <p:attrNameLst>
                                          <p:attrName>ppt_x</p:attrName>
                                        </p:attrNameLst>
                                      </p:cBhvr>
                                      <p:tavLst>
                                        <p:tav tm="0">
                                          <p:val>
                                            <p:strVal val="#ppt_x"/>
                                          </p:val>
                                        </p:tav>
                                        <p:tav tm="100000">
                                          <p:val>
                                            <p:strVal val="#ppt_x"/>
                                          </p:val>
                                        </p:tav>
                                      </p:tavLst>
                                    </p:anim>
                                    <p:anim calcmode="lin" valueType="num">
                                      <p:cBhvr additive="base">
                                        <p:cTn id="56" dur="500" fill="hold"/>
                                        <p:tgtEl>
                                          <p:spTgt spid="140322"/>
                                        </p:tgtEl>
                                        <p:attrNameLst>
                                          <p:attrName>ppt_y</p:attrName>
                                        </p:attrNameLst>
                                      </p:cBhvr>
                                      <p:tavLst>
                                        <p:tav tm="0">
                                          <p:val>
                                            <p:strVal val="1+#ppt_h/2"/>
                                          </p:val>
                                        </p:tav>
                                        <p:tav tm="100000">
                                          <p:val>
                                            <p:strVal val="#ppt_y"/>
                                          </p:val>
                                        </p:tav>
                                      </p:tavLst>
                                    </p:anim>
                                  </p:childTnLst>
                                </p:cTn>
                              </p:par>
                            </p:childTnLst>
                          </p:cTn>
                        </p:par>
                        <p:par>
                          <p:cTn id="57" fill="hold" nodeType="afterGroup">
                            <p:stCondLst>
                              <p:cond delay="5000"/>
                            </p:stCondLst>
                            <p:childTnLst>
                              <p:par>
                                <p:cTn id="58" presetID="53" presetClass="entr" presetSubtype="16" fill="hold" grpId="0" nodeType="afterEffect">
                                  <p:stCondLst>
                                    <p:cond delay="0"/>
                                  </p:stCondLst>
                                  <p:childTnLst>
                                    <p:set>
                                      <p:cBhvr>
                                        <p:cTn id="59" dur="1" fill="hold">
                                          <p:stCondLst>
                                            <p:cond delay="0"/>
                                          </p:stCondLst>
                                        </p:cTn>
                                        <p:tgtEl>
                                          <p:spTgt spid="140326"/>
                                        </p:tgtEl>
                                        <p:attrNameLst>
                                          <p:attrName>style.visibility</p:attrName>
                                        </p:attrNameLst>
                                      </p:cBhvr>
                                      <p:to>
                                        <p:strVal val="visible"/>
                                      </p:to>
                                    </p:set>
                                    <p:anim calcmode="lin" valueType="num">
                                      <p:cBhvr>
                                        <p:cTn id="60" dur="500" fill="hold"/>
                                        <p:tgtEl>
                                          <p:spTgt spid="140326"/>
                                        </p:tgtEl>
                                        <p:attrNameLst>
                                          <p:attrName>ppt_w</p:attrName>
                                        </p:attrNameLst>
                                      </p:cBhvr>
                                      <p:tavLst>
                                        <p:tav tm="0">
                                          <p:val>
                                            <p:fltVal val="0"/>
                                          </p:val>
                                        </p:tav>
                                        <p:tav tm="100000">
                                          <p:val>
                                            <p:strVal val="#ppt_w"/>
                                          </p:val>
                                        </p:tav>
                                      </p:tavLst>
                                    </p:anim>
                                    <p:anim calcmode="lin" valueType="num">
                                      <p:cBhvr>
                                        <p:cTn id="61" dur="500" fill="hold"/>
                                        <p:tgtEl>
                                          <p:spTgt spid="140326"/>
                                        </p:tgtEl>
                                        <p:attrNameLst>
                                          <p:attrName>ppt_h</p:attrName>
                                        </p:attrNameLst>
                                      </p:cBhvr>
                                      <p:tavLst>
                                        <p:tav tm="0">
                                          <p:val>
                                            <p:fltVal val="0"/>
                                          </p:val>
                                        </p:tav>
                                        <p:tav tm="100000">
                                          <p:val>
                                            <p:strVal val="#ppt_h"/>
                                          </p:val>
                                        </p:tav>
                                      </p:tavLst>
                                    </p:anim>
                                    <p:animEffect transition="in" filter="fade">
                                      <p:cBhvr>
                                        <p:cTn id="62" dur="500"/>
                                        <p:tgtEl>
                                          <p:spTgt spid="140326"/>
                                        </p:tgtEl>
                                      </p:cBhvr>
                                    </p:animEffect>
                                  </p:childTnLst>
                                </p:cTn>
                              </p:par>
                            </p:childTnLst>
                          </p:cTn>
                        </p:par>
                        <p:par>
                          <p:cTn id="63" fill="hold" nodeType="afterGroup">
                            <p:stCondLst>
                              <p:cond delay="5500"/>
                            </p:stCondLst>
                            <p:childTnLst>
                              <p:par>
                                <p:cTn id="64" presetID="2" presetClass="entr" presetSubtype="4" fill="hold" nodeType="afterEffect">
                                  <p:stCondLst>
                                    <p:cond delay="0"/>
                                  </p:stCondLst>
                                  <p:childTnLst>
                                    <p:set>
                                      <p:cBhvr>
                                        <p:cTn id="65" dur="1" fill="hold">
                                          <p:stCondLst>
                                            <p:cond delay="0"/>
                                          </p:stCondLst>
                                        </p:cTn>
                                        <p:tgtEl>
                                          <p:spTgt spid="140327"/>
                                        </p:tgtEl>
                                        <p:attrNameLst>
                                          <p:attrName>style.visibility</p:attrName>
                                        </p:attrNameLst>
                                      </p:cBhvr>
                                      <p:to>
                                        <p:strVal val="visible"/>
                                      </p:to>
                                    </p:set>
                                    <p:anim calcmode="lin" valueType="num">
                                      <p:cBhvr additive="base">
                                        <p:cTn id="66" dur="500" fill="hold"/>
                                        <p:tgtEl>
                                          <p:spTgt spid="140327"/>
                                        </p:tgtEl>
                                        <p:attrNameLst>
                                          <p:attrName>ppt_x</p:attrName>
                                        </p:attrNameLst>
                                      </p:cBhvr>
                                      <p:tavLst>
                                        <p:tav tm="0">
                                          <p:val>
                                            <p:strVal val="#ppt_x"/>
                                          </p:val>
                                        </p:tav>
                                        <p:tav tm="100000">
                                          <p:val>
                                            <p:strVal val="#ppt_x"/>
                                          </p:val>
                                        </p:tav>
                                      </p:tavLst>
                                    </p:anim>
                                    <p:anim calcmode="lin" valueType="num">
                                      <p:cBhvr additive="base">
                                        <p:cTn id="67" dur="500" fill="hold"/>
                                        <p:tgtEl>
                                          <p:spTgt spid="140327"/>
                                        </p:tgtEl>
                                        <p:attrNameLst>
                                          <p:attrName>ppt_y</p:attrName>
                                        </p:attrNameLst>
                                      </p:cBhvr>
                                      <p:tavLst>
                                        <p:tav tm="0">
                                          <p:val>
                                            <p:strVal val="1+#ppt_h/2"/>
                                          </p:val>
                                        </p:tav>
                                        <p:tav tm="100000">
                                          <p:val>
                                            <p:strVal val="#ppt_y"/>
                                          </p:val>
                                        </p:tav>
                                      </p:tavLst>
                                    </p:anim>
                                  </p:childTnLst>
                                </p:cTn>
                              </p:par>
                            </p:childTnLst>
                          </p:cTn>
                        </p:par>
                        <p:par>
                          <p:cTn id="68" fill="hold" nodeType="afterGroup">
                            <p:stCondLst>
                              <p:cond delay="6000"/>
                            </p:stCondLst>
                            <p:childTnLst>
                              <p:par>
                                <p:cTn id="69" presetID="53" presetClass="entr" presetSubtype="16" fill="hold" grpId="0" nodeType="afterEffect">
                                  <p:stCondLst>
                                    <p:cond delay="0"/>
                                  </p:stCondLst>
                                  <p:childTnLst>
                                    <p:set>
                                      <p:cBhvr>
                                        <p:cTn id="70" dur="1" fill="hold">
                                          <p:stCondLst>
                                            <p:cond delay="0"/>
                                          </p:stCondLst>
                                        </p:cTn>
                                        <p:tgtEl>
                                          <p:spTgt spid="140330"/>
                                        </p:tgtEl>
                                        <p:attrNameLst>
                                          <p:attrName>style.visibility</p:attrName>
                                        </p:attrNameLst>
                                      </p:cBhvr>
                                      <p:to>
                                        <p:strVal val="visible"/>
                                      </p:to>
                                    </p:set>
                                    <p:anim calcmode="lin" valueType="num">
                                      <p:cBhvr>
                                        <p:cTn id="71" dur="500" fill="hold"/>
                                        <p:tgtEl>
                                          <p:spTgt spid="140330"/>
                                        </p:tgtEl>
                                        <p:attrNameLst>
                                          <p:attrName>ppt_w</p:attrName>
                                        </p:attrNameLst>
                                      </p:cBhvr>
                                      <p:tavLst>
                                        <p:tav tm="0">
                                          <p:val>
                                            <p:fltVal val="0"/>
                                          </p:val>
                                        </p:tav>
                                        <p:tav tm="100000">
                                          <p:val>
                                            <p:strVal val="#ppt_w"/>
                                          </p:val>
                                        </p:tav>
                                      </p:tavLst>
                                    </p:anim>
                                    <p:anim calcmode="lin" valueType="num">
                                      <p:cBhvr>
                                        <p:cTn id="72" dur="500" fill="hold"/>
                                        <p:tgtEl>
                                          <p:spTgt spid="140330"/>
                                        </p:tgtEl>
                                        <p:attrNameLst>
                                          <p:attrName>ppt_h</p:attrName>
                                        </p:attrNameLst>
                                      </p:cBhvr>
                                      <p:tavLst>
                                        <p:tav tm="0">
                                          <p:val>
                                            <p:fltVal val="0"/>
                                          </p:val>
                                        </p:tav>
                                        <p:tav tm="100000">
                                          <p:val>
                                            <p:strVal val="#ppt_h"/>
                                          </p:val>
                                        </p:tav>
                                      </p:tavLst>
                                    </p:anim>
                                    <p:animEffect transition="in" filter="fade">
                                      <p:cBhvr>
                                        <p:cTn id="73" dur="500"/>
                                        <p:tgtEl>
                                          <p:spTgt spid="140330"/>
                                        </p:tgtEl>
                                      </p:cBhvr>
                                    </p:animEffect>
                                  </p:childTnLst>
                                </p:cTn>
                              </p:par>
                            </p:childTnLst>
                          </p:cTn>
                        </p:par>
                        <p:par>
                          <p:cTn id="74" fill="hold" nodeType="afterGroup">
                            <p:stCondLst>
                              <p:cond delay="6500"/>
                            </p:stCondLst>
                            <p:childTnLst>
                              <p:par>
                                <p:cTn id="75" presetID="10" presetClass="entr" presetSubtype="0" fill="hold" grpId="0" nodeType="afterEffect">
                                  <p:stCondLst>
                                    <p:cond delay="0"/>
                                  </p:stCondLst>
                                  <p:childTnLst>
                                    <p:set>
                                      <p:cBhvr>
                                        <p:cTn id="76" dur="1" fill="hold">
                                          <p:stCondLst>
                                            <p:cond delay="0"/>
                                          </p:stCondLst>
                                        </p:cTn>
                                        <p:tgtEl>
                                          <p:spTgt spid="140294"/>
                                        </p:tgtEl>
                                        <p:attrNameLst>
                                          <p:attrName>style.visibility</p:attrName>
                                        </p:attrNameLst>
                                      </p:cBhvr>
                                      <p:to>
                                        <p:strVal val="visible"/>
                                      </p:to>
                                    </p:set>
                                    <p:animEffect transition="in" filter="fade">
                                      <p:cBhvr>
                                        <p:cTn id="77" dur="2000"/>
                                        <p:tgtEl>
                                          <p:spTgt spid="140294"/>
                                        </p:tgtEl>
                                      </p:cBhvr>
                                    </p:animEffect>
                                  </p:childTnLst>
                                </p:cTn>
                              </p:par>
                            </p:childTnLst>
                          </p:cTn>
                        </p:par>
                        <p:par>
                          <p:cTn id="78" fill="hold" nodeType="afterGroup">
                            <p:stCondLst>
                              <p:cond delay="8500"/>
                            </p:stCondLst>
                            <p:childTnLst>
                              <p:par>
                                <p:cTn id="79" presetID="10" presetClass="entr" presetSubtype="0" fill="hold" grpId="0" nodeType="afterEffect">
                                  <p:stCondLst>
                                    <p:cond delay="0"/>
                                  </p:stCondLst>
                                  <p:childTnLst>
                                    <p:set>
                                      <p:cBhvr>
                                        <p:cTn id="80" dur="1" fill="hold">
                                          <p:stCondLst>
                                            <p:cond delay="0"/>
                                          </p:stCondLst>
                                        </p:cTn>
                                        <p:tgtEl>
                                          <p:spTgt spid="140299"/>
                                        </p:tgtEl>
                                        <p:attrNameLst>
                                          <p:attrName>style.visibility</p:attrName>
                                        </p:attrNameLst>
                                      </p:cBhvr>
                                      <p:to>
                                        <p:strVal val="visible"/>
                                      </p:to>
                                    </p:set>
                                    <p:animEffect transition="in" filter="fade">
                                      <p:cBhvr>
                                        <p:cTn id="81" dur="2000"/>
                                        <p:tgtEl>
                                          <p:spTgt spid="140299"/>
                                        </p:tgtEl>
                                      </p:cBhvr>
                                    </p:animEffect>
                                  </p:childTnLst>
                                </p:cTn>
                              </p:par>
                            </p:childTnLst>
                          </p:cTn>
                        </p:par>
                        <p:par>
                          <p:cTn id="82" fill="hold" nodeType="afterGroup">
                            <p:stCondLst>
                              <p:cond delay="10500"/>
                            </p:stCondLst>
                            <p:childTnLst>
                              <p:par>
                                <p:cTn id="83" presetID="10" presetClass="entr" presetSubtype="0" fill="hold" grpId="0" nodeType="afterEffect">
                                  <p:stCondLst>
                                    <p:cond delay="0"/>
                                  </p:stCondLst>
                                  <p:childTnLst>
                                    <p:set>
                                      <p:cBhvr>
                                        <p:cTn id="84" dur="1" fill="hold">
                                          <p:stCondLst>
                                            <p:cond delay="0"/>
                                          </p:stCondLst>
                                        </p:cTn>
                                        <p:tgtEl>
                                          <p:spTgt spid="140297"/>
                                        </p:tgtEl>
                                        <p:attrNameLst>
                                          <p:attrName>style.visibility</p:attrName>
                                        </p:attrNameLst>
                                      </p:cBhvr>
                                      <p:to>
                                        <p:strVal val="visible"/>
                                      </p:to>
                                    </p:set>
                                    <p:animEffect transition="in" filter="fade">
                                      <p:cBhvr>
                                        <p:cTn id="85" dur="2000"/>
                                        <p:tgtEl>
                                          <p:spTgt spid="140297"/>
                                        </p:tgtEl>
                                      </p:cBhvr>
                                    </p:animEffect>
                                  </p:childTnLst>
                                </p:cTn>
                              </p:par>
                            </p:childTnLst>
                          </p:cTn>
                        </p:par>
                        <p:par>
                          <p:cTn id="86" fill="hold" nodeType="afterGroup">
                            <p:stCondLst>
                              <p:cond delay="12500"/>
                            </p:stCondLst>
                            <p:childTnLst>
                              <p:par>
                                <p:cTn id="87" presetID="10" presetClass="entr" presetSubtype="0" fill="hold" grpId="0" nodeType="afterEffect">
                                  <p:stCondLst>
                                    <p:cond delay="0"/>
                                  </p:stCondLst>
                                  <p:childTnLst>
                                    <p:set>
                                      <p:cBhvr>
                                        <p:cTn id="88" dur="1" fill="hold">
                                          <p:stCondLst>
                                            <p:cond delay="0"/>
                                          </p:stCondLst>
                                        </p:cTn>
                                        <p:tgtEl>
                                          <p:spTgt spid="140293"/>
                                        </p:tgtEl>
                                        <p:attrNameLst>
                                          <p:attrName>style.visibility</p:attrName>
                                        </p:attrNameLst>
                                      </p:cBhvr>
                                      <p:to>
                                        <p:strVal val="visible"/>
                                      </p:to>
                                    </p:set>
                                    <p:animEffect transition="in" filter="fade">
                                      <p:cBhvr>
                                        <p:cTn id="89" dur="2000"/>
                                        <p:tgtEl>
                                          <p:spTgt spid="140293"/>
                                        </p:tgtEl>
                                      </p:cBhvr>
                                    </p:animEffect>
                                  </p:childTnLst>
                                </p:cTn>
                              </p:par>
                            </p:childTnLst>
                          </p:cTn>
                        </p:par>
                        <p:par>
                          <p:cTn id="90" fill="hold" nodeType="afterGroup">
                            <p:stCondLst>
                              <p:cond delay="14500"/>
                            </p:stCondLst>
                            <p:childTnLst>
                              <p:par>
                                <p:cTn id="91" presetID="10" presetClass="entr" presetSubtype="0" fill="hold" grpId="0" nodeType="afterEffect">
                                  <p:stCondLst>
                                    <p:cond delay="0"/>
                                  </p:stCondLst>
                                  <p:childTnLst>
                                    <p:set>
                                      <p:cBhvr>
                                        <p:cTn id="92" dur="1" fill="hold">
                                          <p:stCondLst>
                                            <p:cond delay="0"/>
                                          </p:stCondLst>
                                        </p:cTn>
                                        <p:tgtEl>
                                          <p:spTgt spid="140300"/>
                                        </p:tgtEl>
                                        <p:attrNameLst>
                                          <p:attrName>style.visibility</p:attrName>
                                        </p:attrNameLst>
                                      </p:cBhvr>
                                      <p:to>
                                        <p:strVal val="visible"/>
                                      </p:to>
                                    </p:set>
                                    <p:animEffect transition="in" filter="fade">
                                      <p:cBhvr>
                                        <p:cTn id="93" dur="2000"/>
                                        <p:tgtEl>
                                          <p:spTgt spid="140300"/>
                                        </p:tgtEl>
                                      </p:cBhvr>
                                    </p:animEffect>
                                  </p:childTnLst>
                                </p:cTn>
                              </p:par>
                            </p:childTnLst>
                          </p:cTn>
                        </p:par>
                        <p:par>
                          <p:cTn id="94" fill="hold" nodeType="afterGroup">
                            <p:stCondLst>
                              <p:cond delay="16500"/>
                            </p:stCondLst>
                            <p:childTnLst>
                              <p:par>
                                <p:cTn id="95" presetID="10" presetClass="entr" presetSubtype="0" fill="hold" grpId="0" nodeType="afterEffect">
                                  <p:stCondLst>
                                    <p:cond delay="0"/>
                                  </p:stCondLst>
                                  <p:childTnLst>
                                    <p:set>
                                      <p:cBhvr>
                                        <p:cTn id="96" dur="1" fill="hold">
                                          <p:stCondLst>
                                            <p:cond delay="0"/>
                                          </p:stCondLst>
                                        </p:cTn>
                                        <p:tgtEl>
                                          <p:spTgt spid="140296"/>
                                        </p:tgtEl>
                                        <p:attrNameLst>
                                          <p:attrName>style.visibility</p:attrName>
                                        </p:attrNameLst>
                                      </p:cBhvr>
                                      <p:to>
                                        <p:strVal val="visible"/>
                                      </p:to>
                                    </p:set>
                                    <p:animEffect transition="in" filter="fade">
                                      <p:cBhvr>
                                        <p:cTn id="97" dur="2000"/>
                                        <p:tgtEl>
                                          <p:spTgt spid="140296"/>
                                        </p:tgtEl>
                                      </p:cBhvr>
                                    </p:animEffect>
                                  </p:childTnLst>
                                </p:cTn>
                              </p:par>
                            </p:childTnLst>
                          </p:cTn>
                        </p:par>
                        <p:par>
                          <p:cTn id="98" fill="hold" nodeType="afterGroup">
                            <p:stCondLst>
                              <p:cond delay="18500"/>
                            </p:stCondLst>
                            <p:childTnLst>
                              <p:par>
                                <p:cTn id="99" presetID="10" presetClass="entr" presetSubtype="0" fill="hold" grpId="0" nodeType="afterEffect">
                                  <p:stCondLst>
                                    <p:cond delay="0"/>
                                  </p:stCondLst>
                                  <p:childTnLst>
                                    <p:set>
                                      <p:cBhvr>
                                        <p:cTn id="100" dur="1" fill="hold">
                                          <p:stCondLst>
                                            <p:cond delay="0"/>
                                          </p:stCondLst>
                                        </p:cTn>
                                        <p:tgtEl>
                                          <p:spTgt spid="140292"/>
                                        </p:tgtEl>
                                        <p:attrNameLst>
                                          <p:attrName>style.visibility</p:attrName>
                                        </p:attrNameLst>
                                      </p:cBhvr>
                                      <p:to>
                                        <p:strVal val="visible"/>
                                      </p:to>
                                    </p:set>
                                    <p:animEffect transition="in" filter="fade">
                                      <p:cBhvr>
                                        <p:cTn id="101" dur="2000"/>
                                        <p:tgtEl>
                                          <p:spTgt spid="140292"/>
                                        </p:tgtEl>
                                      </p:cBhvr>
                                    </p:animEffect>
                                  </p:childTnLst>
                                </p:cTn>
                              </p:par>
                            </p:childTnLst>
                          </p:cTn>
                        </p:par>
                        <p:par>
                          <p:cTn id="102" fill="hold" nodeType="afterGroup">
                            <p:stCondLst>
                              <p:cond delay="20500"/>
                            </p:stCondLst>
                            <p:childTnLst>
                              <p:par>
                                <p:cTn id="103" presetID="10" presetClass="entr" presetSubtype="0" fill="hold" grpId="0" nodeType="afterEffect">
                                  <p:stCondLst>
                                    <p:cond delay="0"/>
                                  </p:stCondLst>
                                  <p:childTnLst>
                                    <p:set>
                                      <p:cBhvr>
                                        <p:cTn id="104" dur="1" fill="hold">
                                          <p:stCondLst>
                                            <p:cond delay="0"/>
                                          </p:stCondLst>
                                        </p:cTn>
                                        <p:tgtEl>
                                          <p:spTgt spid="140298"/>
                                        </p:tgtEl>
                                        <p:attrNameLst>
                                          <p:attrName>style.visibility</p:attrName>
                                        </p:attrNameLst>
                                      </p:cBhvr>
                                      <p:to>
                                        <p:strVal val="visible"/>
                                      </p:to>
                                    </p:set>
                                    <p:animEffect transition="in" filter="fade">
                                      <p:cBhvr>
                                        <p:cTn id="105" dur="2000"/>
                                        <p:tgtEl>
                                          <p:spTgt spid="140298"/>
                                        </p:tgtEl>
                                      </p:cBhvr>
                                    </p:animEffect>
                                  </p:childTnLst>
                                </p:cTn>
                              </p:par>
                            </p:childTnLst>
                          </p:cTn>
                        </p:par>
                        <p:par>
                          <p:cTn id="106" fill="hold" nodeType="afterGroup">
                            <p:stCondLst>
                              <p:cond delay="22500"/>
                            </p:stCondLst>
                            <p:childTnLst>
                              <p:par>
                                <p:cTn id="107" presetID="10" presetClass="entr" presetSubtype="0" fill="hold" grpId="0" nodeType="afterEffect">
                                  <p:stCondLst>
                                    <p:cond delay="0"/>
                                  </p:stCondLst>
                                  <p:childTnLst>
                                    <p:set>
                                      <p:cBhvr>
                                        <p:cTn id="108" dur="1" fill="hold">
                                          <p:stCondLst>
                                            <p:cond delay="0"/>
                                          </p:stCondLst>
                                        </p:cTn>
                                        <p:tgtEl>
                                          <p:spTgt spid="140295"/>
                                        </p:tgtEl>
                                        <p:attrNameLst>
                                          <p:attrName>style.visibility</p:attrName>
                                        </p:attrNameLst>
                                      </p:cBhvr>
                                      <p:to>
                                        <p:strVal val="visible"/>
                                      </p:to>
                                    </p:set>
                                    <p:animEffect transition="in" filter="fade">
                                      <p:cBhvr>
                                        <p:cTn id="109" dur="2000"/>
                                        <p:tgtEl>
                                          <p:spTgt spid="140295"/>
                                        </p:tgtEl>
                                      </p:cBhvr>
                                    </p:animEffect>
                                  </p:childTnLst>
                                </p:cTn>
                              </p:par>
                            </p:childTnLst>
                          </p:cTn>
                        </p:par>
                        <p:par>
                          <p:cTn id="110" fill="hold" nodeType="afterGroup">
                            <p:stCondLst>
                              <p:cond delay="24500"/>
                            </p:stCondLst>
                            <p:childTnLst>
                              <p:par>
                                <p:cTn id="111" presetID="10" presetClass="entr" presetSubtype="0" fill="hold" grpId="0" nodeType="afterEffect">
                                  <p:stCondLst>
                                    <p:cond delay="0"/>
                                  </p:stCondLst>
                                  <p:childTnLst>
                                    <p:set>
                                      <p:cBhvr>
                                        <p:cTn id="112" dur="1" fill="hold">
                                          <p:stCondLst>
                                            <p:cond delay="0"/>
                                          </p:stCondLst>
                                        </p:cTn>
                                        <p:tgtEl>
                                          <p:spTgt spid="140317"/>
                                        </p:tgtEl>
                                        <p:attrNameLst>
                                          <p:attrName>style.visibility</p:attrName>
                                        </p:attrNameLst>
                                      </p:cBhvr>
                                      <p:to>
                                        <p:strVal val="visible"/>
                                      </p:to>
                                    </p:set>
                                    <p:animEffect transition="in" filter="fade">
                                      <p:cBhvr>
                                        <p:cTn id="113" dur="2000"/>
                                        <p:tgtEl>
                                          <p:spTgt spid="140317"/>
                                        </p:tgtEl>
                                      </p:cBhvr>
                                    </p:animEffect>
                                  </p:childTnLst>
                                </p:cTn>
                              </p:par>
                            </p:childTnLst>
                          </p:cTn>
                        </p:par>
                        <p:par>
                          <p:cTn id="114" fill="hold" nodeType="afterGroup">
                            <p:stCondLst>
                              <p:cond delay="26500"/>
                            </p:stCondLst>
                            <p:childTnLst>
                              <p:par>
                                <p:cTn id="115" presetID="10" presetClass="entr" presetSubtype="0" fill="hold" grpId="0" nodeType="afterEffect">
                                  <p:stCondLst>
                                    <p:cond delay="0"/>
                                  </p:stCondLst>
                                  <p:childTnLst>
                                    <p:set>
                                      <p:cBhvr>
                                        <p:cTn id="116" dur="1" fill="hold">
                                          <p:stCondLst>
                                            <p:cond delay="0"/>
                                          </p:stCondLst>
                                        </p:cTn>
                                        <p:tgtEl>
                                          <p:spTgt spid="140321"/>
                                        </p:tgtEl>
                                        <p:attrNameLst>
                                          <p:attrName>style.visibility</p:attrName>
                                        </p:attrNameLst>
                                      </p:cBhvr>
                                      <p:to>
                                        <p:strVal val="visible"/>
                                      </p:to>
                                    </p:set>
                                    <p:animEffect transition="in" filter="fade">
                                      <p:cBhvr>
                                        <p:cTn id="117" dur="2000"/>
                                        <p:tgtEl>
                                          <p:spTgt spid="140321"/>
                                        </p:tgtEl>
                                      </p:cBhvr>
                                    </p:animEffect>
                                  </p:childTnLst>
                                </p:cTn>
                              </p:par>
                            </p:childTnLst>
                          </p:cTn>
                        </p:par>
                        <p:par>
                          <p:cTn id="118" fill="hold" nodeType="afterGroup">
                            <p:stCondLst>
                              <p:cond delay="28500"/>
                            </p:stCondLst>
                            <p:childTnLst>
                              <p:par>
                                <p:cTn id="119" presetID="10" presetClass="entr" presetSubtype="0" fill="hold" grpId="0" nodeType="afterEffect">
                                  <p:stCondLst>
                                    <p:cond delay="0"/>
                                  </p:stCondLst>
                                  <p:childTnLst>
                                    <p:set>
                                      <p:cBhvr>
                                        <p:cTn id="120" dur="1" fill="hold">
                                          <p:stCondLst>
                                            <p:cond delay="0"/>
                                          </p:stCondLst>
                                        </p:cTn>
                                        <p:tgtEl>
                                          <p:spTgt spid="140319"/>
                                        </p:tgtEl>
                                        <p:attrNameLst>
                                          <p:attrName>style.visibility</p:attrName>
                                        </p:attrNameLst>
                                      </p:cBhvr>
                                      <p:to>
                                        <p:strVal val="visible"/>
                                      </p:to>
                                    </p:set>
                                    <p:animEffect transition="in" filter="fade">
                                      <p:cBhvr>
                                        <p:cTn id="121" dur="2000"/>
                                        <p:tgtEl>
                                          <p:spTgt spid="140319"/>
                                        </p:tgtEl>
                                      </p:cBhvr>
                                    </p:animEffect>
                                  </p:childTnLst>
                                </p:cTn>
                              </p:par>
                            </p:childTnLst>
                          </p:cTn>
                        </p:par>
                        <p:par>
                          <p:cTn id="122" fill="hold" nodeType="afterGroup">
                            <p:stCondLst>
                              <p:cond delay="30500"/>
                            </p:stCondLst>
                            <p:childTnLst>
                              <p:par>
                                <p:cTn id="123" presetID="2" presetClass="entr" presetSubtype="4" fill="hold" grpId="0" nodeType="afterEffect">
                                  <p:stCondLst>
                                    <p:cond delay="0"/>
                                  </p:stCondLst>
                                  <p:childTnLst>
                                    <p:set>
                                      <p:cBhvr>
                                        <p:cTn id="124" dur="1" fill="hold">
                                          <p:stCondLst>
                                            <p:cond delay="0"/>
                                          </p:stCondLst>
                                        </p:cTn>
                                        <p:tgtEl>
                                          <p:spTgt spid="140316"/>
                                        </p:tgtEl>
                                        <p:attrNameLst>
                                          <p:attrName>style.visibility</p:attrName>
                                        </p:attrNameLst>
                                      </p:cBhvr>
                                      <p:to>
                                        <p:strVal val="visible"/>
                                      </p:to>
                                    </p:set>
                                    <p:anim calcmode="lin" valueType="num">
                                      <p:cBhvr additive="base">
                                        <p:cTn id="125" dur="500" fill="hold"/>
                                        <p:tgtEl>
                                          <p:spTgt spid="140316"/>
                                        </p:tgtEl>
                                        <p:attrNameLst>
                                          <p:attrName>ppt_x</p:attrName>
                                        </p:attrNameLst>
                                      </p:cBhvr>
                                      <p:tavLst>
                                        <p:tav tm="0">
                                          <p:val>
                                            <p:strVal val="#ppt_x"/>
                                          </p:val>
                                        </p:tav>
                                        <p:tav tm="100000">
                                          <p:val>
                                            <p:strVal val="#ppt_x"/>
                                          </p:val>
                                        </p:tav>
                                      </p:tavLst>
                                    </p:anim>
                                    <p:anim calcmode="lin" valueType="num">
                                      <p:cBhvr additive="base">
                                        <p:cTn id="126" dur="500" fill="hold"/>
                                        <p:tgtEl>
                                          <p:spTgt spid="140316"/>
                                        </p:tgtEl>
                                        <p:attrNameLst>
                                          <p:attrName>ppt_y</p:attrName>
                                        </p:attrNameLst>
                                      </p:cBhvr>
                                      <p:tavLst>
                                        <p:tav tm="0">
                                          <p:val>
                                            <p:strVal val="1+#ppt_h/2"/>
                                          </p:val>
                                        </p:tav>
                                        <p:tav tm="100000">
                                          <p:val>
                                            <p:strVal val="#ppt_y"/>
                                          </p:val>
                                        </p:tav>
                                      </p:tavLst>
                                    </p:anim>
                                  </p:childTnLst>
                                </p:cTn>
                              </p:par>
                            </p:childTnLst>
                          </p:cTn>
                        </p:par>
                        <p:par>
                          <p:cTn id="127" fill="hold" nodeType="afterGroup">
                            <p:stCondLst>
                              <p:cond delay="31000"/>
                            </p:stCondLst>
                            <p:childTnLst>
                              <p:par>
                                <p:cTn id="128" presetID="10" presetClass="entr" presetSubtype="0" fill="hold" grpId="0" nodeType="afterEffect">
                                  <p:stCondLst>
                                    <p:cond delay="0"/>
                                  </p:stCondLst>
                                  <p:childTnLst>
                                    <p:set>
                                      <p:cBhvr>
                                        <p:cTn id="129" dur="1" fill="hold">
                                          <p:stCondLst>
                                            <p:cond delay="0"/>
                                          </p:stCondLst>
                                        </p:cTn>
                                        <p:tgtEl>
                                          <p:spTgt spid="140320"/>
                                        </p:tgtEl>
                                        <p:attrNameLst>
                                          <p:attrName>style.visibility</p:attrName>
                                        </p:attrNameLst>
                                      </p:cBhvr>
                                      <p:to>
                                        <p:strVal val="visible"/>
                                      </p:to>
                                    </p:set>
                                    <p:animEffect transition="in" filter="fade">
                                      <p:cBhvr>
                                        <p:cTn id="130" dur="2000"/>
                                        <p:tgtEl>
                                          <p:spTgt spid="140320"/>
                                        </p:tgtEl>
                                      </p:cBhvr>
                                    </p:animEffect>
                                  </p:childTnLst>
                                </p:cTn>
                              </p:par>
                            </p:childTnLst>
                          </p:cTn>
                        </p:par>
                        <p:par>
                          <p:cTn id="131" fill="hold" nodeType="afterGroup">
                            <p:stCondLst>
                              <p:cond delay="33000"/>
                            </p:stCondLst>
                            <p:childTnLst>
                              <p:par>
                                <p:cTn id="132" presetID="10" presetClass="entr" presetSubtype="0" fill="hold" grpId="0" nodeType="afterEffect">
                                  <p:stCondLst>
                                    <p:cond delay="0"/>
                                  </p:stCondLst>
                                  <p:childTnLst>
                                    <p:set>
                                      <p:cBhvr>
                                        <p:cTn id="133" dur="1" fill="hold">
                                          <p:stCondLst>
                                            <p:cond delay="0"/>
                                          </p:stCondLst>
                                        </p:cTn>
                                        <p:tgtEl>
                                          <p:spTgt spid="140318"/>
                                        </p:tgtEl>
                                        <p:attrNameLst>
                                          <p:attrName>style.visibility</p:attrName>
                                        </p:attrNameLst>
                                      </p:cBhvr>
                                      <p:to>
                                        <p:strVal val="visible"/>
                                      </p:to>
                                    </p:set>
                                    <p:animEffect transition="in" filter="fade">
                                      <p:cBhvr>
                                        <p:cTn id="134" dur="2000"/>
                                        <p:tgtEl>
                                          <p:spTgt spid="140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p:bldP spid="140292" grpId="0" bldLvl="0" animBg="1"/>
      <p:bldP spid="140293" grpId="0" bldLvl="0" animBg="1"/>
      <p:bldP spid="140294" grpId="0" bldLvl="0" animBg="1"/>
      <p:bldP spid="140295" grpId="0"/>
      <p:bldP spid="140296" grpId="0"/>
      <p:bldP spid="140297" grpId="0"/>
      <p:bldP spid="140298" grpId="0" bldLvl="0" animBg="1"/>
      <p:bldP spid="140299" grpId="0" bldLvl="0" animBg="1"/>
      <p:bldP spid="140300" grpId="0" bldLvl="0" animBg="1"/>
      <p:bldP spid="140310" grpId="0" bldLvl="0"/>
      <p:bldP spid="140311" grpId="0" bldLvl="0"/>
      <p:bldP spid="140312" grpId="0" bldLvl="0"/>
      <p:bldP spid="140313" grpId="0" bldLvl="0" animBg="1"/>
      <p:bldP spid="140314" grpId="0"/>
      <p:bldP spid="140316" grpId="0" bldLvl="0" animBg="1"/>
      <p:bldP spid="140317" grpId="0" bldLvl="0" animBg="1"/>
      <p:bldP spid="140318" grpId="0"/>
      <p:bldP spid="140319" grpId="0"/>
      <p:bldP spid="140320" grpId="0" bldLvl="0" animBg="1"/>
      <p:bldP spid="140321" grpId="0" bldLvl="0" animBg="1"/>
      <p:bldP spid="140326" grpId="0" bldLvl="0"/>
      <p:bldP spid="140330" grpId="0" bldLvl="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AutoShape 2">
            <a:extLst>
              <a:ext uri="{FF2B5EF4-FFF2-40B4-BE49-F238E27FC236}">
                <a16:creationId xmlns:a16="http://schemas.microsoft.com/office/drawing/2014/main" id="{0666E7DA-3023-4D3D-880F-65BEA6C87F4F}"/>
              </a:ext>
            </a:extLst>
          </p:cNvPr>
          <p:cNvSpPr>
            <a:spLocks noChangeArrowheads="1"/>
          </p:cNvSpPr>
          <p:nvPr/>
        </p:nvSpPr>
        <p:spPr bwMode="auto">
          <a:xfrm>
            <a:off x="3736975" y="5408613"/>
            <a:ext cx="4610100" cy="534987"/>
          </a:xfrm>
          <a:prstGeom prst="roundRect">
            <a:avLst>
              <a:gd name="adj" fmla="val 0"/>
            </a:avLst>
          </a:prstGeom>
          <a:solidFill>
            <a:schemeClr val="accent2"/>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p>
            <a:endParaRPr lang="zh-CN" altLang="en-US" b="0"/>
          </a:p>
        </p:txBody>
      </p:sp>
      <p:cxnSp>
        <p:nvCxnSpPr>
          <p:cNvPr id="224259" name="AutoShape 3">
            <a:extLst>
              <a:ext uri="{FF2B5EF4-FFF2-40B4-BE49-F238E27FC236}">
                <a16:creationId xmlns:a16="http://schemas.microsoft.com/office/drawing/2014/main" id="{0EE6A987-DBF6-4979-89C7-5F4CAA0384B9}"/>
              </a:ext>
            </a:extLst>
          </p:cNvPr>
          <p:cNvCxnSpPr>
            <a:cxnSpLocks noChangeShapeType="1"/>
            <a:stCxn id="224279" idx="1"/>
            <a:endCxn id="224258" idx="1"/>
          </p:cNvCxnSpPr>
          <p:nvPr/>
        </p:nvCxnSpPr>
        <p:spPr bwMode="auto">
          <a:xfrm rot="10800000" flipH="1" flipV="1">
            <a:off x="3065463" y="4636293"/>
            <a:ext cx="671512" cy="1039813"/>
          </a:xfrm>
          <a:prstGeom prst="bentConnector3">
            <a:avLst>
              <a:gd name="adj1" fmla="val -129867"/>
            </a:avLst>
          </a:prstGeom>
          <a:noFill/>
          <a:ln w="28575" cap="rnd">
            <a:solidFill>
              <a:srgbClr val="336699"/>
            </a:solidFill>
            <a:prstDash val="sysDot"/>
            <a:miter lim="800000"/>
            <a:headEnd/>
            <a:tailEnd/>
          </a:ln>
          <a:extLst>
            <a:ext uri="{909E8E84-426E-40DD-AFC4-6F175D3DCCD1}">
              <a14:hiddenFill xmlns:a14="http://schemas.microsoft.com/office/drawing/2010/main">
                <a:noFill/>
              </a14:hiddenFill>
            </a:ext>
          </a:extLst>
        </p:spPr>
      </p:cxnSp>
      <p:cxnSp>
        <p:nvCxnSpPr>
          <p:cNvPr id="224260" name="AutoShape 4">
            <a:extLst>
              <a:ext uri="{FF2B5EF4-FFF2-40B4-BE49-F238E27FC236}">
                <a16:creationId xmlns:a16="http://schemas.microsoft.com/office/drawing/2014/main" id="{59ACDAD1-EECD-4A84-BF09-6350E49A6B40}"/>
              </a:ext>
            </a:extLst>
          </p:cNvPr>
          <p:cNvCxnSpPr>
            <a:cxnSpLocks noChangeShapeType="1"/>
            <a:stCxn id="224281" idx="3"/>
          </p:cNvCxnSpPr>
          <p:nvPr/>
        </p:nvCxnSpPr>
        <p:spPr bwMode="auto">
          <a:xfrm flipH="1">
            <a:off x="8416925" y="4636294"/>
            <a:ext cx="774700" cy="983009"/>
          </a:xfrm>
          <a:prstGeom prst="bentConnector4">
            <a:avLst>
              <a:gd name="adj1" fmla="val -106011"/>
              <a:gd name="adj2" fmla="val 100615"/>
            </a:avLst>
          </a:prstGeom>
          <a:noFill/>
          <a:ln w="28575" cap="rnd">
            <a:solidFill>
              <a:srgbClr val="336699"/>
            </a:solidFill>
            <a:prstDash val="sysDot"/>
            <a:miter lim="800000"/>
            <a:headEnd/>
            <a:tailEnd/>
          </a:ln>
          <a:extLst>
            <a:ext uri="{909E8E84-426E-40DD-AFC4-6F175D3DCCD1}">
              <a14:hiddenFill xmlns:a14="http://schemas.microsoft.com/office/drawing/2010/main">
                <a:noFill/>
              </a14:hiddenFill>
            </a:ext>
          </a:extLst>
        </p:spPr>
      </p:cxnSp>
      <p:sp>
        <p:nvSpPr>
          <p:cNvPr id="224261" name="Text Box 5">
            <a:extLst>
              <a:ext uri="{FF2B5EF4-FFF2-40B4-BE49-F238E27FC236}">
                <a16:creationId xmlns:a16="http://schemas.microsoft.com/office/drawing/2014/main" id="{08585768-D6A5-457C-B7D5-A5FA95F2E2A6}"/>
              </a:ext>
            </a:extLst>
          </p:cNvPr>
          <p:cNvSpPr txBox="1"/>
          <p:nvPr/>
        </p:nvSpPr>
        <p:spPr>
          <a:xfrm>
            <a:off x="4295775" y="5445125"/>
            <a:ext cx="3467100" cy="460375"/>
          </a:xfrm>
          <a:prstGeom prst="rect">
            <a:avLst/>
          </a:prstGeom>
          <a:noFill/>
          <a:ln w="9525">
            <a:noFill/>
          </a:ln>
        </p:spPr>
        <p:txBody>
          <a:bodyPr>
            <a:spAutoFit/>
          </a:bodyPr>
          <a:lstStyle/>
          <a:p>
            <a:pPr algn="ctr">
              <a:spcBef>
                <a:spcPct val="50000"/>
              </a:spcBef>
            </a:pPr>
            <a:r>
              <a:rPr lang="zh-CN" altLang="en-US" sz="2400" noProof="1">
                <a:solidFill>
                  <a:srgbClr val="FF0066"/>
                </a:solidFill>
                <a:effectLst>
                  <a:outerShdw blurRad="38100" dist="38100" dir="2700000">
                    <a:srgbClr val="C0C0C0"/>
                  </a:outerShdw>
                </a:effectLst>
              </a:rPr>
              <a:t>本节小结</a:t>
            </a:r>
          </a:p>
        </p:txBody>
      </p:sp>
      <p:sp>
        <p:nvSpPr>
          <p:cNvPr id="224262" name="AutoShape 6">
            <a:extLst>
              <a:ext uri="{FF2B5EF4-FFF2-40B4-BE49-F238E27FC236}">
                <a16:creationId xmlns:a16="http://schemas.microsoft.com/office/drawing/2014/main" id="{27C4EEE5-3536-4986-A494-37A18EABFA8B}"/>
              </a:ext>
            </a:extLst>
          </p:cNvPr>
          <p:cNvSpPr>
            <a:spLocks noChangeArrowheads="1"/>
          </p:cNvSpPr>
          <p:nvPr/>
        </p:nvSpPr>
        <p:spPr bwMode="auto">
          <a:xfrm>
            <a:off x="3109913" y="3811588"/>
            <a:ext cx="2265362" cy="1370012"/>
          </a:xfrm>
          <a:prstGeom prst="can">
            <a:avLst>
              <a:gd name="adj" fmla="val 32083"/>
            </a:avLst>
          </a:prstGeom>
          <a:gradFill rotWithShape="1">
            <a:gsLst>
              <a:gs pos="0">
                <a:srgbClr val="C0CDB3"/>
              </a:gs>
              <a:gs pos="50000">
                <a:srgbClr val="FFFFFF"/>
              </a:gs>
              <a:gs pos="100000">
                <a:srgbClr val="C0CDB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224263" name="Oval 7">
            <a:extLst>
              <a:ext uri="{FF2B5EF4-FFF2-40B4-BE49-F238E27FC236}">
                <a16:creationId xmlns:a16="http://schemas.microsoft.com/office/drawing/2014/main" id="{3ED27874-9CDB-472D-846D-9624D66697AE}"/>
              </a:ext>
            </a:extLst>
          </p:cNvPr>
          <p:cNvSpPr>
            <a:spLocks noChangeArrowheads="1"/>
          </p:cNvSpPr>
          <p:nvPr/>
        </p:nvSpPr>
        <p:spPr bwMode="auto">
          <a:xfrm>
            <a:off x="3109913" y="3835400"/>
            <a:ext cx="2265362" cy="412750"/>
          </a:xfrm>
          <a:prstGeom prst="ellipse">
            <a:avLst/>
          </a:prstGeom>
          <a:gradFill rotWithShape="1">
            <a:gsLst>
              <a:gs pos="0">
                <a:srgbClr val="E6E6E6"/>
              </a:gs>
              <a:gs pos="14999">
                <a:srgbClr val="7D8496"/>
              </a:gs>
              <a:gs pos="53000">
                <a:srgbClr val="E6E6E6"/>
              </a:gs>
              <a:gs pos="67999">
                <a:srgbClr val="7D8496"/>
              </a:gs>
              <a:gs pos="92999">
                <a:srgbClr val="E6E6E6"/>
              </a:gs>
              <a:gs pos="100000">
                <a:srgbClr val="FFFFFF"/>
              </a:gs>
            </a:gsLst>
            <a:lin ang="5400000" scaled="1"/>
          </a:gradFill>
          <a:ln w="28575">
            <a:solidFill>
              <a:srgbClr val="B2B2B2"/>
            </a:solidFill>
            <a:round/>
            <a:headEnd/>
            <a:tailEnd/>
          </a:ln>
        </p:spPr>
        <p:txBody>
          <a:bodyPr wrap="none" anchor="ctr"/>
          <a:lstStyle/>
          <a:p>
            <a:endParaRPr lang="zh-CN" altLang="en-US" b="0"/>
          </a:p>
        </p:txBody>
      </p:sp>
      <p:sp>
        <p:nvSpPr>
          <p:cNvPr id="224264" name="Oval 8">
            <a:extLst>
              <a:ext uri="{FF2B5EF4-FFF2-40B4-BE49-F238E27FC236}">
                <a16:creationId xmlns:a16="http://schemas.microsoft.com/office/drawing/2014/main" id="{DEA27D6F-CFAD-4E9A-8960-537A26250CB0}"/>
              </a:ext>
            </a:extLst>
          </p:cNvPr>
          <p:cNvSpPr>
            <a:spLocks noChangeArrowheads="1"/>
          </p:cNvSpPr>
          <p:nvPr/>
        </p:nvSpPr>
        <p:spPr bwMode="auto">
          <a:xfrm>
            <a:off x="3203575" y="3840163"/>
            <a:ext cx="2009775" cy="403225"/>
          </a:xfrm>
          <a:prstGeom prst="ellipse">
            <a:avLst/>
          </a:prstGeom>
          <a:solidFill>
            <a:srgbClr val="E1C797"/>
          </a:solidFill>
          <a:ln w="28575">
            <a:solidFill>
              <a:srgbClr val="FEFEFE"/>
            </a:solidFill>
            <a:round/>
            <a:headEnd/>
            <a:tailEnd/>
          </a:ln>
        </p:spPr>
        <p:txBody>
          <a:bodyPr wrap="none" anchor="ctr"/>
          <a:lstStyle/>
          <a:p>
            <a:endParaRPr lang="zh-CN" altLang="en-US" b="0"/>
          </a:p>
        </p:txBody>
      </p:sp>
      <p:sp>
        <p:nvSpPr>
          <p:cNvPr id="224265" name="Rectangle 9">
            <a:extLst>
              <a:ext uri="{FF2B5EF4-FFF2-40B4-BE49-F238E27FC236}">
                <a16:creationId xmlns:a16="http://schemas.microsoft.com/office/drawing/2014/main" id="{06756F04-90F8-4F23-9382-06A2D38346C4}"/>
              </a:ext>
            </a:extLst>
          </p:cNvPr>
          <p:cNvSpPr>
            <a:spLocks noChangeArrowheads="1"/>
          </p:cNvSpPr>
          <p:nvPr/>
        </p:nvSpPr>
        <p:spPr bwMode="auto">
          <a:xfrm>
            <a:off x="3213100" y="1514475"/>
            <a:ext cx="1978025" cy="2525713"/>
          </a:xfrm>
          <a:prstGeom prst="rect">
            <a:avLst/>
          </a:prstGeom>
          <a:gradFill rotWithShape="1">
            <a:gsLst>
              <a:gs pos="0">
                <a:srgbClr val="FFFFFF">
                  <a:alpha val="0"/>
                </a:srgbClr>
              </a:gs>
              <a:gs pos="100000">
                <a:srgbClr val="E1C797"/>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en-US" b="0"/>
          </a:p>
        </p:txBody>
      </p:sp>
      <p:sp>
        <p:nvSpPr>
          <p:cNvPr id="224266" name="Rectangle 10">
            <a:extLst>
              <a:ext uri="{FF2B5EF4-FFF2-40B4-BE49-F238E27FC236}">
                <a16:creationId xmlns:a16="http://schemas.microsoft.com/office/drawing/2014/main" id="{65A18514-BF29-4C31-BAD3-4ABE6426D27A}"/>
              </a:ext>
            </a:extLst>
          </p:cNvPr>
          <p:cNvSpPr/>
          <p:nvPr/>
        </p:nvSpPr>
        <p:spPr>
          <a:xfrm>
            <a:off x="3352800" y="2028825"/>
            <a:ext cx="1873250" cy="2060575"/>
          </a:xfrm>
          <a:prstGeom prst="rect">
            <a:avLst/>
          </a:prstGeom>
          <a:noFill/>
          <a:ln w="9525">
            <a:noFill/>
          </a:ln>
        </p:spPr>
        <p:txBody>
          <a:bodyPr>
            <a:spAutoFit/>
          </a:bodyPr>
          <a:lstStyle/>
          <a:p>
            <a:pPr marL="116205" indent="-116205">
              <a:lnSpc>
                <a:spcPct val="80000"/>
              </a:lnSpc>
              <a:buFontTx/>
              <a:buAutoNum type="arabicPeriod"/>
            </a:pPr>
            <a:r>
              <a:rPr lang="zh-CN" altLang="en-US" sz="2000" noProof="1">
                <a:solidFill>
                  <a:srgbClr val="660066"/>
                </a:solidFill>
                <a:effectLst>
                  <a:outerShdw blurRad="38100" dist="38100" dir="2700000">
                    <a:srgbClr val="C0C0C0"/>
                  </a:outerShdw>
                </a:effectLst>
              </a:rPr>
              <a:t>操作系统内部的四种基本结构。</a:t>
            </a:r>
          </a:p>
          <a:p>
            <a:pPr marL="116205" indent="-116205">
              <a:lnSpc>
                <a:spcPct val="80000"/>
              </a:lnSpc>
              <a:buFontTx/>
              <a:buAutoNum type="arabicPeriod"/>
            </a:pPr>
            <a:endParaRPr lang="zh-CN" altLang="en-US" sz="2000" noProof="1">
              <a:solidFill>
                <a:srgbClr val="660066"/>
              </a:solidFill>
              <a:effectLst>
                <a:outerShdw blurRad="38100" dist="38100" dir="2700000">
                  <a:srgbClr val="C0C0C0"/>
                </a:outerShdw>
              </a:effectLst>
            </a:endParaRPr>
          </a:p>
          <a:p>
            <a:pPr marL="116205" indent="-116205">
              <a:lnSpc>
                <a:spcPct val="80000"/>
              </a:lnSpc>
              <a:buFontTx/>
              <a:buAutoNum type="arabicPeriod"/>
            </a:pPr>
            <a:r>
              <a:rPr lang="zh-CN" altLang="en-US" sz="2000" noProof="1">
                <a:solidFill>
                  <a:srgbClr val="660066"/>
                </a:solidFill>
                <a:effectLst>
                  <a:outerShdw blurRad="38100" dist="38100" dir="2700000">
                    <a:srgbClr val="C0C0C0"/>
                  </a:outerShdw>
                </a:effectLst>
              </a:rPr>
              <a:t>操作系统的实现与生成。</a:t>
            </a:r>
          </a:p>
          <a:p>
            <a:pPr marL="116205" indent="-116205">
              <a:lnSpc>
                <a:spcPct val="80000"/>
              </a:lnSpc>
              <a:buFontTx/>
              <a:buAutoNum type="arabicPeriod"/>
            </a:pPr>
            <a:endParaRPr lang="zh-CN" altLang="en-US" sz="2000" noProof="1">
              <a:solidFill>
                <a:srgbClr val="660066"/>
              </a:solidFill>
              <a:effectLst>
                <a:outerShdw blurRad="38100" dist="38100" dir="2700000">
                  <a:srgbClr val="C0C0C0"/>
                </a:outerShdw>
              </a:effectLst>
            </a:endParaRPr>
          </a:p>
          <a:p>
            <a:pPr marL="116205" indent="-116205">
              <a:lnSpc>
                <a:spcPct val="80000"/>
              </a:lnSpc>
            </a:pPr>
            <a:endParaRPr lang="zh-CN" altLang="en-US" sz="2000" noProof="1">
              <a:solidFill>
                <a:srgbClr val="660066"/>
              </a:solidFill>
              <a:effectLst>
                <a:outerShdw blurRad="38100" dist="38100" dir="2700000">
                  <a:srgbClr val="C0C0C0"/>
                </a:outerShdw>
              </a:effectLst>
            </a:endParaRPr>
          </a:p>
        </p:txBody>
      </p:sp>
      <p:sp>
        <p:nvSpPr>
          <p:cNvPr id="224273" name="AutoShape 17">
            <a:extLst>
              <a:ext uri="{FF2B5EF4-FFF2-40B4-BE49-F238E27FC236}">
                <a16:creationId xmlns:a16="http://schemas.microsoft.com/office/drawing/2014/main" id="{D4248F6A-A0F9-48DC-9943-5DC6DDB2CB28}"/>
              </a:ext>
            </a:extLst>
          </p:cNvPr>
          <p:cNvSpPr>
            <a:spLocks noChangeArrowheads="1"/>
          </p:cNvSpPr>
          <p:nvPr/>
        </p:nvSpPr>
        <p:spPr bwMode="auto">
          <a:xfrm>
            <a:off x="6965950" y="3835400"/>
            <a:ext cx="2197100" cy="1387475"/>
          </a:xfrm>
          <a:prstGeom prst="can">
            <a:avLst>
              <a:gd name="adj" fmla="val 32083"/>
            </a:avLst>
          </a:prstGeom>
          <a:gradFill rotWithShape="1">
            <a:gsLst>
              <a:gs pos="0">
                <a:srgbClr val="C0CDB3"/>
              </a:gs>
              <a:gs pos="50000">
                <a:srgbClr val="FFFFFF"/>
              </a:gs>
              <a:gs pos="100000">
                <a:srgbClr val="C0CDB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224274" name="Oval 18">
            <a:extLst>
              <a:ext uri="{FF2B5EF4-FFF2-40B4-BE49-F238E27FC236}">
                <a16:creationId xmlns:a16="http://schemas.microsoft.com/office/drawing/2014/main" id="{6F64C425-AE4F-4322-9B6C-2A24D81588B9}"/>
              </a:ext>
            </a:extLst>
          </p:cNvPr>
          <p:cNvSpPr>
            <a:spLocks noChangeArrowheads="1"/>
          </p:cNvSpPr>
          <p:nvPr/>
        </p:nvSpPr>
        <p:spPr bwMode="auto">
          <a:xfrm>
            <a:off x="6965950" y="3871912"/>
            <a:ext cx="2197100" cy="417513"/>
          </a:xfrm>
          <a:prstGeom prst="ellipse">
            <a:avLst/>
          </a:prstGeom>
          <a:gradFill rotWithShape="1">
            <a:gsLst>
              <a:gs pos="0">
                <a:srgbClr val="E6E6E6"/>
              </a:gs>
              <a:gs pos="14999">
                <a:srgbClr val="7D8496"/>
              </a:gs>
              <a:gs pos="53000">
                <a:srgbClr val="E6E6E6"/>
              </a:gs>
              <a:gs pos="67999">
                <a:srgbClr val="7D8496"/>
              </a:gs>
              <a:gs pos="92999">
                <a:srgbClr val="E6E6E6"/>
              </a:gs>
              <a:gs pos="100000">
                <a:srgbClr val="FFFFFF"/>
              </a:gs>
            </a:gsLst>
            <a:lin ang="5400000" scaled="1"/>
          </a:gradFill>
          <a:ln w="28575">
            <a:solidFill>
              <a:srgbClr val="B2B2B2"/>
            </a:solidFill>
            <a:round/>
            <a:headEnd/>
            <a:tailEnd/>
          </a:ln>
        </p:spPr>
        <p:txBody>
          <a:bodyPr wrap="none" anchor="ctr"/>
          <a:lstStyle/>
          <a:p>
            <a:endParaRPr lang="zh-CN" altLang="en-US" b="0"/>
          </a:p>
        </p:txBody>
      </p:sp>
      <p:grpSp>
        <p:nvGrpSpPr>
          <p:cNvPr id="224275" name="Group 19">
            <a:extLst>
              <a:ext uri="{FF2B5EF4-FFF2-40B4-BE49-F238E27FC236}">
                <a16:creationId xmlns:a16="http://schemas.microsoft.com/office/drawing/2014/main" id="{A4CC19C3-DF80-4844-9227-36C2E4B3F86C}"/>
              </a:ext>
            </a:extLst>
          </p:cNvPr>
          <p:cNvGrpSpPr>
            <a:grpSpLocks/>
          </p:cNvGrpSpPr>
          <p:nvPr/>
        </p:nvGrpSpPr>
        <p:grpSpPr bwMode="auto">
          <a:xfrm>
            <a:off x="7118350" y="1490662"/>
            <a:ext cx="1952625" cy="2765425"/>
            <a:chOff x="3017" y="856"/>
            <a:chExt cx="1052" cy="1906"/>
          </a:xfrm>
        </p:grpSpPr>
        <p:sp>
          <p:nvSpPr>
            <p:cNvPr id="133133" name="Oval 20">
              <a:extLst>
                <a:ext uri="{FF2B5EF4-FFF2-40B4-BE49-F238E27FC236}">
                  <a16:creationId xmlns:a16="http://schemas.microsoft.com/office/drawing/2014/main" id="{CD5F867F-F5EA-47EF-AEDB-01E8DABA4C48}"/>
                </a:ext>
              </a:extLst>
            </p:cNvPr>
            <p:cNvSpPr>
              <a:spLocks noChangeArrowheads="1"/>
            </p:cNvSpPr>
            <p:nvPr/>
          </p:nvSpPr>
          <p:spPr bwMode="auto">
            <a:xfrm>
              <a:off x="3017" y="2480"/>
              <a:ext cx="1052" cy="282"/>
            </a:xfrm>
            <a:prstGeom prst="ellipse">
              <a:avLst/>
            </a:prstGeom>
            <a:solidFill>
              <a:srgbClr val="E1C797"/>
            </a:solidFill>
            <a:ln w="28575">
              <a:solidFill>
                <a:srgbClr val="FEFEFE"/>
              </a:solidFill>
              <a:round/>
              <a:headEnd/>
              <a:tailEnd/>
            </a:ln>
          </p:spPr>
          <p:txBody>
            <a:bodyPr wrap="none" anchor="ctr"/>
            <a:lstStyle/>
            <a:p>
              <a:endParaRPr lang="zh-CN" altLang="en-US" b="0"/>
            </a:p>
          </p:txBody>
        </p:sp>
        <p:sp>
          <p:nvSpPr>
            <p:cNvPr id="133134" name="Rectangle 21">
              <a:extLst>
                <a:ext uri="{FF2B5EF4-FFF2-40B4-BE49-F238E27FC236}">
                  <a16:creationId xmlns:a16="http://schemas.microsoft.com/office/drawing/2014/main" id="{84A4CF34-568C-499C-8D20-B6820DBE42E3}"/>
                </a:ext>
              </a:extLst>
            </p:cNvPr>
            <p:cNvSpPr>
              <a:spLocks noChangeArrowheads="1"/>
            </p:cNvSpPr>
            <p:nvPr/>
          </p:nvSpPr>
          <p:spPr bwMode="auto">
            <a:xfrm>
              <a:off x="3024" y="856"/>
              <a:ext cx="1036" cy="1764"/>
            </a:xfrm>
            <a:prstGeom prst="rect">
              <a:avLst/>
            </a:prstGeom>
            <a:gradFill rotWithShape="1">
              <a:gsLst>
                <a:gs pos="0">
                  <a:srgbClr val="FFFFFF"/>
                </a:gs>
                <a:gs pos="100000">
                  <a:srgbClr val="E1C797"/>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en-US" b="0"/>
            </a:p>
          </p:txBody>
        </p:sp>
      </p:grpSp>
      <p:sp>
        <p:nvSpPr>
          <p:cNvPr id="224278" name="Rectangle 22">
            <a:extLst>
              <a:ext uri="{FF2B5EF4-FFF2-40B4-BE49-F238E27FC236}">
                <a16:creationId xmlns:a16="http://schemas.microsoft.com/office/drawing/2014/main" id="{86CAC591-C803-41EF-B00E-C24DC24CCDDC}"/>
              </a:ext>
            </a:extLst>
          </p:cNvPr>
          <p:cNvSpPr/>
          <p:nvPr/>
        </p:nvSpPr>
        <p:spPr>
          <a:xfrm>
            <a:off x="7270750" y="2122487"/>
            <a:ext cx="1727200" cy="1814513"/>
          </a:xfrm>
          <a:prstGeom prst="rect">
            <a:avLst/>
          </a:prstGeom>
          <a:noFill/>
          <a:ln w="9525">
            <a:noFill/>
          </a:ln>
        </p:spPr>
        <p:txBody>
          <a:bodyPr>
            <a:spAutoFit/>
          </a:bodyPr>
          <a:lstStyle/>
          <a:p>
            <a:pPr marL="116205" indent="-116205">
              <a:lnSpc>
                <a:spcPct val="80000"/>
              </a:lnSpc>
              <a:buFontTx/>
              <a:buAutoNum type="arabicPeriod"/>
            </a:pPr>
            <a:r>
              <a:rPr lang="zh-CN" altLang="en-US" sz="2000" noProof="1">
                <a:solidFill>
                  <a:srgbClr val="1C1C1C"/>
                </a:solidFill>
                <a:effectLst>
                  <a:outerShdw blurRad="38100" dist="38100" dir="2700000">
                    <a:srgbClr val="C0C0C0"/>
                  </a:outerShdw>
                </a:effectLst>
              </a:rPr>
              <a:t>操作系统的主要特征。</a:t>
            </a:r>
          </a:p>
          <a:p>
            <a:pPr marL="116205" indent="-116205">
              <a:lnSpc>
                <a:spcPct val="80000"/>
              </a:lnSpc>
              <a:buFontTx/>
              <a:buAutoNum type="arabicPeriod"/>
            </a:pPr>
            <a:endParaRPr lang="zh-CN" altLang="en-US" sz="2000" noProof="1">
              <a:solidFill>
                <a:srgbClr val="1C1C1C"/>
              </a:solidFill>
              <a:effectLst>
                <a:outerShdw blurRad="38100" dist="38100" dir="2700000">
                  <a:srgbClr val="C0C0C0"/>
                </a:outerShdw>
              </a:effectLst>
            </a:endParaRPr>
          </a:p>
          <a:p>
            <a:pPr marL="116205" indent="-116205">
              <a:lnSpc>
                <a:spcPct val="80000"/>
              </a:lnSpc>
              <a:buFontTx/>
              <a:buAutoNum type="arabicPeriod"/>
            </a:pPr>
            <a:r>
              <a:rPr lang="zh-CN" altLang="en-US" sz="2000" noProof="1">
                <a:solidFill>
                  <a:srgbClr val="1C1C1C"/>
                </a:solidFill>
                <a:effectLst>
                  <a:outerShdw blurRad="38100" dist="38100" dir="2700000">
                    <a:srgbClr val="C0C0C0"/>
                  </a:outerShdw>
                </a:effectLst>
              </a:rPr>
              <a:t>操作系统的主要功能。</a:t>
            </a:r>
          </a:p>
          <a:p>
            <a:pPr marL="116205" indent="-116205">
              <a:lnSpc>
                <a:spcPct val="80000"/>
              </a:lnSpc>
              <a:buFontTx/>
              <a:buAutoNum type="arabicPeriod"/>
            </a:pPr>
            <a:endParaRPr lang="zh-CN" altLang="en-US" sz="2000" noProof="1">
              <a:solidFill>
                <a:srgbClr val="1C1C1C"/>
              </a:solidFill>
              <a:effectLst>
                <a:outerShdw blurRad="38100" dist="38100" dir="2700000">
                  <a:srgbClr val="C0C0C0"/>
                </a:outerShdw>
              </a:effectLst>
            </a:endParaRPr>
          </a:p>
          <a:p>
            <a:pPr marL="116205" indent="-116205">
              <a:lnSpc>
                <a:spcPct val="80000"/>
              </a:lnSpc>
              <a:buFontTx/>
              <a:buAutoNum type="arabicPeriod"/>
            </a:pPr>
            <a:endParaRPr lang="zh-CN" altLang="en-US" sz="2000" noProof="1">
              <a:solidFill>
                <a:srgbClr val="1C1C1C"/>
              </a:solidFill>
              <a:effectLst>
                <a:outerShdw blurRad="38100" dist="38100" dir="2700000">
                  <a:srgbClr val="C0C0C0"/>
                </a:outerShdw>
              </a:effectLst>
            </a:endParaRPr>
          </a:p>
        </p:txBody>
      </p:sp>
      <p:sp>
        <p:nvSpPr>
          <p:cNvPr id="224279" name="Text Box 29">
            <a:extLst>
              <a:ext uri="{FF2B5EF4-FFF2-40B4-BE49-F238E27FC236}">
                <a16:creationId xmlns:a16="http://schemas.microsoft.com/office/drawing/2014/main" id="{A8844D98-D605-4BE1-87D1-F3EEA6AA1D35}"/>
              </a:ext>
            </a:extLst>
          </p:cNvPr>
          <p:cNvSpPr txBox="1"/>
          <p:nvPr/>
        </p:nvSpPr>
        <p:spPr>
          <a:xfrm>
            <a:off x="3065463" y="4437063"/>
            <a:ext cx="2232025" cy="398462"/>
          </a:xfrm>
          <a:prstGeom prst="rect">
            <a:avLst/>
          </a:prstGeom>
          <a:noFill/>
          <a:ln w="9525">
            <a:noFill/>
          </a:ln>
        </p:spPr>
        <p:txBody>
          <a:bodyPr>
            <a:spAutoFit/>
          </a:bodyPr>
          <a:lstStyle/>
          <a:p>
            <a:pPr algn="ctr">
              <a:spcBef>
                <a:spcPct val="50000"/>
              </a:spcBef>
              <a:buFont typeface="Wingdings" panose="05000000000000000000" pitchFamily="2" charset="2"/>
              <a:buNone/>
            </a:pPr>
            <a:r>
              <a:rPr lang="zh-CN" altLang="en-US" sz="2000" noProof="1">
                <a:solidFill>
                  <a:srgbClr val="000099"/>
                </a:solidFill>
                <a:effectLst>
                  <a:outerShdw blurRad="38100" dist="38100" dir="2700000">
                    <a:srgbClr val="C0C0C0"/>
                  </a:outerShdw>
                </a:effectLst>
              </a:rPr>
              <a:t>操作系统的结构</a:t>
            </a:r>
          </a:p>
        </p:txBody>
      </p:sp>
      <p:sp>
        <p:nvSpPr>
          <p:cNvPr id="224281" name="Text Box 31">
            <a:extLst>
              <a:ext uri="{FF2B5EF4-FFF2-40B4-BE49-F238E27FC236}">
                <a16:creationId xmlns:a16="http://schemas.microsoft.com/office/drawing/2014/main" id="{CF7F5F56-BCD0-47E5-97C4-41FB0FBCA56B}"/>
              </a:ext>
            </a:extLst>
          </p:cNvPr>
          <p:cNvSpPr txBox="1"/>
          <p:nvPr/>
        </p:nvSpPr>
        <p:spPr>
          <a:xfrm>
            <a:off x="6642100" y="4437063"/>
            <a:ext cx="2549525" cy="398462"/>
          </a:xfrm>
          <a:prstGeom prst="rect">
            <a:avLst/>
          </a:prstGeom>
          <a:noFill/>
          <a:ln w="9525">
            <a:noFill/>
          </a:ln>
        </p:spPr>
        <p:txBody>
          <a:bodyPr>
            <a:spAutoFit/>
          </a:bodyPr>
          <a:lstStyle/>
          <a:p>
            <a:pPr algn="ctr">
              <a:spcBef>
                <a:spcPct val="50000"/>
              </a:spcBef>
              <a:buFont typeface="Wingdings" panose="05000000000000000000" pitchFamily="2" charset="2"/>
              <a:buNone/>
            </a:pPr>
            <a:r>
              <a:rPr lang="zh-CN" altLang="en-US" sz="2000" noProof="1">
                <a:solidFill>
                  <a:srgbClr val="000099"/>
                </a:solidFill>
                <a:effectLst>
                  <a:outerShdw blurRad="38100" dist="38100" dir="2700000">
                    <a:srgbClr val="C0C0C0"/>
                  </a:outerShdw>
                </a:effectLst>
              </a:rPr>
              <a:t>操作系统特征</a:t>
            </a:r>
          </a:p>
        </p:txBody>
      </p:sp>
      <p:sp>
        <p:nvSpPr>
          <p:cNvPr id="20" name="矩形 19">
            <a:extLst>
              <a:ext uri="{FF2B5EF4-FFF2-40B4-BE49-F238E27FC236}">
                <a16:creationId xmlns:a16="http://schemas.microsoft.com/office/drawing/2014/main" id="{F860E158-2E78-4B88-A0F2-6DF827EE3529}"/>
              </a:ext>
            </a:extLst>
          </p:cNvPr>
          <p:cNvSpPr>
            <a:spLocks noChangeArrowheads="1" noChangeShapeType="1" noTextEdit="1"/>
          </p:cNvSpPr>
          <p:nvPr/>
        </p:nvSpPr>
        <p:spPr bwMode="auto">
          <a:xfrm>
            <a:off x="191344" y="121295"/>
            <a:ext cx="4752975"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1.4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操作系统的结构与特征 </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24260"/>
                                        </p:tgtEl>
                                        <p:attrNameLst>
                                          <p:attrName>style.visibility</p:attrName>
                                        </p:attrNameLst>
                                      </p:cBhvr>
                                      <p:to>
                                        <p:strVal val="visible"/>
                                      </p:to>
                                    </p:set>
                                    <p:anim calcmode="lin" valueType="num">
                                      <p:cBhvr additive="base">
                                        <p:cTn id="7" dur="500" fill="hold"/>
                                        <p:tgtEl>
                                          <p:spTgt spid="224260"/>
                                        </p:tgtEl>
                                        <p:attrNameLst>
                                          <p:attrName>ppt_x</p:attrName>
                                        </p:attrNameLst>
                                      </p:cBhvr>
                                      <p:tavLst>
                                        <p:tav tm="0">
                                          <p:val>
                                            <p:strVal val="#ppt_x"/>
                                          </p:val>
                                        </p:tav>
                                        <p:tav tm="100000">
                                          <p:val>
                                            <p:strVal val="#ppt_x"/>
                                          </p:val>
                                        </p:tav>
                                      </p:tavLst>
                                    </p:anim>
                                    <p:anim calcmode="lin" valueType="num">
                                      <p:cBhvr additive="base">
                                        <p:cTn id="8" dur="500" fill="hold"/>
                                        <p:tgtEl>
                                          <p:spTgt spid="224260"/>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24258"/>
                                        </p:tgtEl>
                                        <p:attrNameLst>
                                          <p:attrName>style.visibility</p:attrName>
                                        </p:attrNameLst>
                                      </p:cBhvr>
                                      <p:to>
                                        <p:strVal val="visible"/>
                                      </p:to>
                                    </p:set>
                                    <p:anim calcmode="lin" valueType="num">
                                      <p:cBhvr additive="base">
                                        <p:cTn id="12" dur="500" fill="hold"/>
                                        <p:tgtEl>
                                          <p:spTgt spid="224258"/>
                                        </p:tgtEl>
                                        <p:attrNameLst>
                                          <p:attrName>ppt_x</p:attrName>
                                        </p:attrNameLst>
                                      </p:cBhvr>
                                      <p:tavLst>
                                        <p:tav tm="0">
                                          <p:val>
                                            <p:strVal val="#ppt_x"/>
                                          </p:val>
                                        </p:tav>
                                        <p:tav tm="100000">
                                          <p:val>
                                            <p:strVal val="#ppt_x"/>
                                          </p:val>
                                        </p:tav>
                                      </p:tavLst>
                                    </p:anim>
                                    <p:anim calcmode="lin" valueType="num">
                                      <p:cBhvr additive="base">
                                        <p:cTn id="13" dur="500" fill="hold"/>
                                        <p:tgtEl>
                                          <p:spTgt spid="224258"/>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224259"/>
                                        </p:tgtEl>
                                        <p:attrNameLst>
                                          <p:attrName>style.visibility</p:attrName>
                                        </p:attrNameLst>
                                      </p:cBhvr>
                                      <p:to>
                                        <p:strVal val="visible"/>
                                      </p:to>
                                    </p:set>
                                    <p:anim calcmode="lin" valueType="num">
                                      <p:cBhvr additive="base">
                                        <p:cTn id="17" dur="500" fill="hold"/>
                                        <p:tgtEl>
                                          <p:spTgt spid="224259"/>
                                        </p:tgtEl>
                                        <p:attrNameLst>
                                          <p:attrName>ppt_x</p:attrName>
                                        </p:attrNameLst>
                                      </p:cBhvr>
                                      <p:tavLst>
                                        <p:tav tm="0">
                                          <p:val>
                                            <p:strVal val="#ppt_x"/>
                                          </p:val>
                                        </p:tav>
                                        <p:tav tm="100000">
                                          <p:val>
                                            <p:strVal val="#ppt_x"/>
                                          </p:val>
                                        </p:tav>
                                      </p:tavLst>
                                    </p:anim>
                                    <p:anim calcmode="lin" valueType="num">
                                      <p:cBhvr additive="base">
                                        <p:cTn id="18" dur="500" fill="hold"/>
                                        <p:tgtEl>
                                          <p:spTgt spid="224259"/>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24261"/>
                                        </p:tgtEl>
                                        <p:attrNameLst>
                                          <p:attrName>style.visibility</p:attrName>
                                        </p:attrNameLst>
                                      </p:cBhvr>
                                      <p:to>
                                        <p:strVal val="visible"/>
                                      </p:to>
                                    </p:set>
                                    <p:anim calcmode="lin" valueType="num">
                                      <p:cBhvr additive="base">
                                        <p:cTn id="22" dur="500" fill="hold"/>
                                        <p:tgtEl>
                                          <p:spTgt spid="224261"/>
                                        </p:tgtEl>
                                        <p:attrNameLst>
                                          <p:attrName>ppt_x</p:attrName>
                                        </p:attrNameLst>
                                      </p:cBhvr>
                                      <p:tavLst>
                                        <p:tav tm="0">
                                          <p:val>
                                            <p:strVal val="#ppt_x"/>
                                          </p:val>
                                        </p:tav>
                                        <p:tav tm="100000">
                                          <p:val>
                                            <p:strVal val="#ppt_x"/>
                                          </p:val>
                                        </p:tav>
                                      </p:tavLst>
                                    </p:anim>
                                    <p:anim calcmode="lin" valueType="num">
                                      <p:cBhvr additive="base">
                                        <p:cTn id="23" dur="500" fill="hold"/>
                                        <p:tgtEl>
                                          <p:spTgt spid="224261"/>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24262"/>
                                        </p:tgtEl>
                                        <p:attrNameLst>
                                          <p:attrName>style.visibility</p:attrName>
                                        </p:attrNameLst>
                                      </p:cBhvr>
                                      <p:to>
                                        <p:strVal val="visible"/>
                                      </p:to>
                                    </p:set>
                                    <p:anim calcmode="lin" valueType="num">
                                      <p:cBhvr additive="base">
                                        <p:cTn id="27" dur="500" fill="hold"/>
                                        <p:tgtEl>
                                          <p:spTgt spid="224262"/>
                                        </p:tgtEl>
                                        <p:attrNameLst>
                                          <p:attrName>ppt_x</p:attrName>
                                        </p:attrNameLst>
                                      </p:cBhvr>
                                      <p:tavLst>
                                        <p:tav tm="0">
                                          <p:val>
                                            <p:strVal val="#ppt_x"/>
                                          </p:val>
                                        </p:tav>
                                        <p:tav tm="100000">
                                          <p:val>
                                            <p:strVal val="#ppt_x"/>
                                          </p:val>
                                        </p:tav>
                                      </p:tavLst>
                                    </p:anim>
                                    <p:anim calcmode="lin" valueType="num">
                                      <p:cBhvr additive="base">
                                        <p:cTn id="28" dur="500" fill="hold"/>
                                        <p:tgtEl>
                                          <p:spTgt spid="224262"/>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224279"/>
                                        </p:tgtEl>
                                        <p:attrNameLst>
                                          <p:attrName>style.visibility</p:attrName>
                                        </p:attrNameLst>
                                      </p:cBhvr>
                                      <p:to>
                                        <p:strVal val="visible"/>
                                      </p:to>
                                    </p:set>
                                    <p:anim calcmode="lin" valueType="num">
                                      <p:cBhvr additive="base">
                                        <p:cTn id="32" dur="500" fill="hold"/>
                                        <p:tgtEl>
                                          <p:spTgt spid="224279"/>
                                        </p:tgtEl>
                                        <p:attrNameLst>
                                          <p:attrName>ppt_x</p:attrName>
                                        </p:attrNameLst>
                                      </p:cBhvr>
                                      <p:tavLst>
                                        <p:tav tm="0">
                                          <p:val>
                                            <p:strVal val="#ppt_x"/>
                                          </p:val>
                                        </p:tav>
                                        <p:tav tm="100000">
                                          <p:val>
                                            <p:strVal val="#ppt_x"/>
                                          </p:val>
                                        </p:tav>
                                      </p:tavLst>
                                    </p:anim>
                                    <p:anim calcmode="lin" valueType="num">
                                      <p:cBhvr additive="base">
                                        <p:cTn id="33" dur="500" fill="hold"/>
                                        <p:tgtEl>
                                          <p:spTgt spid="224279"/>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224263"/>
                                        </p:tgtEl>
                                        <p:attrNameLst>
                                          <p:attrName>style.visibility</p:attrName>
                                        </p:attrNameLst>
                                      </p:cBhvr>
                                      <p:to>
                                        <p:strVal val="visible"/>
                                      </p:to>
                                    </p:set>
                                    <p:anim calcmode="lin" valueType="num">
                                      <p:cBhvr additive="base">
                                        <p:cTn id="37" dur="500" fill="hold"/>
                                        <p:tgtEl>
                                          <p:spTgt spid="224263"/>
                                        </p:tgtEl>
                                        <p:attrNameLst>
                                          <p:attrName>ppt_x</p:attrName>
                                        </p:attrNameLst>
                                      </p:cBhvr>
                                      <p:tavLst>
                                        <p:tav tm="0">
                                          <p:val>
                                            <p:strVal val="#ppt_x"/>
                                          </p:val>
                                        </p:tav>
                                        <p:tav tm="100000">
                                          <p:val>
                                            <p:strVal val="#ppt_x"/>
                                          </p:val>
                                        </p:tav>
                                      </p:tavLst>
                                    </p:anim>
                                    <p:anim calcmode="lin" valueType="num">
                                      <p:cBhvr additive="base">
                                        <p:cTn id="38" dur="500" fill="hold"/>
                                        <p:tgtEl>
                                          <p:spTgt spid="224263"/>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224264"/>
                                        </p:tgtEl>
                                        <p:attrNameLst>
                                          <p:attrName>style.visibility</p:attrName>
                                        </p:attrNameLst>
                                      </p:cBhvr>
                                      <p:to>
                                        <p:strVal val="visible"/>
                                      </p:to>
                                    </p:set>
                                    <p:anim calcmode="lin" valueType="num">
                                      <p:cBhvr additive="base">
                                        <p:cTn id="42" dur="500" fill="hold"/>
                                        <p:tgtEl>
                                          <p:spTgt spid="224264"/>
                                        </p:tgtEl>
                                        <p:attrNameLst>
                                          <p:attrName>ppt_x</p:attrName>
                                        </p:attrNameLst>
                                      </p:cBhvr>
                                      <p:tavLst>
                                        <p:tav tm="0">
                                          <p:val>
                                            <p:strVal val="#ppt_x"/>
                                          </p:val>
                                        </p:tav>
                                        <p:tav tm="100000">
                                          <p:val>
                                            <p:strVal val="#ppt_x"/>
                                          </p:val>
                                        </p:tav>
                                      </p:tavLst>
                                    </p:anim>
                                    <p:anim calcmode="lin" valueType="num">
                                      <p:cBhvr additive="base">
                                        <p:cTn id="43" dur="500" fill="hold"/>
                                        <p:tgtEl>
                                          <p:spTgt spid="224264"/>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224265"/>
                                        </p:tgtEl>
                                        <p:attrNameLst>
                                          <p:attrName>style.visibility</p:attrName>
                                        </p:attrNameLst>
                                      </p:cBhvr>
                                      <p:to>
                                        <p:strVal val="visible"/>
                                      </p:to>
                                    </p:set>
                                    <p:anim calcmode="lin" valueType="num">
                                      <p:cBhvr additive="base">
                                        <p:cTn id="47" dur="500" fill="hold"/>
                                        <p:tgtEl>
                                          <p:spTgt spid="224265"/>
                                        </p:tgtEl>
                                        <p:attrNameLst>
                                          <p:attrName>ppt_x</p:attrName>
                                        </p:attrNameLst>
                                      </p:cBhvr>
                                      <p:tavLst>
                                        <p:tav tm="0">
                                          <p:val>
                                            <p:strVal val="#ppt_x"/>
                                          </p:val>
                                        </p:tav>
                                        <p:tav tm="100000">
                                          <p:val>
                                            <p:strVal val="#ppt_x"/>
                                          </p:val>
                                        </p:tav>
                                      </p:tavLst>
                                    </p:anim>
                                    <p:anim calcmode="lin" valueType="num">
                                      <p:cBhvr additive="base">
                                        <p:cTn id="48" dur="500" fill="hold"/>
                                        <p:tgtEl>
                                          <p:spTgt spid="224265"/>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224266"/>
                                        </p:tgtEl>
                                        <p:attrNameLst>
                                          <p:attrName>style.visibility</p:attrName>
                                        </p:attrNameLst>
                                      </p:cBhvr>
                                      <p:to>
                                        <p:strVal val="visible"/>
                                      </p:to>
                                    </p:set>
                                    <p:anim calcmode="lin" valueType="num">
                                      <p:cBhvr additive="base">
                                        <p:cTn id="52" dur="500" fill="hold"/>
                                        <p:tgtEl>
                                          <p:spTgt spid="224266"/>
                                        </p:tgtEl>
                                        <p:attrNameLst>
                                          <p:attrName>ppt_x</p:attrName>
                                        </p:attrNameLst>
                                      </p:cBhvr>
                                      <p:tavLst>
                                        <p:tav tm="0">
                                          <p:val>
                                            <p:strVal val="#ppt_x"/>
                                          </p:val>
                                        </p:tav>
                                        <p:tav tm="100000">
                                          <p:val>
                                            <p:strVal val="#ppt_x"/>
                                          </p:val>
                                        </p:tav>
                                      </p:tavLst>
                                    </p:anim>
                                    <p:anim calcmode="lin" valueType="num">
                                      <p:cBhvr additive="base">
                                        <p:cTn id="53" dur="500" fill="hold"/>
                                        <p:tgtEl>
                                          <p:spTgt spid="224266"/>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224273"/>
                                        </p:tgtEl>
                                        <p:attrNameLst>
                                          <p:attrName>style.visibility</p:attrName>
                                        </p:attrNameLst>
                                      </p:cBhvr>
                                      <p:to>
                                        <p:strVal val="visible"/>
                                      </p:to>
                                    </p:set>
                                    <p:anim calcmode="lin" valueType="num">
                                      <p:cBhvr additive="base">
                                        <p:cTn id="57" dur="500" fill="hold"/>
                                        <p:tgtEl>
                                          <p:spTgt spid="224273"/>
                                        </p:tgtEl>
                                        <p:attrNameLst>
                                          <p:attrName>ppt_x</p:attrName>
                                        </p:attrNameLst>
                                      </p:cBhvr>
                                      <p:tavLst>
                                        <p:tav tm="0">
                                          <p:val>
                                            <p:strVal val="#ppt_x"/>
                                          </p:val>
                                        </p:tav>
                                        <p:tav tm="100000">
                                          <p:val>
                                            <p:strVal val="#ppt_x"/>
                                          </p:val>
                                        </p:tav>
                                      </p:tavLst>
                                    </p:anim>
                                    <p:anim calcmode="lin" valueType="num">
                                      <p:cBhvr additive="base">
                                        <p:cTn id="58" dur="500" fill="hold"/>
                                        <p:tgtEl>
                                          <p:spTgt spid="224273"/>
                                        </p:tgtEl>
                                        <p:attrNameLst>
                                          <p:attrName>ppt_y</p:attrName>
                                        </p:attrNameLst>
                                      </p:cBhvr>
                                      <p:tavLst>
                                        <p:tav tm="0">
                                          <p:val>
                                            <p:strVal val="1+#ppt_h/2"/>
                                          </p:val>
                                        </p:tav>
                                        <p:tav tm="100000">
                                          <p:val>
                                            <p:strVal val="#ppt_y"/>
                                          </p:val>
                                        </p:tav>
                                      </p:tavLst>
                                    </p:anim>
                                  </p:childTnLst>
                                </p:cTn>
                              </p:par>
                            </p:childTnLst>
                          </p:cTn>
                        </p:par>
                        <p:par>
                          <p:cTn id="59" fill="hold" nodeType="afterGroup">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224281"/>
                                        </p:tgtEl>
                                        <p:attrNameLst>
                                          <p:attrName>style.visibility</p:attrName>
                                        </p:attrNameLst>
                                      </p:cBhvr>
                                      <p:to>
                                        <p:strVal val="visible"/>
                                      </p:to>
                                    </p:set>
                                    <p:anim calcmode="lin" valueType="num">
                                      <p:cBhvr additive="base">
                                        <p:cTn id="62" dur="500" fill="hold"/>
                                        <p:tgtEl>
                                          <p:spTgt spid="224281"/>
                                        </p:tgtEl>
                                        <p:attrNameLst>
                                          <p:attrName>ppt_x</p:attrName>
                                        </p:attrNameLst>
                                      </p:cBhvr>
                                      <p:tavLst>
                                        <p:tav tm="0">
                                          <p:val>
                                            <p:strVal val="#ppt_x"/>
                                          </p:val>
                                        </p:tav>
                                        <p:tav tm="100000">
                                          <p:val>
                                            <p:strVal val="#ppt_x"/>
                                          </p:val>
                                        </p:tav>
                                      </p:tavLst>
                                    </p:anim>
                                    <p:anim calcmode="lin" valueType="num">
                                      <p:cBhvr additive="base">
                                        <p:cTn id="63" dur="500" fill="hold"/>
                                        <p:tgtEl>
                                          <p:spTgt spid="224281"/>
                                        </p:tgtEl>
                                        <p:attrNameLst>
                                          <p:attrName>ppt_y</p:attrName>
                                        </p:attrNameLst>
                                      </p:cBhvr>
                                      <p:tavLst>
                                        <p:tav tm="0">
                                          <p:val>
                                            <p:strVal val="1+#ppt_h/2"/>
                                          </p:val>
                                        </p:tav>
                                        <p:tav tm="100000">
                                          <p:val>
                                            <p:strVal val="#ppt_y"/>
                                          </p:val>
                                        </p:tav>
                                      </p:tavLst>
                                    </p:anim>
                                  </p:childTnLst>
                                </p:cTn>
                              </p:par>
                            </p:childTnLst>
                          </p:cTn>
                        </p:par>
                        <p:par>
                          <p:cTn id="64" fill="hold" nodeType="afterGroup">
                            <p:stCondLst>
                              <p:cond delay="6000"/>
                            </p:stCondLst>
                            <p:childTnLst>
                              <p:par>
                                <p:cTn id="65" presetID="2" presetClass="entr" presetSubtype="4" fill="hold" grpId="0" nodeType="afterEffect">
                                  <p:stCondLst>
                                    <p:cond delay="0"/>
                                  </p:stCondLst>
                                  <p:childTnLst>
                                    <p:set>
                                      <p:cBhvr>
                                        <p:cTn id="66" dur="1" fill="hold">
                                          <p:stCondLst>
                                            <p:cond delay="0"/>
                                          </p:stCondLst>
                                        </p:cTn>
                                        <p:tgtEl>
                                          <p:spTgt spid="224274"/>
                                        </p:tgtEl>
                                        <p:attrNameLst>
                                          <p:attrName>style.visibility</p:attrName>
                                        </p:attrNameLst>
                                      </p:cBhvr>
                                      <p:to>
                                        <p:strVal val="visible"/>
                                      </p:to>
                                    </p:set>
                                    <p:anim calcmode="lin" valueType="num">
                                      <p:cBhvr additive="base">
                                        <p:cTn id="67" dur="500" fill="hold"/>
                                        <p:tgtEl>
                                          <p:spTgt spid="224274"/>
                                        </p:tgtEl>
                                        <p:attrNameLst>
                                          <p:attrName>ppt_x</p:attrName>
                                        </p:attrNameLst>
                                      </p:cBhvr>
                                      <p:tavLst>
                                        <p:tav tm="0">
                                          <p:val>
                                            <p:strVal val="#ppt_x"/>
                                          </p:val>
                                        </p:tav>
                                        <p:tav tm="100000">
                                          <p:val>
                                            <p:strVal val="#ppt_x"/>
                                          </p:val>
                                        </p:tav>
                                      </p:tavLst>
                                    </p:anim>
                                    <p:anim calcmode="lin" valueType="num">
                                      <p:cBhvr additive="base">
                                        <p:cTn id="68" dur="500" fill="hold"/>
                                        <p:tgtEl>
                                          <p:spTgt spid="224274"/>
                                        </p:tgtEl>
                                        <p:attrNameLst>
                                          <p:attrName>ppt_y</p:attrName>
                                        </p:attrNameLst>
                                      </p:cBhvr>
                                      <p:tavLst>
                                        <p:tav tm="0">
                                          <p:val>
                                            <p:strVal val="1+#ppt_h/2"/>
                                          </p:val>
                                        </p:tav>
                                        <p:tav tm="100000">
                                          <p:val>
                                            <p:strVal val="#ppt_y"/>
                                          </p:val>
                                        </p:tav>
                                      </p:tavLst>
                                    </p:anim>
                                  </p:childTnLst>
                                </p:cTn>
                              </p:par>
                            </p:childTnLst>
                          </p:cTn>
                        </p:par>
                        <p:par>
                          <p:cTn id="69" fill="hold" nodeType="afterGroup">
                            <p:stCondLst>
                              <p:cond delay="6500"/>
                            </p:stCondLst>
                            <p:childTnLst>
                              <p:par>
                                <p:cTn id="70" presetID="2" presetClass="entr" presetSubtype="4" fill="hold" nodeType="afterEffect">
                                  <p:stCondLst>
                                    <p:cond delay="0"/>
                                  </p:stCondLst>
                                  <p:childTnLst>
                                    <p:set>
                                      <p:cBhvr>
                                        <p:cTn id="71" dur="1" fill="hold">
                                          <p:stCondLst>
                                            <p:cond delay="0"/>
                                          </p:stCondLst>
                                        </p:cTn>
                                        <p:tgtEl>
                                          <p:spTgt spid="224275"/>
                                        </p:tgtEl>
                                        <p:attrNameLst>
                                          <p:attrName>style.visibility</p:attrName>
                                        </p:attrNameLst>
                                      </p:cBhvr>
                                      <p:to>
                                        <p:strVal val="visible"/>
                                      </p:to>
                                    </p:set>
                                    <p:anim calcmode="lin" valueType="num">
                                      <p:cBhvr additive="base">
                                        <p:cTn id="72" dur="500" fill="hold"/>
                                        <p:tgtEl>
                                          <p:spTgt spid="224275"/>
                                        </p:tgtEl>
                                        <p:attrNameLst>
                                          <p:attrName>ppt_x</p:attrName>
                                        </p:attrNameLst>
                                      </p:cBhvr>
                                      <p:tavLst>
                                        <p:tav tm="0">
                                          <p:val>
                                            <p:strVal val="#ppt_x"/>
                                          </p:val>
                                        </p:tav>
                                        <p:tav tm="100000">
                                          <p:val>
                                            <p:strVal val="#ppt_x"/>
                                          </p:val>
                                        </p:tav>
                                      </p:tavLst>
                                    </p:anim>
                                    <p:anim calcmode="lin" valueType="num">
                                      <p:cBhvr additive="base">
                                        <p:cTn id="73" dur="500" fill="hold"/>
                                        <p:tgtEl>
                                          <p:spTgt spid="224275"/>
                                        </p:tgtEl>
                                        <p:attrNameLst>
                                          <p:attrName>ppt_y</p:attrName>
                                        </p:attrNameLst>
                                      </p:cBhvr>
                                      <p:tavLst>
                                        <p:tav tm="0">
                                          <p:val>
                                            <p:strVal val="1+#ppt_h/2"/>
                                          </p:val>
                                        </p:tav>
                                        <p:tav tm="100000">
                                          <p:val>
                                            <p:strVal val="#ppt_y"/>
                                          </p:val>
                                        </p:tav>
                                      </p:tavLst>
                                    </p:anim>
                                  </p:childTnLst>
                                </p:cTn>
                              </p:par>
                            </p:childTnLst>
                          </p:cTn>
                        </p:par>
                        <p:par>
                          <p:cTn id="74" fill="hold" nodeType="afterGroup">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224278"/>
                                        </p:tgtEl>
                                        <p:attrNameLst>
                                          <p:attrName>style.visibility</p:attrName>
                                        </p:attrNameLst>
                                      </p:cBhvr>
                                      <p:to>
                                        <p:strVal val="visible"/>
                                      </p:to>
                                    </p:set>
                                    <p:anim calcmode="lin" valueType="num">
                                      <p:cBhvr additive="base">
                                        <p:cTn id="77" dur="500" fill="hold"/>
                                        <p:tgtEl>
                                          <p:spTgt spid="224278"/>
                                        </p:tgtEl>
                                        <p:attrNameLst>
                                          <p:attrName>ppt_x</p:attrName>
                                        </p:attrNameLst>
                                      </p:cBhvr>
                                      <p:tavLst>
                                        <p:tav tm="0">
                                          <p:val>
                                            <p:strVal val="#ppt_x"/>
                                          </p:val>
                                        </p:tav>
                                        <p:tav tm="100000">
                                          <p:val>
                                            <p:strVal val="#ppt_x"/>
                                          </p:val>
                                        </p:tav>
                                      </p:tavLst>
                                    </p:anim>
                                    <p:anim calcmode="lin" valueType="num">
                                      <p:cBhvr additive="base">
                                        <p:cTn id="78" dur="500" fill="hold"/>
                                        <p:tgtEl>
                                          <p:spTgt spid="2242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8" grpId="0" bldLvl="0" animBg="1"/>
      <p:bldP spid="224261" grpId="0"/>
      <p:bldP spid="224262" grpId="0" bldLvl="0" animBg="1"/>
      <p:bldP spid="224263" grpId="0" bldLvl="0" animBg="1"/>
      <p:bldP spid="224264" grpId="0" bldLvl="0" animBg="1"/>
      <p:bldP spid="224265" grpId="0" bldLvl="0" animBg="1"/>
      <p:bldP spid="224266" grpId="0"/>
      <p:bldP spid="224273" grpId="0" bldLvl="0" animBg="1"/>
      <p:bldP spid="224274" grpId="0" bldLvl="0" animBg="1"/>
      <p:bldP spid="224278" grpId="0"/>
      <p:bldP spid="224279" grpId="0"/>
      <p:bldP spid="22428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AutoShape 3">
            <a:extLst>
              <a:ext uri="{FF2B5EF4-FFF2-40B4-BE49-F238E27FC236}">
                <a16:creationId xmlns:a16="http://schemas.microsoft.com/office/drawing/2014/main" id="{B5535008-A36F-4A40-8D3C-A9E867C79ED9}"/>
              </a:ext>
            </a:extLst>
          </p:cNvPr>
          <p:cNvSpPr>
            <a:spLocks noChangeArrowheads="1"/>
          </p:cNvSpPr>
          <p:nvPr/>
        </p:nvSpPr>
        <p:spPr bwMode="auto">
          <a:xfrm>
            <a:off x="1578155" y="3940175"/>
            <a:ext cx="2543175" cy="1974850"/>
          </a:xfrm>
          <a:prstGeom prst="roundRect">
            <a:avLst>
              <a:gd name="adj" fmla="val 12699"/>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148484" name="Text Box 4">
            <a:extLst>
              <a:ext uri="{FF2B5EF4-FFF2-40B4-BE49-F238E27FC236}">
                <a16:creationId xmlns:a16="http://schemas.microsoft.com/office/drawing/2014/main" id="{37C93190-7ADC-41E7-977E-F5C848974316}"/>
              </a:ext>
            </a:extLst>
          </p:cNvPr>
          <p:cNvSpPr txBox="1"/>
          <p:nvPr/>
        </p:nvSpPr>
        <p:spPr>
          <a:xfrm>
            <a:off x="5043976" y="3479800"/>
            <a:ext cx="1905000" cy="460375"/>
          </a:xfrm>
          <a:prstGeom prst="rect">
            <a:avLst/>
          </a:prstGeom>
          <a:noFill/>
          <a:ln w="9525">
            <a:noFill/>
          </a:ln>
        </p:spPr>
        <p:txBody>
          <a:bodyPr>
            <a:spAutoFit/>
          </a:bodyPr>
          <a:lstStyle/>
          <a:p>
            <a:pPr algn="ctr">
              <a:spcBef>
                <a:spcPct val="50000"/>
              </a:spcBef>
            </a:pPr>
            <a:r>
              <a:rPr lang="en-US" altLang="zh-CN" sz="2400" noProof="1">
                <a:ln>
                  <a:solidFill>
                    <a:srgbClr val="FF0000"/>
                  </a:solidFill>
                </a:ln>
                <a:solidFill>
                  <a:srgbClr val="FF0000"/>
                </a:solidFill>
                <a:effectLst>
                  <a:outerShdw blurRad="38100" dist="38100" dir="2700000">
                    <a:srgbClr val="C0C0C0"/>
                  </a:outerShdw>
                </a:effectLst>
              </a:rPr>
              <a:t> </a:t>
            </a:r>
            <a:r>
              <a:rPr lang="zh-CN" altLang="en-US" sz="2400" noProof="1">
                <a:ln>
                  <a:solidFill>
                    <a:srgbClr val="FF0000"/>
                  </a:solidFill>
                </a:ln>
                <a:solidFill>
                  <a:srgbClr val="FF0000"/>
                </a:solidFill>
                <a:effectLst>
                  <a:outerShdw blurRad="38100" dist="38100" dir="2700000">
                    <a:srgbClr val="C0C0C0"/>
                  </a:outerShdw>
                </a:effectLst>
              </a:rPr>
              <a:t>本讲小结</a:t>
            </a:r>
          </a:p>
        </p:txBody>
      </p:sp>
      <p:sp>
        <p:nvSpPr>
          <p:cNvPr id="148485" name="AutoShape 5">
            <a:extLst>
              <a:ext uri="{FF2B5EF4-FFF2-40B4-BE49-F238E27FC236}">
                <a16:creationId xmlns:a16="http://schemas.microsoft.com/office/drawing/2014/main" id="{0C67966F-0FAF-4BF8-815D-492691AA06EA}"/>
              </a:ext>
            </a:extLst>
          </p:cNvPr>
          <p:cNvSpPr>
            <a:spLocks noChangeArrowheads="1"/>
          </p:cNvSpPr>
          <p:nvPr/>
        </p:nvSpPr>
        <p:spPr bwMode="auto">
          <a:xfrm>
            <a:off x="1621017" y="4625975"/>
            <a:ext cx="2408238" cy="1114425"/>
          </a:xfrm>
          <a:prstGeom prst="roundRect">
            <a:avLst>
              <a:gd name="adj" fmla="val 16667"/>
            </a:avLst>
          </a:prstGeom>
          <a:solidFill>
            <a:srgbClr val="FFFFFF"/>
          </a:solidFill>
          <a:ln>
            <a:noFill/>
          </a:ln>
          <a:effectLst>
            <a:prstShdw prst="shdw17" dist="17961" dir="13500000">
              <a:srgbClr val="999999"/>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148486" name="Text Box 18">
            <a:extLst>
              <a:ext uri="{FF2B5EF4-FFF2-40B4-BE49-F238E27FC236}">
                <a16:creationId xmlns:a16="http://schemas.microsoft.com/office/drawing/2014/main" id="{253C2A8A-FBFC-4B41-A7D6-07063B89F333}"/>
              </a:ext>
            </a:extLst>
          </p:cNvPr>
          <p:cNvSpPr txBox="1"/>
          <p:nvPr/>
        </p:nvSpPr>
        <p:spPr>
          <a:xfrm>
            <a:off x="1794055" y="4149725"/>
            <a:ext cx="2087562" cy="368300"/>
          </a:xfrm>
          <a:prstGeom prst="rect">
            <a:avLst/>
          </a:prstGeom>
          <a:noFill/>
          <a:ln w="9525">
            <a:noFill/>
          </a:ln>
        </p:spPr>
        <p:txBody>
          <a:bodyPr>
            <a:spAutoFit/>
          </a:bodyPr>
          <a:lstStyle/>
          <a:p>
            <a:pPr algn="ctr">
              <a:spcBef>
                <a:spcPct val="50000"/>
              </a:spcBef>
            </a:pPr>
            <a:r>
              <a:rPr lang="zh-CN" altLang="en-US" noProof="1">
                <a:solidFill>
                  <a:srgbClr val="FFFFFF"/>
                </a:solidFill>
                <a:effectLst>
                  <a:outerShdw blurRad="38100" dist="38100" dir="2700000">
                    <a:srgbClr val="C0C0C0"/>
                  </a:outerShdw>
                </a:effectLst>
              </a:rPr>
              <a:t>操作系统的类型</a:t>
            </a:r>
          </a:p>
        </p:txBody>
      </p:sp>
      <p:sp>
        <p:nvSpPr>
          <p:cNvPr id="148487" name="Text Box 9">
            <a:extLst>
              <a:ext uri="{FF2B5EF4-FFF2-40B4-BE49-F238E27FC236}">
                <a16:creationId xmlns:a16="http://schemas.microsoft.com/office/drawing/2014/main" id="{363D2A95-D877-43EC-85DD-547930701B09}"/>
              </a:ext>
            </a:extLst>
          </p:cNvPr>
          <p:cNvSpPr txBox="1"/>
          <p:nvPr/>
        </p:nvSpPr>
        <p:spPr>
          <a:xfrm>
            <a:off x="1649592" y="4732338"/>
            <a:ext cx="2316163" cy="1014412"/>
          </a:xfrm>
          <a:prstGeom prst="rect">
            <a:avLst/>
          </a:prstGeom>
          <a:noFill/>
          <a:ln w="9525">
            <a:noFill/>
          </a:ln>
        </p:spPr>
        <p:txBody>
          <a:bodyPr>
            <a:spAutoFit/>
          </a:bodyPr>
          <a:lstStyle/>
          <a:p>
            <a:pPr eaLnBrk="0" hangingPunct="0"/>
            <a:r>
              <a:rPr lang="zh-CN" altLang="en-US" sz="2000" noProof="1">
                <a:solidFill>
                  <a:srgbClr val="000000"/>
                </a:solidFill>
                <a:effectLst>
                  <a:outerShdw blurRad="38100" dist="38100" dir="2700000">
                    <a:srgbClr val="C0C0C0"/>
                  </a:outerShdw>
                </a:effectLst>
              </a:rPr>
              <a:t>    掌握各类操作系统的特征及其应用领域和相互关系</a:t>
            </a:r>
            <a:r>
              <a:rPr lang="en-US" altLang="zh-CN" sz="2000" noProof="1">
                <a:solidFill>
                  <a:srgbClr val="000000"/>
                </a:solidFill>
                <a:effectLst>
                  <a:outerShdw blurRad="38100" dist="38100" dir="2700000">
                    <a:srgbClr val="C0C0C0"/>
                  </a:outerShdw>
                </a:effectLst>
              </a:rPr>
              <a:t>.</a:t>
            </a:r>
          </a:p>
        </p:txBody>
      </p:sp>
      <p:sp>
        <p:nvSpPr>
          <p:cNvPr id="148488" name="AutoShape 8">
            <a:extLst>
              <a:ext uri="{FF2B5EF4-FFF2-40B4-BE49-F238E27FC236}">
                <a16:creationId xmlns:a16="http://schemas.microsoft.com/office/drawing/2014/main" id="{CCA15532-383D-4E1A-A559-8683725DF97A}"/>
              </a:ext>
            </a:extLst>
          </p:cNvPr>
          <p:cNvSpPr>
            <a:spLocks noChangeArrowheads="1"/>
          </p:cNvSpPr>
          <p:nvPr/>
        </p:nvSpPr>
        <p:spPr bwMode="auto">
          <a:xfrm>
            <a:off x="1567042" y="1276350"/>
            <a:ext cx="2543175" cy="2087563"/>
          </a:xfrm>
          <a:prstGeom prst="roundRect">
            <a:avLst>
              <a:gd name="adj" fmla="val 12699"/>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148489" name="AutoShape 9">
            <a:extLst>
              <a:ext uri="{FF2B5EF4-FFF2-40B4-BE49-F238E27FC236}">
                <a16:creationId xmlns:a16="http://schemas.microsoft.com/office/drawing/2014/main" id="{8A593673-664C-4402-962E-47A73EB3E6CA}"/>
              </a:ext>
            </a:extLst>
          </p:cNvPr>
          <p:cNvSpPr>
            <a:spLocks noChangeArrowheads="1"/>
          </p:cNvSpPr>
          <p:nvPr/>
        </p:nvSpPr>
        <p:spPr bwMode="auto">
          <a:xfrm>
            <a:off x="1621017" y="1852613"/>
            <a:ext cx="2408238" cy="1311275"/>
          </a:xfrm>
          <a:prstGeom prst="roundRect">
            <a:avLst>
              <a:gd name="adj" fmla="val 16667"/>
            </a:avLst>
          </a:prstGeom>
          <a:solidFill>
            <a:srgbClr val="FFFFFF"/>
          </a:solidFill>
          <a:ln>
            <a:noFill/>
          </a:ln>
          <a:effectLst>
            <a:prstShdw prst="shdw17" dist="17961" dir="13500000">
              <a:srgbClr val="999999"/>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148490" name="Text Box 18">
            <a:extLst>
              <a:ext uri="{FF2B5EF4-FFF2-40B4-BE49-F238E27FC236}">
                <a16:creationId xmlns:a16="http://schemas.microsoft.com/office/drawing/2014/main" id="{1246EA72-39FB-4A3E-9675-CBCB5974FEA1}"/>
              </a:ext>
            </a:extLst>
          </p:cNvPr>
          <p:cNvSpPr txBox="1"/>
          <p:nvPr/>
        </p:nvSpPr>
        <p:spPr>
          <a:xfrm>
            <a:off x="1505130" y="1412875"/>
            <a:ext cx="2665412" cy="368300"/>
          </a:xfrm>
          <a:prstGeom prst="rect">
            <a:avLst/>
          </a:prstGeom>
          <a:noFill/>
          <a:ln w="9525">
            <a:noFill/>
          </a:ln>
        </p:spPr>
        <p:txBody>
          <a:bodyPr>
            <a:spAutoFit/>
          </a:bodyPr>
          <a:lstStyle/>
          <a:p>
            <a:pPr algn="ctr">
              <a:spcBef>
                <a:spcPct val="50000"/>
              </a:spcBef>
            </a:pPr>
            <a:r>
              <a:rPr lang="zh-CN" altLang="en-US" noProof="1">
                <a:solidFill>
                  <a:srgbClr val="FFFFFF"/>
                </a:solidFill>
                <a:effectLst>
                  <a:outerShdw blurRad="38100" dist="38100" dir="2700000">
                    <a:srgbClr val="C0C0C0"/>
                  </a:outerShdw>
                </a:effectLst>
              </a:rPr>
              <a:t>操作系统的引入和发展 </a:t>
            </a:r>
            <a:endParaRPr lang="en-US" altLang="zh-CN" noProof="1">
              <a:solidFill>
                <a:srgbClr val="FFFFFF"/>
              </a:solidFill>
              <a:effectLst>
                <a:outerShdw blurRad="38100" dist="38100" dir="2700000">
                  <a:srgbClr val="C0C0C0"/>
                </a:outerShdw>
              </a:effectLst>
            </a:endParaRPr>
          </a:p>
        </p:txBody>
      </p:sp>
      <p:sp>
        <p:nvSpPr>
          <p:cNvPr id="148491" name="Text Box 9">
            <a:extLst>
              <a:ext uri="{FF2B5EF4-FFF2-40B4-BE49-F238E27FC236}">
                <a16:creationId xmlns:a16="http://schemas.microsoft.com/office/drawing/2014/main" id="{AA583623-28EC-486F-953E-ABD5246266B4}"/>
              </a:ext>
            </a:extLst>
          </p:cNvPr>
          <p:cNvSpPr txBox="1"/>
          <p:nvPr/>
        </p:nvSpPr>
        <p:spPr>
          <a:xfrm>
            <a:off x="1662292" y="1997075"/>
            <a:ext cx="2316163" cy="1014413"/>
          </a:xfrm>
          <a:prstGeom prst="rect">
            <a:avLst/>
          </a:prstGeom>
          <a:noFill/>
          <a:ln w="9525">
            <a:noFill/>
          </a:ln>
        </p:spPr>
        <p:txBody>
          <a:bodyPr>
            <a:spAutoFit/>
          </a:bodyPr>
          <a:lstStyle/>
          <a:p>
            <a:pPr eaLnBrk="0" hangingPunct="0"/>
            <a:r>
              <a:rPr lang="zh-CN" altLang="en-US" sz="2000" noProof="1">
                <a:solidFill>
                  <a:srgbClr val="000000"/>
                </a:solidFill>
                <a:effectLst>
                  <a:outerShdw blurRad="38100" dist="38100" dir="2700000">
                    <a:srgbClr val="C0C0C0"/>
                  </a:outerShdw>
                </a:effectLst>
              </a:rPr>
              <a:t>    切实掌握操作系统的定义及其发展历程。</a:t>
            </a:r>
            <a:endParaRPr lang="en-US" altLang="zh-CN" sz="2000" noProof="1">
              <a:solidFill>
                <a:srgbClr val="000000"/>
              </a:solidFill>
              <a:effectLst>
                <a:outerShdw blurRad="38100" dist="38100" dir="2700000">
                  <a:srgbClr val="C0C0C0"/>
                </a:outerShdw>
              </a:effectLst>
            </a:endParaRPr>
          </a:p>
        </p:txBody>
      </p:sp>
      <p:sp>
        <p:nvSpPr>
          <p:cNvPr id="148492" name="AutoShape 12">
            <a:extLst>
              <a:ext uri="{FF2B5EF4-FFF2-40B4-BE49-F238E27FC236}">
                <a16:creationId xmlns:a16="http://schemas.microsoft.com/office/drawing/2014/main" id="{AD32D250-5550-4FB1-9180-119E5DEE8927}"/>
              </a:ext>
            </a:extLst>
          </p:cNvPr>
          <p:cNvSpPr>
            <a:spLocks noChangeArrowheads="1"/>
          </p:cNvSpPr>
          <p:nvPr/>
        </p:nvSpPr>
        <p:spPr bwMode="auto">
          <a:xfrm>
            <a:off x="7935754" y="4125913"/>
            <a:ext cx="2543175" cy="1974850"/>
          </a:xfrm>
          <a:prstGeom prst="roundRect">
            <a:avLst>
              <a:gd name="adj" fmla="val 12699"/>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148493" name="AutoShape 13">
            <a:extLst>
              <a:ext uri="{FF2B5EF4-FFF2-40B4-BE49-F238E27FC236}">
                <a16:creationId xmlns:a16="http://schemas.microsoft.com/office/drawing/2014/main" id="{48A8CA07-6D86-4055-ABC6-B90E4F9DB360}"/>
              </a:ext>
            </a:extLst>
          </p:cNvPr>
          <p:cNvSpPr>
            <a:spLocks noChangeArrowheads="1"/>
          </p:cNvSpPr>
          <p:nvPr/>
        </p:nvSpPr>
        <p:spPr bwMode="auto">
          <a:xfrm>
            <a:off x="7989729" y="4732338"/>
            <a:ext cx="2408238" cy="1152525"/>
          </a:xfrm>
          <a:prstGeom prst="roundRect">
            <a:avLst>
              <a:gd name="adj" fmla="val 16667"/>
            </a:avLst>
          </a:prstGeom>
          <a:solidFill>
            <a:srgbClr val="FFFFFF"/>
          </a:solidFill>
          <a:ln>
            <a:noFill/>
          </a:ln>
          <a:effectLst>
            <a:prstShdw prst="shdw17" dist="17961" dir="13500000">
              <a:srgbClr val="999999"/>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148494" name="Text Box 18">
            <a:extLst>
              <a:ext uri="{FF2B5EF4-FFF2-40B4-BE49-F238E27FC236}">
                <a16:creationId xmlns:a16="http://schemas.microsoft.com/office/drawing/2014/main" id="{216EECAE-4D2A-4DCF-8604-84AD5E7EAC35}"/>
              </a:ext>
            </a:extLst>
          </p:cNvPr>
          <p:cNvSpPr txBox="1"/>
          <p:nvPr/>
        </p:nvSpPr>
        <p:spPr>
          <a:xfrm>
            <a:off x="8169117" y="4221163"/>
            <a:ext cx="2016125" cy="368300"/>
          </a:xfrm>
          <a:prstGeom prst="rect">
            <a:avLst/>
          </a:prstGeom>
          <a:noFill/>
          <a:ln w="9525">
            <a:noFill/>
          </a:ln>
        </p:spPr>
        <p:txBody>
          <a:bodyPr>
            <a:spAutoFit/>
          </a:bodyPr>
          <a:lstStyle/>
          <a:p>
            <a:pPr algn="ctr">
              <a:spcBef>
                <a:spcPct val="50000"/>
              </a:spcBef>
            </a:pPr>
            <a:r>
              <a:rPr lang="zh-CN" altLang="en-US" noProof="1">
                <a:solidFill>
                  <a:srgbClr val="FFFFFF"/>
                </a:solidFill>
                <a:effectLst>
                  <a:outerShdw blurRad="38100" dist="38100" dir="2700000">
                    <a:srgbClr val="C0C0C0"/>
                  </a:outerShdw>
                </a:effectLst>
              </a:rPr>
              <a:t>操作系统的设计</a:t>
            </a:r>
          </a:p>
        </p:txBody>
      </p:sp>
      <p:sp>
        <p:nvSpPr>
          <p:cNvPr id="148495" name="Text Box 9">
            <a:extLst>
              <a:ext uri="{FF2B5EF4-FFF2-40B4-BE49-F238E27FC236}">
                <a16:creationId xmlns:a16="http://schemas.microsoft.com/office/drawing/2014/main" id="{F78E53AB-668C-4367-AC80-7E9DDFBC6970}"/>
              </a:ext>
            </a:extLst>
          </p:cNvPr>
          <p:cNvSpPr txBox="1"/>
          <p:nvPr/>
        </p:nvSpPr>
        <p:spPr>
          <a:xfrm>
            <a:off x="8031004" y="4797426"/>
            <a:ext cx="2316163" cy="1014412"/>
          </a:xfrm>
          <a:prstGeom prst="rect">
            <a:avLst/>
          </a:prstGeom>
          <a:noFill/>
          <a:ln w="9525">
            <a:noFill/>
          </a:ln>
        </p:spPr>
        <p:txBody>
          <a:bodyPr>
            <a:spAutoFit/>
          </a:bodyPr>
          <a:lstStyle/>
          <a:p>
            <a:pPr algn="ctr" eaLnBrk="0" hangingPunct="0"/>
            <a:r>
              <a:rPr lang="zh-CN" altLang="en-US" sz="2000" noProof="1">
                <a:solidFill>
                  <a:srgbClr val="000000"/>
                </a:solidFill>
                <a:effectLst>
                  <a:outerShdw blurRad="38100" dist="38100" dir="2700000">
                    <a:srgbClr val="C0C0C0"/>
                  </a:outerShdw>
                </a:effectLst>
              </a:rPr>
              <a:t>掌握操作系统的内部结构和相关的设计方法。</a:t>
            </a:r>
          </a:p>
        </p:txBody>
      </p:sp>
      <p:sp>
        <p:nvSpPr>
          <p:cNvPr id="148496" name="AutoShape 16">
            <a:extLst>
              <a:ext uri="{FF2B5EF4-FFF2-40B4-BE49-F238E27FC236}">
                <a16:creationId xmlns:a16="http://schemas.microsoft.com/office/drawing/2014/main" id="{B418621C-5DA1-4B90-9C17-B5E34E587D38}"/>
              </a:ext>
            </a:extLst>
          </p:cNvPr>
          <p:cNvSpPr>
            <a:spLocks noChangeArrowheads="1"/>
          </p:cNvSpPr>
          <p:nvPr/>
        </p:nvSpPr>
        <p:spPr bwMode="auto">
          <a:xfrm>
            <a:off x="7880192" y="1347788"/>
            <a:ext cx="2663825" cy="2016125"/>
          </a:xfrm>
          <a:prstGeom prst="roundRect">
            <a:avLst>
              <a:gd name="adj" fmla="val 12699"/>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148497" name="AutoShape 17">
            <a:extLst>
              <a:ext uri="{FF2B5EF4-FFF2-40B4-BE49-F238E27FC236}">
                <a16:creationId xmlns:a16="http://schemas.microsoft.com/office/drawing/2014/main" id="{A0D7CFFF-7E19-4821-A595-F1DA29298B95}"/>
              </a:ext>
            </a:extLst>
          </p:cNvPr>
          <p:cNvSpPr>
            <a:spLocks noChangeArrowheads="1"/>
          </p:cNvSpPr>
          <p:nvPr/>
        </p:nvSpPr>
        <p:spPr bwMode="auto">
          <a:xfrm>
            <a:off x="7989729" y="1924051"/>
            <a:ext cx="2408238" cy="1223962"/>
          </a:xfrm>
          <a:prstGeom prst="roundRect">
            <a:avLst>
              <a:gd name="adj" fmla="val 16667"/>
            </a:avLst>
          </a:prstGeom>
          <a:solidFill>
            <a:srgbClr val="FFFFFF"/>
          </a:solidFill>
          <a:ln>
            <a:noFill/>
          </a:ln>
          <a:effectLst>
            <a:prstShdw prst="shdw17" dist="17961" dir="13500000">
              <a:srgbClr val="999999"/>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148498" name="Text Box 18">
            <a:extLst>
              <a:ext uri="{FF2B5EF4-FFF2-40B4-BE49-F238E27FC236}">
                <a16:creationId xmlns:a16="http://schemas.microsoft.com/office/drawing/2014/main" id="{E5C4375E-7D2D-47D6-87C1-9B21A30BF29C}"/>
              </a:ext>
            </a:extLst>
          </p:cNvPr>
          <p:cNvSpPr txBox="1"/>
          <p:nvPr/>
        </p:nvSpPr>
        <p:spPr>
          <a:xfrm>
            <a:off x="7773035" y="1443872"/>
            <a:ext cx="2808288" cy="368300"/>
          </a:xfrm>
          <a:prstGeom prst="rect">
            <a:avLst/>
          </a:prstGeom>
          <a:noFill/>
          <a:ln w="9525">
            <a:noFill/>
          </a:ln>
        </p:spPr>
        <p:txBody>
          <a:bodyPr>
            <a:spAutoFit/>
          </a:bodyPr>
          <a:lstStyle/>
          <a:p>
            <a:pPr algn="ctr">
              <a:spcBef>
                <a:spcPct val="50000"/>
              </a:spcBef>
            </a:pPr>
            <a:r>
              <a:rPr lang="zh-CN" altLang="en-US" noProof="1">
                <a:solidFill>
                  <a:srgbClr val="FFFFFF"/>
                </a:solidFill>
                <a:effectLst>
                  <a:outerShdw blurRad="38100" dist="38100" dir="2700000">
                    <a:srgbClr val="C0C0C0"/>
                  </a:outerShdw>
                </a:effectLst>
              </a:rPr>
              <a:t>操作系统的特征和功能 </a:t>
            </a:r>
            <a:endParaRPr lang="en-US" altLang="zh-CN" noProof="1">
              <a:solidFill>
                <a:srgbClr val="FFFFFF"/>
              </a:solidFill>
              <a:effectLst>
                <a:outerShdw blurRad="38100" dist="38100" dir="2700000">
                  <a:srgbClr val="C0C0C0"/>
                </a:outerShdw>
              </a:effectLst>
            </a:endParaRPr>
          </a:p>
        </p:txBody>
      </p:sp>
      <p:sp>
        <p:nvSpPr>
          <p:cNvPr id="148499" name="Text Box 9">
            <a:extLst>
              <a:ext uri="{FF2B5EF4-FFF2-40B4-BE49-F238E27FC236}">
                <a16:creationId xmlns:a16="http://schemas.microsoft.com/office/drawing/2014/main" id="{28E4C73A-8CEC-427B-81E8-155EC8E98483}"/>
              </a:ext>
            </a:extLst>
          </p:cNvPr>
          <p:cNvSpPr txBox="1"/>
          <p:nvPr/>
        </p:nvSpPr>
        <p:spPr>
          <a:xfrm>
            <a:off x="8031004" y="1995488"/>
            <a:ext cx="2316163" cy="1014413"/>
          </a:xfrm>
          <a:prstGeom prst="rect">
            <a:avLst/>
          </a:prstGeom>
          <a:noFill/>
          <a:ln w="9525">
            <a:noFill/>
          </a:ln>
        </p:spPr>
        <p:txBody>
          <a:bodyPr>
            <a:spAutoFit/>
          </a:bodyPr>
          <a:lstStyle/>
          <a:p>
            <a:pPr eaLnBrk="0" hangingPunct="0"/>
            <a:r>
              <a:rPr lang="zh-CN" altLang="en-US" sz="2000" noProof="1">
                <a:solidFill>
                  <a:srgbClr val="000000"/>
                </a:solidFill>
                <a:effectLst>
                  <a:outerShdw blurRad="38100" dist="38100" dir="2700000">
                    <a:srgbClr val="C0C0C0"/>
                  </a:outerShdw>
                </a:effectLst>
              </a:rPr>
              <a:t>     深入的理解操作系统具有四大特征和五太功能。</a:t>
            </a:r>
            <a:endParaRPr lang="en-US" altLang="zh-CN" sz="2000" noProof="1">
              <a:solidFill>
                <a:srgbClr val="000000"/>
              </a:solidFill>
              <a:effectLst>
                <a:outerShdw blurRad="38100" dist="38100" dir="2700000">
                  <a:srgbClr val="C0C0C0"/>
                </a:outerShdw>
              </a:effectLst>
            </a:endParaRPr>
          </a:p>
        </p:txBody>
      </p:sp>
      <p:grpSp>
        <p:nvGrpSpPr>
          <p:cNvPr id="148500" name="Group 20">
            <a:extLst>
              <a:ext uri="{FF2B5EF4-FFF2-40B4-BE49-F238E27FC236}">
                <a16:creationId xmlns:a16="http://schemas.microsoft.com/office/drawing/2014/main" id="{4F310F23-3032-4E48-B934-75DCA4E33DD3}"/>
              </a:ext>
            </a:extLst>
          </p:cNvPr>
          <p:cNvGrpSpPr>
            <a:grpSpLocks/>
          </p:cNvGrpSpPr>
          <p:nvPr/>
        </p:nvGrpSpPr>
        <p:grpSpPr bwMode="auto">
          <a:xfrm>
            <a:off x="4563280" y="2398184"/>
            <a:ext cx="2819400" cy="2803525"/>
            <a:chOff x="1968" y="1488"/>
            <a:chExt cx="1776" cy="1766"/>
          </a:xfrm>
        </p:grpSpPr>
        <p:sp>
          <p:nvSpPr>
            <p:cNvPr id="14357" name="AutoShape 21">
              <a:extLst>
                <a:ext uri="{FF2B5EF4-FFF2-40B4-BE49-F238E27FC236}">
                  <a16:creationId xmlns:a16="http://schemas.microsoft.com/office/drawing/2014/main" id="{440AE462-2B86-440D-80C9-0D5C6CBF7554}"/>
                </a:ext>
              </a:extLst>
            </p:cNvPr>
            <p:cNvSpPr>
              <a:spLocks noChangeArrowheads="1"/>
            </p:cNvSpPr>
            <p:nvPr/>
          </p:nvSpPr>
          <p:spPr bwMode="gray">
            <a:xfrm rot="6774404">
              <a:off x="2004" y="1578"/>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hlink">
                    <a:gamma/>
                    <a:shade val="0"/>
                    <a:invGamma/>
                  </a:schemeClr>
                </a:gs>
                <a:gs pos="100000">
                  <a:schemeClr val="hlink"/>
                </a:gs>
              </a:gsLst>
              <a:lin ang="2700000" scaled="1"/>
            </a:gradFill>
            <a:ln w="9525">
              <a:noFill/>
              <a:miter lim="800000"/>
            </a:ln>
            <a:effectLst/>
            <a:scene3d>
              <a:camera prst="legacyObliqueTopRight"/>
              <a:lightRig rig="legacyFlat3" dir="b"/>
            </a:scene3d>
            <a:sp3d extrusionH="176200" prstMaterial="legacyMatte">
              <a:bevelT w="13500" h="13500" prst="angle"/>
              <a:bevelB w="13500" h="13500" prst="angle"/>
              <a:extrusionClr>
                <a:schemeClr val="hlink"/>
              </a:extrusionClr>
            </a:sp3d>
          </p:spPr>
          <p:txBody>
            <a:bodyPr wrap="none" anchor="ctr">
              <a:flatTx/>
            </a:bodyPr>
            <a:lstStyle/>
            <a:p>
              <a:pPr>
                <a:defRPr/>
              </a:pPr>
              <a:endParaRPr lang="zh-CN" altLang="en-US" b="0">
                <a:ea typeface="+mn-ea"/>
              </a:endParaRPr>
            </a:p>
          </p:txBody>
        </p:sp>
        <p:sp>
          <p:nvSpPr>
            <p:cNvPr id="14358" name="AutoShape 22">
              <a:extLst>
                <a:ext uri="{FF2B5EF4-FFF2-40B4-BE49-F238E27FC236}">
                  <a16:creationId xmlns:a16="http://schemas.microsoft.com/office/drawing/2014/main" id="{5654272B-52EB-4A2B-92E9-FBD6AE6B5827}"/>
                </a:ext>
              </a:extLst>
            </p:cNvPr>
            <p:cNvSpPr>
              <a:spLocks noChangeArrowheads="1"/>
            </p:cNvSpPr>
            <p:nvPr/>
          </p:nvSpPr>
          <p:spPr bwMode="gray">
            <a:xfrm rot="12174404">
              <a:off x="1968" y="1567"/>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accent1">
                    <a:gamma/>
                    <a:shade val="0"/>
                    <a:invGamma/>
                  </a:schemeClr>
                </a:gs>
                <a:gs pos="100000">
                  <a:schemeClr val="accent1"/>
                </a:gs>
              </a:gsLst>
              <a:lin ang="2700000" scaled="1"/>
            </a:gradFill>
            <a:ln w="9525">
              <a:noFill/>
              <a:miter lim="800000"/>
            </a:ln>
            <a:effectLst/>
            <a:scene3d>
              <a:camera prst="legacyObliqueTopRight"/>
              <a:lightRig rig="legacyFlat3" dir="b"/>
            </a:scene3d>
            <a:sp3d extrusionH="176200" prstMaterial="legacyMatte">
              <a:bevelT w="13500" h="13500" prst="angle"/>
              <a:bevelB w="13500" h="13500" prst="angle"/>
              <a:extrusionClr>
                <a:schemeClr val="accent1"/>
              </a:extrusionClr>
            </a:sp3d>
          </p:spPr>
          <p:txBody>
            <a:bodyPr wrap="none" anchor="ctr">
              <a:flatTx/>
            </a:bodyPr>
            <a:lstStyle/>
            <a:p>
              <a:pPr>
                <a:defRPr/>
              </a:pPr>
              <a:endParaRPr lang="zh-CN" altLang="en-US" b="0">
                <a:ea typeface="+mn-ea"/>
              </a:endParaRPr>
            </a:p>
          </p:txBody>
        </p:sp>
        <p:sp>
          <p:nvSpPr>
            <p:cNvPr id="14359" name="AutoShape 23">
              <a:extLst>
                <a:ext uri="{FF2B5EF4-FFF2-40B4-BE49-F238E27FC236}">
                  <a16:creationId xmlns:a16="http://schemas.microsoft.com/office/drawing/2014/main" id="{18BFB33F-BF4F-4F0B-9E5E-FDEF80CE6747}"/>
                </a:ext>
              </a:extLst>
            </p:cNvPr>
            <p:cNvSpPr>
              <a:spLocks noChangeArrowheads="1"/>
            </p:cNvSpPr>
            <p:nvPr/>
          </p:nvSpPr>
          <p:spPr bwMode="gray">
            <a:xfrm rot="17574404">
              <a:off x="2029" y="1500"/>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folHlink">
                    <a:gamma/>
                    <a:shade val="6275"/>
                    <a:invGamma/>
                  </a:schemeClr>
                </a:gs>
                <a:gs pos="100000">
                  <a:schemeClr val="folHlink"/>
                </a:gs>
              </a:gsLst>
              <a:lin ang="2700000" scaled="1"/>
            </a:gradFill>
            <a:ln w="9525">
              <a:noFill/>
              <a:miter lim="800000"/>
            </a:ln>
            <a:effectLst/>
            <a:scene3d>
              <a:camera prst="legacyObliqueTopRight"/>
              <a:lightRig rig="legacyFlat3" dir="b"/>
            </a:scene3d>
            <a:sp3d extrusionH="176200" prstMaterial="legacyMatte">
              <a:bevelT w="13500" h="13500" prst="angle"/>
              <a:bevelB w="13500" h="13500" prst="angle"/>
              <a:extrusionClr>
                <a:schemeClr val="folHlink"/>
              </a:extrusionClr>
            </a:sp3d>
          </p:spPr>
          <p:txBody>
            <a:bodyPr wrap="none" anchor="ctr">
              <a:flatTx/>
            </a:bodyPr>
            <a:lstStyle/>
            <a:p>
              <a:pPr>
                <a:defRPr/>
              </a:pPr>
              <a:endParaRPr lang="zh-CN" altLang="en-US" b="0">
                <a:ea typeface="+mn-ea"/>
              </a:endParaRPr>
            </a:p>
          </p:txBody>
        </p:sp>
        <p:sp>
          <p:nvSpPr>
            <p:cNvPr id="14360" name="AutoShape 24">
              <a:extLst>
                <a:ext uri="{FF2B5EF4-FFF2-40B4-BE49-F238E27FC236}">
                  <a16:creationId xmlns:a16="http://schemas.microsoft.com/office/drawing/2014/main" id="{E04EFF57-4D16-40AC-86AC-12AA353D5955}"/>
                </a:ext>
              </a:extLst>
            </p:cNvPr>
            <p:cNvSpPr>
              <a:spLocks noChangeArrowheads="1"/>
            </p:cNvSpPr>
            <p:nvPr/>
          </p:nvSpPr>
          <p:spPr bwMode="gray">
            <a:xfrm rot="22974404">
              <a:off x="2056" y="1536"/>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adFill rotWithShape="1">
              <a:gsLst>
                <a:gs pos="0">
                  <a:schemeClr val="accent2">
                    <a:gamma/>
                    <a:shade val="0"/>
                    <a:invGamma/>
                  </a:schemeClr>
                </a:gs>
                <a:gs pos="100000">
                  <a:schemeClr val="accent2"/>
                </a:gs>
              </a:gsLst>
              <a:lin ang="2700000" scaled="1"/>
            </a:gradFill>
            <a:ln w="9525">
              <a:noFill/>
              <a:miter lim="800000"/>
            </a:ln>
            <a:effectLst/>
            <a:scene3d>
              <a:camera prst="legacyObliqueTopRight"/>
              <a:lightRig rig="legacyFlat3" dir="b"/>
            </a:scene3d>
            <a:sp3d extrusionH="176200" prstMaterial="legacyMatte">
              <a:bevelT w="13500" h="13500" prst="angle"/>
              <a:bevelB w="13500" h="13500" prst="angle"/>
              <a:extrusionClr>
                <a:schemeClr val="accent2"/>
              </a:extrusionClr>
            </a:sp3d>
          </p:spPr>
          <p:txBody>
            <a:bodyPr wrap="none" anchor="ctr">
              <a:flatTx/>
            </a:bodyPr>
            <a:lstStyle/>
            <a:p>
              <a:pPr>
                <a:defRPr/>
              </a:pPr>
              <a:endParaRPr lang="zh-CN" altLang="en-US" b="0">
                <a:ea typeface="+mn-ea"/>
              </a:endParaRPr>
            </a:p>
          </p:txBody>
        </p:sp>
      </p:grpSp>
      <p:sp>
        <p:nvSpPr>
          <p:cNvPr id="148505" name="矩形 148504">
            <a:extLst>
              <a:ext uri="{FF2B5EF4-FFF2-40B4-BE49-F238E27FC236}">
                <a16:creationId xmlns:a16="http://schemas.microsoft.com/office/drawing/2014/main" id="{711D820C-84E6-420C-83FA-53557E311421}"/>
              </a:ext>
            </a:extLst>
          </p:cNvPr>
          <p:cNvSpPr>
            <a:spLocks noChangeArrowheads="1" noChangeShapeType="1" noTextEdit="1"/>
          </p:cNvSpPr>
          <p:nvPr/>
        </p:nvSpPr>
        <p:spPr bwMode="auto">
          <a:xfrm>
            <a:off x="263352" y="168844"/>
            <a:ext cx="2592388"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1.5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本讲小结</a:t>
            </a:r>
          </a:p>
        </p:txBody>
      </p:sp>
    </p:spTree>
    <p:custDataLst>
      <p:tags r:id="rId1"/>
    </p:custDataLst>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8505"/>
                                        </p:tgtEl>
                                        <p:attrNameLst>
                                          <p:attrName>style.visibility</p:attrName>
                                        </p:attrNameLst>
                                      </p:cBhvr>
                                      <p:to>
                                        <p:strVal val="visible"/>
                                      </p:to>
                                    </p:set>
                                    <p:animEffect transition="in" filter="fade">
                                      <p:cBhvr>
                                        <p:cTn id="7" dur="2000"/>
                                        <p:tgtEl>
                                          <p:spTgt spid="148505"/>
                                        </p:tgtEl>
                                      </p:cBhvr>
                                    </p:animEffect>
                                  </p:childTnLst>
                                </p:cTn>
                              </p:par>
                            </p:childTnLst>
                          </p:cTn>
                        </p:par>
                        <p:par>
                          <p:cTn id="8" fill="hold" nodeType="afterGroup">
                            <p:stCondLst>
                              <p:cond delay="2000"/>
                            </p:stCondLst>
                            <p:childTnLst>
                              <p:par>
                                <p:cTn id="9" presetID="49" presetClass="entr" presetSubtype="0" decel="100000" fill="hold" nodeType="afterEffect">
                                  <p:stCondLst>
                                    <p:cond delay="0"/>
                                  </p:stCondLst>
                                  <p:childTnLst>
                                    <p:set>
                                      <p:cBhvr>
                                        <p:cTn id="10" dur="1" fill="hold">
                                          <p:stCondLst>
                                            <p:cond delay="0"/>
                                          </p:stCondLst>
                                        </p:cTn>
                                        <p:tgtEl>
                                          <p:spTgt spid="148500"/>
                                        </p:tgtEl>
                                        <p:attrNameLst>
                                          <p:attrName>style.visibility</p:attrName>
                                        </p:attrNameLst>
                                      </p:cBhvr>
                                      <p:to>
                                        <p:strVal val="visible"/>
                                      </p:to>
                                    </p:set>
                                    <p:anim calcmode="lin" valueType="num">
                                      <p:cBhvr>
                                        <p:cTn id="11" dur="500" fill="hold"/>
                                        <p:tgtEl>
                                          <p:spTgt spid="148500"/>
                                        </p:tgtEl>
                                        <p:attrNameLst>
                                          <p:attrName>ppt_w</p:attrName>
                                        </p:attrNameLst>
                                      </p:cBhvr>
                                      <p:tavLst>
                                        <p:tav tm="0">
                                          <p:val>
                                            <p:fltVal val="0"/>
                                          </p:val>
                                        </p:tav>
                                        <p:tav tm="100000">
                                          <p:val>
                                            <p:strVal val="#ppt_w"/>
                                          </p:val>
                                        </p:tav>
                                      </p:tavLst>
                                    </p:anim>
                                    <p:anim calcmode="lin" valueType="num">
                                      <p:cBhvr>
                                        <p:cTn id="12" dur="500" fill="hold"/>
                                        <p:tgtEl>
                                          <p:spTgt spid="148500"/>
                                        </p:tgtEl>
                                        <p:attrNameLst>
                                          <p:attrName>ppt_h</p:attrName>
                                        </p:attrNameLst>
                                      </p:cBhvr>
                                      <p:tavLst>
                                        <p:tav tm="0">
                                          <p:val>
                                            <p:fltVal val="0"/>
                                          </p:val>
                                        </p:tav>
                                        <p:tav tm="100000">
                                          <p:val>
                                            <p:strVal val="#ppt_h"/>
                                          </p:val>
                                        </p:tav>
                                      </p:tavLst>
                                    </p:anim>
                                    <p:anim calcmode="lin" valueType="num">
                                      <p:cBhvr>
                                        <p:cTn id="13" dur="500" fill="hold"/>
                                        <p:tgtEl>
                                          <p:spTgt spid="148500"/>
                                        </p:tgtEl>
                                        <p:attrNameLst>
                                          <p:attrName>style.rotation</p:attrName>
                                        </p:attrNameLst>
                                      </p:cBhvr>
                                      <p:tavLst>
                                        <p:tav tm="0">
                                          <p:val>
                                            <p:fltVal val="360"/>
                                          </p:val>
                                        </p:tav>
                                        <p:tav tm="100000">
                                          <p:val>
                                            <p:fltVal val="0"/>
                                          </p:val>
                                        </p:tav>
                                      </p:tavLst>
                                    </p:anim>
                                    <p:animEffect transition="in" filter="fade">
                                      <p:cBhvr>
                                        <p:cTn id="14" dur="500"/>
                                        <p:tgtEl>
                                          <p:spTgt spid="148500"/>
                                        </p:tgtEl>
                                      </p:cBhvr>
                                    </p:animEffect>
                                  </p:childTnLst>
                                </p:cTn>
                              </p:par>
                            </p:childTnLst>
                          </p:cTn>
                        </p:par>
                        <p:par>
                          <p:cTn id="15" fill="hold" nodeType="afterGroup">
                            <p:stCondLst>
                              <p:cond delay="2500"/>
                            </p:stCondLst>
                            <p:childTnLst>
                              <p:par>
                                <p:cTn id="16" presetID="51" presetClass="entr" presetSubtype="0" fill="hold" grpId="0" nodeType="afterEffect">
                                  <p:stCondLst>
                                    <p:cond delay="0"/>
                                  </p:stCondLst>
                                  <p:childTnLst>
                                    <p:set>
                                      <p:cBhvr>
                                        <p:cTn id="17" dur="1" fill="hold">
                                          <p:stCondLst>
                                            <p:cond delay="0"/>
                                          </p:stCondLst>
                                        </p:cTn>
                                        <p:tgtEl>
                                          <p:spTgt spid="148484"/>
                                        </p:tgtEl>
                                        <p:attrNameLst>
                                          <p:attrName>style.visibility</p:attrName>
                                        </p:attrNameLst>
                                      </p:cBhvr>
                                      <p:to>
                                        <p:strVal val="visible"/>
                                      </p:to>
                                    </p:set>
                                    <p:animEffect transition="in" filter="fade">
                                      <p:cBhvr>
                                        <p:cTn id="18" dur="770" decel="100000"/>
                                        <p:tgtEl>
                                          <p:spTgt spid="148484"/>
                                        </p:tgtEl>
                                      </p:cBhvr>
                                    </p:animEffect>
                                    <p:animScale>
                                      <p:cBhvr>
                                        <p:cTn id="19" dur="770" decel="100000"/>
                                        <p:tgtEl>
                                          <p:spTgt spid="148484"/>
                                        </p:tgtEl>
                                      </p:cBhvr>
                                      <p:from x="10000" y="10000"/>
                                      <p:to x="200000" y="450000"/>
                                    </p:animScale>
                                    <p:animScale>
                                      <p:cBhvr>
                                        <p:cTn id="20" dur="1230" accel="100000" fill="hold">
                                          <p:stCondLst>
                                            <p:cond delay="770"/>
                                          </p:stCondLst>
                                        </p:cTn>
                                        <p:tgtEl>
                                          <p:spTgt spid="148484"/>
                                        </p:tgtEl>
                                      </p:cBhvr>
                                      <p:from x="200000" y="450000"/>
                                      <p:to x="100000" y="100000"/>
                                    </p:animScale>
                                    <p:set>
                                      <p:cBhvr>
                                        <p:cTn id="21" dur="770" fill="hold"/>
                                        <p:tgtEl>
                                          <p:spTgt spid="148484"/>
                                        </p:tgtEl>
                                        <p:attrNameLst>
                                          <p:attrName>ppt_x</p:attrName>
                                        </p:attrNameLst>
                                      </p:cBhvr>
                                      <p:to>
                                        <p:strVal val="(0.5)"/>
                                      </p:to>
                                    </p:set>
                                    <p:anim from="(0.5)" to="(#ppt_x)" calcmode="lin" valueType="num">
                                      <p:cBhvr>
                                        <p:cTn id="22" dur="1230" accel="100000" fill="hold">
                                          <p:stCondLst>
                                            <p:cond delay="770"/>
                                          </p:stCondLst>
                                        </p:cTn>
                                        <p:tgtEl>
                                          <p:spTgt spid="148484"/>
                                        </p:tgtEl>
                                        <p:attrNameLst>
                                          <p:attrName>ppt_x</p:attrName>
                                        </p:attrNameLst>
                                      </p:cBhvr>
                                    </p:anim>
                                    <p:set>
                                      <p:cBhvr>
                                        <p:cTn id="23" dur="770" fill="hold"/>
                                        <p:tgtEl>
                                          <p:spTgt spid="148484"/>
                                        </p:tgtEl>
                                        <p:attrNameLst>
                                          <p:attrName>ppt_y</p:attrName>
                                        </p:attrNameLst>
                                      </p:cBhvr>
                                      <p:to>
                                        <p:strVal val="(#ppt_y+0.4)"/>
                                      </p:to>
                                    </p:set>
                                    <p:anim from="(#ppt_y+0.4)" to="(#ppt_y)" calcmode="lin" valueType="num">
                                      <p:cBhvr>
                                        <p:cTn id="24" dur="1230" accel="100000" fill="hold">
                                          <p:stCondLst>
                                            <p:cond delay="770"/>
                                          </p:stCondLst>
                                        </p:cTn>
                                        <p:tgtEl>
                                          <p:spTgt spid="148484"/>
                                        </p:tgtEl>
                                        <p:attrNameLst>
                                          <p:attrName>ppt_y</p:attrName>
                                        </p:attrNameLst>
                                      </p:cBhvr>
                                    </p:anim>
                                  </p:childTnLst>
                                </p:cTn>
                              </p:par>
                            </p:childTnLst>
                          </p:cTn>
                        </p:par>
                        <p:par>
                          <p:cTn id="25" fill="hold" nodeType="afterGroup">
                            <p:stCondLst>
                              <p:cond delay="4500"/>
                            </p:stCondLst>
                            <p:childTnLst>
                              <p:par>
                                <p:cTn id="26" presetID="2" presetClass="entr" presetSubtype="4" fill="hold" grpId="0" nodeType="afterEffect">
                                  <p:stCondLst>
                                    <p:cond delay="0"/>
                                  </p:stCondLst>
                                  <p:childTnLst>
                                    <p:set>
                                      <p:cBhvr>
                                        <p:cTn id="27" dur="1" fill="hold">
                                          <p:stCondLst>
                                            <p:cond delay="0"/>
                                          </p:stCondLst>
                                        </p:cTn>
                                        <p:tgtEl>
                                          <p:spTgt spid="148488"/>
                                        </p:tgtEl>
                                        <p:attrNameLst>
                                          <p:attrName>style.visibility</p:attrName>
                                        </p:attrNameLst>
                                      </p:cBhvr>
                                      <p:to>
                                        <p:strVal val="visible"/>
                                      </p:to>
                                    </p:set>
                                    <p:anim calcmode="lin" valueType="num">
                                      <p:cBhvr additive="base">
                                        <p:cTn id="28" dur="500" fill="hold"/>
                                        <p:tgtEl>
                                          <p:spTgt spid="148488"/>
                                        </p:tgtEl>
                                        <p:attrNameLst>
                                          <p:attrName>ppt_x</p:attrName>
                                        </p:attrNameLst>
                                      </p:cBhvr>
                                      <p:tavLst>
                                        <p:tav tm="0">
                                          <p:val>
                                            <p:strVal val="#ppt_x"/>
                                          </p:val>
                                        </p:tav>
                                        <p:tav tm="100000">
                                          <p:val>
                                            <p:strVal val="#ppt_x"/>
                                          </p:val>
                                        </p:tav>
                                      </p:tavLst>
                                    </p:anim>
                                    <p:anim calcmode="lin" valueType="num">
                                      <p:cBhvr additive="base">
                                        <p:cTn id="29" dur="500" fill="hold"/>
                                        <p:tgtEl>
                                          <p:spTgt spid="148488"/>
                                        </p:tgtEl>
                                        <p:attrNameLst>
                                          <p:attrName>ppt_y</p:attrName>
                                        </p:attrNameLst>
                                      </p:cBhvr>
                                      <p:tavLst>
                                        <p:tav tm="0">
                                          <p:val>
                                            <p:strVal val="1+#ppt_h/2"/>
                                          </p:val>
                                        </p:tav>
                                        <p:tav tm="100000">
                                          <p:val>
                                            <p:strVal val="#ppt_y"/>
                                          </p:val>
                                        </p:tav>
                                      </p:tavLst>
                                    </p:anim>
                                  </p:childTnLst>
                                </p:cTn>
                              </p:par>
                            </p:childTnLst>
                          </p:cTn>
                        </p:par>
                        <p:par>
                          <p:cTn id="30" fill="hold" nodeType="afterGroup">
                            <p:stCondLst>
                              <p:cond delay="5000"/>
                            </p:stCondLst>
                            <p:childTnLst>
                              <p:par>
                                <p:cTn id="31" presetID="2" presetClass="entr" presetSubtype="4" fill="hold" grpId="0" nodeType="afterEffect">
                                  <p:stCondLst>
                                    <p:cond delay="0"/>
                                  </p:stCondLst>
                                  <p:childTnLst>
                                    <p:set>
                                      <p:cBhvr>
                                        <p:cTn id="32" dur="1" fill="hold">
                                          <p:stCondLst>
                                            <p:cond delay="0"/>
                                          </p:stCondLst>
                                        </p:cTn>
                                        <p:tgtEl>
                                          <p:spTgt spid="148490"/>
                                        </p:tgtEl>
                                        <p:attrNameLst>
                                          <p:attrName>style.visibility</p:attrName>
                                        </p:attrNameLst>
                                      </p:cBhvr>
                                      <p:to>
                                        <p:strVal val="visible"/>
                                      </p:to>
                                    </p:set>
                                    <p:anim calcmode="lin" valueType="num">
                                      <p:cBhvr additive="base">
                                        <p:cTn id="33" dur="500" fill="hold"/>
                                        <p:tgtEl>
                                          <p:spTgt spid="148490"/>
                                        </p:tgtEl>
                                        <p:attrNameLst>
                                          <p:attrName>ppt_x</p:attrName>
                                        </p:attrNameLst>
                                      </p:cBhvr>
                                      <p:tavLst>
                                        <p:tav tm="0">
                                          <p:val>
                                            <p:strVal val="#ppt_x"/>
                                          </p:val>
                                        </p:tav>
                                        <p:tav tm="100000">
                                          <p:val>
                                            <p:strVal val="#ppt_x"/>
                                          </p:val>
                                        </p:tav>
                                      </p:tavLst>
                                    </p:anim>
                                    <p:anim calcmode="lin" valueType="num">
                                      <p:cBhvr additive="base">
                                        <p:cTn id="34" dur="500" fill="hold"/>
                                        <p:tgtEl>
                                          <p:spTgt spid="148490"/>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5500"/>
                            </p:stCondLst>
                            <p:childTnLst>
                              <p:par>
                                <p:cTn id="36" presetID="2" presetClass="entr" presetSubtype="4" fill="hold" grpId="0" nodeType="afterEffect">
                                  <p:stCondLst>
                                    <p:cond delay="0"/>
                                  </p:stCondLst>
                                  <p:childTnLst>
                                    <p:set>
                                      <p:cBhvr>
                                        <p:cTn id="37" dur="1" fill="hold">
                                          <p:stCondLst>
                                            <p:cond delay="0"/>
                                          </p:stCondLst>
                                        </p:cTn>
                                        <p:tgtEl>
                                          <p:spTgt spid="148489"/>
                                        </p:tgtEl>
                                        <p:attrNameLst>
                                          <p:attrName>style.visibility</p:attrName>
                                        </p:attrNameLst>
                                      </p:cBhvr>
                                      <p:to>
                                        <p:strVal val="visible"/>
                                      </p:to>
                                    </p:set>
                                    <p:anim calcmode="lin" valueType="num">
                                      <p:cBhvr additive="base">
                                        <p:cTn id="38" dur="500" fill="hold"/>
                                        <p:tgtEl>
                                          <p:spTgt spid="148489"/>
                                        </p:tgtEl>
                                        <p:attrNameLst>
                                          <p:attrName>ppt_x</p:attrName>
                                        </p:attrNameLst>
                                      </p:cBhvr>
                                      <p:tavLst>
                                        <p:tav tm="0">
                                          <p:val>
                                            <p:strVal val="#ppt_x"/>
                                          </p:val>
                                        </p:tav>
                                        <p:tav tm="100000">
                                          <p:val>
                                            <p:strVal val="#ppt_x"/>
                                          </p:val>
                                        </p:tav>
                                      </p:tavLst>
                                    </p:anim>
                                    <p:anim calcmode="lin" valueType="num">
                                      <p:cBhvr additive="base">
                                        <p:cTn id="39" dur="500" fill="hold"/>
                                        <p:tgtEl>
                                          <p:spTgt spid="148489"/>
                                        </p:tgtEl>
                                        <p:attrNameLst>
                                          <p:attrName>ppt_y</p:attrName>
                                        </p:attrNameLst>
                                      </p:cBhvr>
                                      <p:tavLst>
                                        <p:tav tm="0">
                                          <p:val>
                                            <p:strVal val="1+#ppt_h/2"/>
                                          </p:val>
                                        </p:tav>
                                        <p:tav tm="100000">
                                          <p:val>
                                            <p:strVal val="#ppt_y"/>
                                          </p:val>
                                        </p:tav>
                                      </p:tavLst>
                                    </p:anim>
                                  </p:childTnLst>
                                </p:cTn>
                              </p:par>
                            </p:childTnLst>
                          </p:cTn>
                        </p:par>
                        <p:par>
                          <p:cTn id="40" fill="hold" nodeType="afterGroup">
                            <p:stCondLst>
                              <p:cond delay="6000"/>
                            </p:stCondLst>
                            <p:childTnLst>
                              <p:par>
                                <p:cTn id="41" presetID="2" presetClass="entr" presetSubtype="4" fill="hold" grpId="0" nodeType="afterEffect">
                                  <p:stCondLst>
                                    <p:cond delay="0"/>
                                  </p:stCondLst>
                                  <p:childTnLst>
                                    <p:set>
                                      <p:cBhvr>
                                        <p:cTn id="42" dur="1" fill="hold">
                                          <p:stCondLst>
                                            <p:cond delay="0"/>
                                          </p:stCondLst>
                                        </p:cTn>
                                        <p:tgtEl>
                                          <p:spTgt spid="148491"/>
                                        </p:tgtEl>
                                        <p:attrNameLst>
                                          <p:attrName>style.visibility</p:attrName>
                                        </p:attrNameLst>
                                      </p:cBhvr>
                                      <p:to>
                                        <p:strVal val="visible"/>
                                      </p:to>
                                    </p:set>
                                    <p:anim calcmode="lin" valueType="num">
                                      <p:cBhvr additive="base">
                                        <p:cTn id="43" dur="500" fill="hold"/>
                                        <p:tgtEl>
                                          <p:spTgt spid="148491"/>
                                        </p:tgtEl>
                                        <p:attrNameLst>
                                          <p:attrName>ppt_x</p:attrName>
                                        </p:attrNameLst>
                                      </p:cBhvr>
                                      <p:tavLst>
                                        <p:tav tm="0">
                                          <p:val>
                                            <p:strVal val="#ppt_x"/>
                                          </p:val>
                                        </p:tav>
                                        <p:tav tm="100000">
                                          <p:val>
                                            <p:strVal val="#ppt_x"/>
                                          </p:val>
                                        </p:tav>
                                      </p:tavLst>
                                    </p:anim>
                                    <p:anim calcmode="lin" valueType="num">
                                      <p:cBhvr additive="base">
                                        <p:cTn id="44" dur="500" fill="hold"/>
                                        <p:tgtEl>
                                          <p:spTgt spid="148491"/>
                                        </p:tgtEl>
                                        <p:attrNameLst>
                                          <p:attrName>ppt_y</p:attrName>
                                        </p:attrNameLst>
                                      </p:cBhvr>
                                      <p:tavLst>
                                        <p:tav tm="0">
                                          <p:val>
                                            <p:strVal val="1+#ppt_h/2"/>
                                          </p:val>
                                        </p:tav>
                                        <p:tav tm="100000">
                                          <p:val>
                                            <p:strVal val="#ppt_y"/>
                                          </p:val>
                                        </p:tav>
                                      </p:tavLst>
                                    </p:anim>
                                  </p:childTnLst>
                                </p:cTn>
                              </p:par>
                            </p:childTnLst>
                          </p:cTn>
                        </p:par>
                        <p:par>
                          <p:cTn id="45" fill="hold" nodeType="afterGroup">
                            <p:stCondLst>
                              <p:cond delay="6500"/>
                            </p:stCondLst>
                            <p:childTnLst>
                              <p:par>
                                <p:cTn id="46" presetID="2" presetClass="entr" presetSubtype="4" fill="hold" grpId="0" nodeType="afterEffect">
                                  <p:stCondLst>
                                    <p:cond delay="0"/>
                                  </p:stCondLst>
                                  <p:childTnLst>
                                    <p:set>
                                      <p:cBhvr>
                                        <p:cTn id="47" dur="1" fill="hold">
                                          <p:stCondLst>
                                            <p:cond delay="0"/>
                                          </p:stCondLst>
                                        </p:cTn>
                                        <p:tgtEl>
                                          <p:spTgt spid="148496"/>
                                        </p:tgtEl>
                                        <p:attrNameLst>
                                          <p:attrName>style.visibility</p:attrName>
                                        </p:attrNameLst>
                                      </p:cBhvr>
                                      <p:to>
                                        <p:strVal val="visible"/>
                                      </p:to>
                                    </p:set>
                                    <p:anim calcmode="lin" valueType="num">
                                      <p:cBhvr additive="base">
                                        <p:cTn id="48" dur="500" fill="hold"/>
                                        <p:tgtEl>
                                          <p:spTgt spid="148496"/>
                                        </p:tgtEl>
                                        <p:attrNameLst>
                                          <p:attrName>ppt_x</p:attrName>
                                        </p:attrNameLst>
                                      </p:cBhvr>
                                      <p:tavLst>
                                        <p:tav tm="0">
                                          <p:val>
                                            <p:strVal val="#ppt_x"/>
                                          </p:val>
                                        </p:tav>
                                        <p:tav tm="100000">
                                          <p:val>
                                            <p:strVal val="#ppt_x"/>
                                          </p:val>
                                        </p:tav>
                                      </p:tavLst>
                                    </p:anim>
                                    <p:anim calcmode="lin" valueType="num">
                                      <p:cBhvr additive="base">
                                        <p:cTn id="49" dur="500" fill="hold"/>
                                        <p:tgtEl>
                                          <p:spTgt spid="148496"/>
                                        </p:tgtEl>
                                        <p:attrNameLst>
                                          <p:attrName>ppt_y</p:attrName>
                                        </p:attrNameLst>
                                      </p:cBhvr>
                                      <p:tavLst>
                                        <p:tav tm="0">
                                          <p:val>
                                            <p:strVal val="1+#ppt_h/2"/>
                                          </p:val>
                                        </p:tav>
                                        <p:tav tm="100000">
                                          <p:val>
                                            <p:strVal val="#ppt_y"/>
                                          </p:val>
                                        </p:tav>
                                      </p:tavLst>
                                    </p:anim>
                                  </p:childTnLst>
                                </p:cTn>
                              </p:par>
                            </p:childTnLst>
                          </p:cTn>
                        </p:par>
                        <p:par>
                          <p:cTn id="50" fill="hold" nodeType="afterGroup">
                            <p:stCondLst>
                              <p:cond delay="7000"/>
                            </p:stCondLst>
                            <p:childTnLst>
                              <p:par>
                                <p:cTn id="51" presetID="2" presetClass="entr" presetSubtype="4" fill="hold" grpId="0" nodeType="afterEffect">
                                  <p:stCondLst>
                                    <p:cond delay="0"/>
                                  </p:stCondLst>
                                  <p:childTnLst>
                                    <p:set>
                                      <p:cBhvr>
                                        <p:cTn id="52" dur="1" fill="hold">
                                          <p:stCondLst>
                                            <p:cond delay="0"/>
                                          </p:stCondLst>
                                        </p:cTn>
                                        <p:tgtEl>
                                          <p:spTgt spid="148498"/>
                                        </p:tgtEl>
                                        <p:attrNameLst>
                                          <p:attrName>style.visibility</p:attrName>
                                        </p:attrNameLst>
                                      </p:cBhvr>
                                      <p:to>
                                        <p:strVal val="visible"/>
                                      </p:to>
                                    </p:set>
                                    <p:anim calcmode="lin" valueType="num">
                                      <p:cBhvr additive="base">
                                        <p:cTn id="53" dur="500" fill="hold"/>
                                        <p:tgtEl>
                                          <p:spTgt spid="148498"/>
                                        </p:tgtEl>
                                        <p:attrNameLst>
                                          <p:attrName>ppt_x</p:attrName>
                                        </p:attrNameLst>
                                      </p:cBhvr>
                                      <p:tavLst>
                                        <p:tav tm="0">
                                          <p:val>
                                            <p:strVal val="#ppt_x"/>
                                          </p:val>
                                        </p:tav>
                                        <p:tav tm="100000">
                                          <p:val>
                                            <p:strVal val="#ppt_x"/>
                                          </p:val>
                                        </p:tav>
                                      </p:tavLst>
                                    </p:anim>
                                    <p:anim calcmode="lin" valueType="num">
                                      <p:cBhvr additive="base">
                                        <p:cTn id="54" dur="500" fill="hold"/>
                                        <p:tgtEl>
                                          <p:spTgt spid="148498"/>
                                        </p:tgtEl>
                                        <p:attrNameLst>
                                          <p:attrName>ppt_y</p:attrName>
                                        </p:attrNameLst>
                                      </p:cBhvr>
                                      <p:tavLst>
                                        <p:tav tm="0">
                                          <p:val>
                                            <p:strVal val="1+#ppt_h/2"/>
                                          </p:val>
                                        </p:tav>
                                        <p:tav tm="100000">
                                          <p:val>
                                            <p:strVal val="#ppt_y"/>
                                          </p:val>
                                        </p:tav>
                                      </p:tavLst>
                                    </p:anim>
                                  </p:childTnLst>
                                </p:cTn>
                              </p:par>
                            </p:childTnLst>
                          </p:cTn>
                        </p:par>
                        <p:par>
                          <p:cTn id="55" fill="hold" nodeType="afterGroup">
                            <p:stCondLst>
                              <p:cond delay="7500"/>
                            </p:stCondLst>
                            <p:childTnLst>
                              <p:par>
                                <p:cTn id="56" presetID="2" presetClass="entr" presetSubtype="4" fill="hold" grpId="0" nodeType="afterEffect">
                                  <p:stCondLst>
                                    <p:cond delay="0"/>
                                  </p:stCondLst>
                                  <p:childTnLst>
                                    <p:set>
                                      <p:cBhvr>
                                        <p:cTn id="57" dur="1" fill="hold">
                                          <p:stCondLst>
                                            <p:cond delay="0"/>
                                          </p:stCondLst>
                                        </p:cTn>
                                        <p:tgtEl>
                                          <p:spTgt spid="148497"/>
                                        </p:tgtEl>
                                        <p:attrNameLst>
                                          <p:attrName>style.visibility</p:attrName>
                                        </p:attrNameLst>
                                      </p:cBhvr>
                                      <p:to>
                                        <p:strVal val="visible"/>
                                      </p:to>
                                    </p:set>
                                    <p:anim calcmode="lin" valueType="num">
                                      <p:cBhvr additive="base">
                                        <p:cTn id="58" dur="500" fill="hold"/>
                                        <p:tgtEl>
                                          <p:spTgt spid="148497"/>
                                        </p:tgtEl>
                                        <p:attrNameLst>
                                          <p:attrName>ppt_x</p:attrName>
                                        </p:attrNameLst>
                                      </p:cBhvr>
                                      <p:tavLst>
                                        <p:tav tm="0">
                                          <p:val>
                                            <p:strVal val="#ppt_x"/>
                                          </p:val>
                                        </p:tav>
                                        <p:tav tm="100000">
                                          <p:val>
                                            <p:strVal val="#ppt_x"/>
                                          </p:val>
                                        </p:tav>
                                      </p:tavLst>
                                    </p:anim>
                                    <p:anim calcmode="lin" valueType="num">
                                      <p:cBhvr additive="base">
                                        <p:cTn id="59" dur="500" fill="hold"/>
                                        <p:tgtEl>
                                          <p:spTgt spid="148497"/>
                                        </p:tgtEl>
                                        <p:attrNameLst>
                                          <p:attrName>ppt_y</p:attrName>
                                        </p:attrNameLst>
                                      </p:cBhvr>
                                      <p:tavLst>
                                        <p:tav tm="0">
                                          <p:val>
                                            <p:strVal val="1+#ppt_h/2"/>
                                          </p:val>
                                        </p:tav>
                                        <p:tav tm="100000">
                                          <p:val>
                                            <p:strVal val="#ppt_y"/>
                                          </p:val>
                                        </p:tav>
                                      </p:tavLst>
                                    </p:anim>
                                  </p:childTnLst>
                                </p:cTn>
                              </p:par>
                            </p:childTnLst>
                          </p:cTn>
                        </p:par>
                        <p:par>
                          <p:cTn id="60" fill="hold" nodeType="afterGroup">
                            <p:stCondLst>
                              <p:cond delay="8000"/>
                            </p:stCondLst>
                            <p:childTnLst>
                              <p:par>
                                <p:cTn id="61" presetID="2" presetClass="entr" presetSubtype="4" fill="hold" grpId="0" nodeType="afterEffect">
                                  <p:stCondLst>
                                    <p:cond delay="0"/>
                                  </p:stCondLst>
                                  <p:childTnLst>
                                    <p:set>
                                      <p:cBhvr>
                                        <p:cTn id="62" dur="1" fill="hold">
                                          <p:stCondLst>
                                            <p:cond delay="0"/>
                                          </p:stCondLst>
                                        </p:cTn>
                                        <p:tgtEl>
                                          <p:spTgt spid="148499"/>
                                        </p:tgtEl>
                                        <p:attrNameLst>
                                          <p:attrName>style.visibility</p:attrName>
                                        </p:attrNameLst>
                                      </p:cBhvr>
                                      <p:to>
                                        <p:strVal val="visible"/>
                                      </p:to>
                                    </p:set>
                                    <p:anim calcmode="lin" valueType="num">
                                      <p:cBhvr additive="base">
                                        <p:cTn id="63" dur="500" fill="hold"/>
                                        <p:tgtEl>
                                          <p:spTgt spid="148499"/>
                                        </p:tgtEl>
                                        <p:attrNameLst>
                                          <p:attrName>ppt_x</p:attrName>
                                        </p:attrNameLst>
                                      </p:cBhvr>
                                      <p:tavLst>
                                        <p:tav tm="0">
                                          <p:val>
                                            <p:strVal val="#ppt_x"/>
                                          </p:val>
                                        </p:tav>
                                        <p:tav tm="100000">
                                          <p:val>
                                            <p:strVal val="#ppt_x"/>
                                          </p:val>
                                        </p:tav>
                                      </p:tavLst>
                                    </p:anim>
                                    <p:anim calcmode="lin" valueType="num">
                                      <p:cBhvr additive="base">
                                        <p:cTn id="64" dur="500" fill="hold"/>
                                        <p:tgtEl>
                                          <p:spTgt spid="148499"/>
                                        </p:tgtEl>
                                        <p:attrNameLst>
                                          <p:attrName>ppt_y</p:attrName>
                                        </p:attrNameLst>
                                      </p:cBhvr>
                                      <p:tavLst>
                                        <p:tav tm="0">
                                          <p:val>
                                            <p:strVal val="1+#ppt_h/2"/>
                                          </p:val>
                                        </p:tav>
                                        <p:tav tm="100000">
                                          <p:val>
                                            <p:strVal val="#ppt_y"/>
                                          </p:val>
                                        </p:tav>
                                      </p:tavLst>
                                    </p:anim>
                                  </p:childTnLst>
                                </p:cTn>
                              </p:par>
                            </p:childTnLst>
                          </p:cTn>
                        </p:par>
                        <p:par>
                          <p:cTn id="65" fill="hold" nodeType="afterGroup">
                            <p:stCondLst>
                              <p:cond delay="8500"/>
                            </p:stCondLst>
                            <p:childTnLst>
                              <p:par>
                                <p:cTn id="66" presetID="2" presetClass="entr" presetSubtype="4" fill="hold" grpId="0" nodeType="afterEffect">
                                  <p:stCondLst>
                                    <p:cond delay="0"/>
                                  </p:stCondLst>
                                  <p:childTnLst>
                                    <p:set>
                                      <p:cBhvr>
                                        <p:cTn id="67" dur="1" fill="hold">
                                          <p:stCondLst>
                                            <p:cond delay="0"/>
                                          </p:stCondLst>
                                        </p:cTn>
                                        <p:tgtEl>
                                          <p:spTgt spid="148483"/>
                                        </p:tgtEl>
                                        <p:attrNameLst>
                                          <p:attrName>style.visibility</p:attrName>
                                        </p:attrNameLst>
                                      </p:cBhvr>
                                      <p:to>
                                        <p:strVal val="visible"/>
                                      </p:to>
                                    </p:set>
                                    <p:anim calcmode="lin" valueType="num">
                                      <p:cBhvr additive="base">
                                        <p:cTn id="68" dur="500" fill="hold"/>
                                        <p:tgtEl>
                                          <p:spTgt spid="148483"/>
                                        </p:tgtEl>
                                        <p:attrNameLst>
                                          <p:attrName>ppt_x</p:attrName>
                                        </p:attrNameLst>
                                      </p:cBhvr>
                                      <p:tavLst>
                                        <p:tav tm="0">
                                          <p:val>
                                            <p:strVal val="#ppt_x"/>
                                          </p:val>
                                        </p:tav>
                                        <p:tav tm="100000">
                                          <p:val>
                                            <p:strVal val="#ppt_x"/>
                                          </p:val>
                                        </p:tav>
                                      </p:tavLst>
                                    </p:anim>
                                    <p:anim calcmode="lin" valueType="num">
                                      <p:cBhvr additive="base">
                                        <p:cTn id="69" dur="500" fill="hold"/>
                                        <p:tgtEl>
                                          <p:spTgt spid="148483"/>
                                        </p:tgtEl>
                                        <p:attrNameLst>
                                          <p:attrName>ppt_y</p:attrName>
                                        </p:attrNameLst>
                                      </p:cBhvr>
                                      <p:tavLst>
                                        <p:tav tm="0">
                                          <p:val>
                                            <p:strVal val="1+#ppt_h/2"/>
                                          </p:val>
                                        </p:tav>
                                        <p:tav tm="100000">
                                          <p:val>
                                            <p:strVal val="#ppt_y"/>
                                          </p:val>
                                        </p:tav>
                                      </p:tavLst>
                                    </p:anim>
                                  </p:childTnLst>
                                </p:cTn>
                              </p:par>
                            </p:childTnLst>
                          </p:cTn>
                        </p:par>
                        <p:par>
                          <p:cTn id="70" fill="hold" nodeType="afterGroup">
                            <p:stCondLst>
                              <p:cond delay="9000"/>
                            </p:stCondLst>
                            <p:childTnLst>
                              <p:par>
                                <p:cTn id="71" presetID="2" presetClass="entr" presetSubtype="4" fill="hold" grpId="0" nodeType="afterEffect">
                                  <p:stCondLst>
                                    <p:cond delay="0"/>
                                  </p:stCondLst>
                                  <p:childTnLst>
                                    <p:set>
                                      <p:cBhvr>
                                        <p:cTn id="72" dur="1" fill="hold">
                                          <p:stCondLst>
                                            <p:cond delay="0"/>
                                          </p:stCondLst>
                                        </p:cTn>
                                        <p:tgtEl>
                                          <p:spTgt spid="148486"/>
                                        </p:tgtEl>
                                        <p:attrNameLst>
                                          <p:attrName>style.visibility</p:attrName>
                                        </p:attrNameLst>
                                      </p:cBhvr>
                                      <p:to>
                                        <p:strVal val="visible"/>
                                      </p:to>
                                    </p:set>
                                    <p:anim calcmode="lin" valueType="num">
                                      <p:cBhvr additive="base">
                                        <p:cTn id="73" dur="500" fill="hold"/>
                                        <p:tgtEl>
                                          <p:spTgt spid="148486"/>
                                        </p:tgtEl>
                                        <p:attrNameLst>
                                          <p:attrName>ppt_x</p:attrName>
                                        </p:attrNameLst>
                                      </p:cBhvr>
                                      <p:tavLst>
                                        <p:tav tm="0">
                                          <p:val>
                                            <p:strVal val="#ppt_x"/>
                                          </p:val>
                                        </p:tav>
                                        <p:tav tm="100000">
                                          <p:val>
                                            <p:strVal val="#ppt_x"/>
                                          </p:val>
                                        </p:tav>
                                      </p:tavLst>
                                    </p:anim>
                                    <p:anim calcmode="lin" valueType="num">
                                      <p:cBhvr additive="base">
                                        <p:cTn id="74" dur="500" fill="hold"/>
                                        <p:tgtEl>
                                          <p:spTgt spid="148486"/>
                                        </p:tgtEl>
                                        <p:attrNameLst>
                                          <p:attrName>ppt_y</p:attrName>
                                        </p:attrNameLst>
                                      </p:cBhvr>
                                      <p:tavLst>
                                        <p:tav tm="0">
                                          <p:val>
                                            <p:strVal val="1+#ppt_h/2"/>
                                          </p:val>
                                        </p:tav>
                                        <p:tav tm="100000">
                                          <p:val>
                                            <p:strVal val="#ppt_y"/>
                                          </p:val>
                                        </p:tav>
                                      </p:tavLst>
                                    </p:anim>
                                  </p:childTnLst>
                                </p:cTn>
                              </p:par>
                            </p:childTnLst>
                          </p:cTn>
                        </p:par>
                        <p:par>
                          <p:cTn id="75" fill="hold" nodeType="afterGroup">
                            <p:stCondLst>
                              <p:cond delay="9500"/>
                            </p:stCondLst>
                            <p:childTnLst>
                              <p:par>
                                <p:cTn id="76" presetID="2" presetClass="entr" presetSubtype="4" fill="hold" grpId="0" nodeType="afterEffect">
                                  <p:stCondLst>
                                    <p:cond delay="0"/>
                                  </p:stCondLst>
                                  <p:childTnLst>
                                    <p:set>
                                      <p:cBhvr>
                                        <p:cTn id="77" dur="1" fill="hold">
                                          <p:stCondLst>
                                            <p:cond delay="0"/>
                                          </p:stCondLst>
                                        </p:cTn>
                                        <p:tgtEl>
                                          <p:spTgt spid="148485"/>
                                        </p:tgtEl>
                                        <p:attrNameLst>
                                          <p:attrName>style.visibility</p:attrName>
                                        </p:attrNameLst>
                                      </p:cBhvr>
                                      <p:to>
                                        <p:strVal val="visible"/>
                                      </p:to>
                                    </p:set>
                                    <p:anim calcmode="lin" valueType="num">
                                      <p:cBhvr additive="base">
                                        <p:cTn id="78" dur="500" fill="hold"/>
                                        <p:tgtEl>
                                          <p:spTgt spid="148485"/>
                                        </p:tgtEl>
                                        <p:attrNameLst>
                                          <p:attrName>ppt_x</p:attrName>
                                        </p:attrNameLst>
                                      </p:cBhvr>
                                      <p:tavLst>
                                        <p:tav tm="0">
                                          <p:val>
                                            <p:strVal val="#ppt_x"/>
                                          </p:val>
                                        </p:tav>
                                        <p:tav tm="100000">
                                          <p:val>
                                            <p:strVal val="#ppt_x"/>
                                          </p:val>
                                        </p:tav>
                                      </p:tavLst>
                                    </p:anim>
                                    <p:anim calcmode="lin" valueType="num">
                                      <p:cBhvr additive="base">
                                        <p:cTn id="79" dur="500" fill="hold"/>
                                        <p:tgtEl>
                                          <p:spTgt spid="148485"/>
                                        </p:tgtEl>
                                        <p:attrNameLst>
                                          <p:attrName>ppt_y</p:attrName>
                                        </p:attrNameLst>
                                      </p:cBhvr>
                                      <p:tavLst>
                                        <p:tav tm="0">
                                          <p:val>
                                            <p:strVal val="1+#ppt_h/2"/>
                                          </p:val>
                                        </p:tav>
                                        <p:tav tm="100000">
                                          <p:val>
                                            <p:strVal val="#ppt_y"/>
                                          </p:val>
                                        </p:tav>
                                      </p:tavLst>
                                    </p:anim>
                                  </p:childTnLst>
                                </p:cTn>
                              </p:par>
                            </p:childTnLst>
                          </p:cTn>
                        </p:par>
                        <p:par>
                          <p:cTn id="80" fill="hold" nodeType="afterGroup">
                            <p:stCondLst>
                              <p:cond delay="10000"/>
                            </p:stCondLst>
                            <p:childTnLst>
                              <p:par>
                                <p:cTn id="81" presetID="2" presetClass="entr" presetSubtype="4" fill="hold" grpId="0" nodeType="afterEffect">
                                  <p:stCondLst>
                                    <p:cond delay="0"/>
                                  </p:stCondLst>
                                  <p:childTnLst>
                                    <p:set>
                                      <p:cBhvr>
                                        <p:cTn id="82" dur="1" fill="hold">
                                          <p:stCondLst>
                                            <p:cond delay="0"/>
                                          </p:stCondLst>
                                        </p:cTn>
                                        <p:tgtEl>
                                          <p:spTgt spid="148487"/>
                                        </p:tgtEl>
                                        <p:attrNameLst>
                                          <p:attrName>style.visibility</p:attrName>
                                        </p:attrNameLst>
                                      </p:cBhvr>
                                      <p:to>
                                        <p:strVal val="visible"/>
                                      </p:to>
                                    </p:set>
                                    <p:anim calcmode="lin" valueType="num">
                                      <p:cBhvr additive="base">
                                        <p:cTn id="83" dur="500" fill="hold"/>
                                        <p:tgtEl>
                                          <p:spTgt spid="148487"/>
                                        </p:tgtEl>
                                        <p:attrNameLst>
                                          <p:attrName>ppt_x</p:attrName>
                                        </p:attrNameLst>
                                      </p:cBhvr>
                                      <p:tavLst>
                                        <p:tav tm="0">
                                          <p:val>
                                            <p:strVal val="#ppt_x"/>
                                          </p:val>
                                        </p:tav>
                                        <p:tav tm="100000">
                                          <p:val>
                                            <p:strVal val="#ppt_x"/>
                                          </p:val>
                                        </p:tav>
                                      </p:tavLst>
                                    </p:anim>
                                    <p:anim calcmode="lin" valueType="num">
                                      <p:cBhvr additive="base">
                                        <p:cTn id="84" dur="500" fill="hold"/>
                                        <p:tgtEl>
                                          <p:spTgt spid="148487"/>
                                        </p:tgtEl>
                                        <p:attrNameLst>
                                          <p:attrName>ppt_y</p:attrName>
                                        </p:attrNameLst>
                                      </p:cBhvr>
                                      <p:tavLst>
                                        <p:tav tm="0">
                                          <p:val>
                                            <p:strVal val="1+#ppt_h/2"/>
                                          </p:val>
                                        </p:tav>
                                        <p:tav tm="100000">
                                          <p:val>
                                            <p:strVal val="#ppt_y"/>
                                          </p:val>
                                        </p:tav>
                                      </p:tavLst>
                                    </p:anim>
                                  </p:childTnLst>
                                </p:cTn>
                              </p:par>
                            </p:childTnLst>
                          </p:cTn>
                        </p:par>
                        <p:par>
                          <p:cTn id="85" fill="hold" nodeType="afterGroup">
                            <p:stCondLst>
                              <p:cond delay="10500"/>
                            </p:stCondLst>
                            <p:childTnLst>
                              <p:par>
                                <p:cTn id="86" presetID="2" presetClass="entr" presetSubtype="4" fill="hold" grpId="0" nodeType="afterEffect">
                                  <p:stCondLst>
                                    <p:cond delay="0"/>
                                  </p:stCondLst>
                                  <p:childTnLst>
                                    <p:set>
                                      <p:cBhvr>
                                        <p:cTn id="87" dur="1" fill="hold">
                                          <p:stCondLst>
                                            <p:cond delay="0"/>
                                          </p:stCondLst>
                                        </p:cTn>
                                        <p:tgtEl>
                                          <p:spTgt spid="148492"/>
                                        </p:tgtEl>
                                        <p:attrNameLst>
                                          <p:attrName>style.visibility</p:attrName>
                                        </p:attrNameLst>
                                      </p:cBhvr>
                                      <p:to>
                                        <p:strVal val="visible"/>
                                      </p:to>
                                    </p:set>
                                    <p:anim calcmode="lin" valueType="num">
                                      <p:cBhvr additive="base">
                                        <p:cTn id="88" dur="500" fill="hold"/>
                                        <p:tgtEl>
                                          <p:spTgt spid="148492"/>
                                        </p:tgtEl>
                                        <p:attrNameLst>
                                          <p:attrName>ppt_x</p:attrName>
                                        </p:attrNameLst>
                                      </p:cBhvr>
                                      <p:tavLst>
                                        <p:tav tm="0">
                                          <p:val>
                                            <p:strVal val="#ppt_x"/>
                                          </p:val>
                                        </p:tav>
                                        <p:tav tm="100000">
                                          <p:val>
                                            <p:strVal val="#ppt_x"/>
                                          </p:val>
                                        </p:tav>
                                      </p:tavLst>
                                    </p:anim>
                                    <p:anim calcmode="lin" valueType="num">
                                      <p:cBhvr additive="base">
                                        <p:cTn id="89" dur="500" fill="hold"/>
                                        <p:tgtEl>
                                          <p:spTgt spid="148492"/>
                                        </p:tgtEl>
                                        <p:attrNameLst>
                                          <p:attrName>ppt_y</p:attrName>
                                        </p:attrNameLst>
                                      </p:cBhvr>
                                      <p:tavLst>
                                        <p:tav tm="0">
                                          <p:val>
                                            <p:strVal val="1+#ppt_h/2"/>
                                          </p:val>
                                        </p:tav>
                                        <p:tav tm="100000">
                                          <p:val>
                                            <p:strVal val="#ppt_y"/>
                                          </p:val>
                                        </p:tav>
                                      </p:tavLst>
                                    </p:anim>
                                  </p:childTnLst>
                                </p:cTn>
                              </p:par>
                            </p:childTnLst>
                          </p:cTn>
                        </p:par>
                        <p:par>
                          <p:cTn id="90" fill="hold" nodeType="afterGroup">
                            <p:stCondLst>
                              <p:cond delay="11000"/>
                            </p:stCondLst>
                            <p:childTnLst>
                              <p:par>
                                <p:cTn id="91" presetID="2" presetClass="entr" presetSubtype="4" fill="hold" grpId="0" nodeType="afterEffect">
                                  <p:stCondLst>
                                    <p:cond delay="0"/>
                                  </p:stCondLst>
                                  <p:childTnLst>
                                    <p:set>
                                      <p:cBhvr>
                                        <p:cTn id="92" dur="1" fill="hold">
                                          <p:stCondLst>
                                            <p:cond delay="0"/>
                                          </p:stCondLst>
                                        </p:cTn>
                                        <p:tgtEl>
                                          <p:spTgt spid="148494"/>
                                        </p:tgtEl>
                                        <p:attrNameLst>
                                          <p:attrName>style.visibility</p:attrName>
                                        </p:attrNameLst>
                                      </p:cBhvr>
                                      <p:to>
                                        <p:strVal val="visible"/>
                                      </p:to>
                                    </p:set>
                                    <p:anim calcmode="lin" valueType="num">
                                      <p:cBhvr additive="base">
                                        <p:cTn id="93" dur="500" fill="hold"/>
                                        <p:tgtEl>
                                          <p:spTgt spid="148494"/>
                                        </p:tgtEl>
                                        <p:attrNameLst>
                                          <p:attrName>ppt_x</p:attrName>
                                        </p:attrNameLst>
                                      </p:cBhvr>
                                      <p:tavLst>
                                        <p:tav tm="0">
                                          <p:val>
                                            <p:strVal val="#ppt_x"/>
                                          </p:val>
                                        </p:tav>
                                        <p:tav tm="100000">
                                          <p:val>
                                            <p:strVal val="#ppt_x"/>
                                          </p:val>
                                        </p:tav>
                                      </p:tavLst>
                                    </p:anim>
                                    <p:anim calcmode="lin" valueType="num">
                                      <p:cBhvr additive="base">
                                        <p:cTn id="94" dur="500" fill="hold"/>
                                        <p:tgtEl>
                                          <p:spTgt spid="148494"/>
                                        </p:tgtEl>
                                        <p:attrNameLst>
                                          <p:attrName>ppt_y</p:attrName>
                                        </p:attrNameLst>
                                      </p:cBhvr>
                                      <p:tavLst>
                                        <p:tav tm="0">
                                          <p:val>
                                            <p:strVal val="1+#ppt_h/2"/>
                                          </p:val>
                                        </p:tav>
                                        <p:tav tm="100000">
                                          <p:val>
                                            <p:strVal val="#ppt_y"/>
                                          </p:val>
                                        </p:tav>
                                      </p:tavLst>
                                    </p:anim>
                                  </p:childTnLst>
                                </p:cTn>
                              </p:par>
                            </p:childTnLst>
                          </p:cTn>
                        </p:par>
                        <p:par>
                          <p:cTn id="95" fill="hold" nodeType="afterGroup">
                            <p:stCondLst>
                              <p:cond delay="11500"/>
                            </p:stCondLst>
                            <p:childTnLst>
                              <p:par>
                                <p:cTn id="96" presetID="2" presetClass="entr" presetSubtype="4" fill="hold" grpId="0" nodeType="afterEffect">
                                  <p:stCondLst>
                                    <p:cond delay="0"/>
                                  </p:stCondLst>
                                  <p:childTnLst>
                                    <p:set>
                                      <p:cBhvr>
                                        <p:cTn id="97" dur="1" fill="hold">
                                          <p:stCondLst>
                                            <p:cond delay="0"/>
                                          </p:stCondLst>
                                        </p:cTn>
                                        <p:tgtEl>
                                          <p:spTgt spid="148493"/>
                                        </p:tgtEl>
                                        <p:attrNameLst>
                                          <p:attrName>style.visibility</p:attrName>
                                        </p:attrNameLst>
                                      </p:cBhvr>
                                      <p:to>
                                        <p:strVal val="visible"/>
                                      </p:to>
                                    </p:set>
                                    <p:anim calcmode="lin" valueType="num">
                                      <p:cBhvr additive="base">
                                        <p:cTn id="98" dur="500" fill="hold"/>
                                        <p:tgtEl>
                                          <p:spTgt spid="148493"/>
                                        </p:tgtEl>
                                        <p:attrNameLst>
                                          <p:attrName>ppt_x</p:attrName>
                                        </p:attrNameLst>
                                      </p:cBhvr>
                                      <p:tavLst>
                                        <p:tav tm="0">
                                          <p:val>
                                            <p:strVal val="#ppt_x"/>
                                          </p:val>
                                        </p:tav>
                                        <p:tav tm="100000">
                                          <p:val>
                                            <p:strVal val="#ppt_x"/>
                                          </p:val>
                                        </p:tav>
                                      </p:tavLst>
                                    </p:anim>
                                    <p:anim calcmode="lin" valueType="num">
                                      <p:cBhvr additive="base">
                                        <p:cTn id="99" dur="500" fill="hold"/>
                                        <p:tgtEl>
                                          <p:spTgt spid="148493"/>
                                        </p:tgtEl>
                                        <p:attrNameLst>
                                          <p:attrName>ppt_y</p:attrName>
                                        </p:attrNameLst>
                                      </p:cBhvr>
                                      <p:tavLst>
                                        <p:tav tm="0">
                                          <p:val>
                                            <p:strVal val="1+#ppt_h/2"/>
                                          </p:val>
                                        </p:tav>
                                        <p:tav tm="100000">
                                          <p:val>
                                            <p:strVal val="#ppt_y"/>
                                          </p:val>
                                        </p:tav>
                                      </p:tavLst>
                                    </p:anim>
                                  </p:childTnLst>
                                </p:cTn>
                              </p:par>
                            </p:childTnLst>
                          </p:cTn>
                        </p:par>
                        <p:par>
                          <p:cTn id="100" fill="hold" nodeType="afterGroup">
                            <p:stCondLst>
                              <p:cond delay="12000"/>
                            </p:stCondLst>
                            <p:childTnLst>
                              <p:par>
                                <p:cTn id="101" presetID="2" presetClass="entr" presetSubtype="4" fill="hold" grpId="0" nodeType="afterEffect">
                                  <p:stCondLst>
                                    <p:cond delay="0"/>
                                  </p:stCondLst>
                                  <p:childTnLst>
                                    <p:set>
                                      <p:cBhvr>
                                        <p:cTn id="102" dur="1" fill="hold">
                                          <p:stCondLst>
                                            <p:cond delay="0"/>
                                          </p:stCondLst>
                                        </p:cTn>
                                        <p:tgtEl>
                                          <p:spTgt spid="148495"/>
                                        </p:tgtEl>
                                        <p:attrNameLst>
                                          <p:attrName>style.visibility</p:attrName>
                                        </p:attrNameLst>
                                      </p:cBhvr>
                                      <p:to>
                                        <p:strVal val="visible"/>
                                      </p:to>
                                    </p:set>
                                    <p:anim calcmode="lin" valueType="num">
                                      <p:cBhvr additive="base">
                                        <p:cTn id="103" dur="500" fill="hold"/>
                                        <p:tgtEl>
                                          <p:spTgt spid="148495"/>
                                        </p:tgtEl>
                                        <p:attrNameLst>
                                          <p:attrName>ppt_x</p:attrName>
                                        </p:attrNameLst>
                                      </p:cBhvr>
                                      <p:tavLst>
                                        <p:tav tm="0">
                                          <p:val>
                                            <p:strVal val="#ppt_x"/>
                                          </p:val>
                                        </p:tav>
                                        <p:tav tm="100000">
                                          <p:val>
                                            <p:strVal val="#ppt_x"/>
                                          </p:val>
                                        </p:tav>
                                      </p:tavLst>
                                    </p:anim>
                                    <p:anim calcmode="lin" valueType="num">
                                      <p:cBhvr additive="base">
                                        <p:cTn id="104" dur="500" fill="hold"/>
                                        <p:tgtEl>
                                          <p:spTgt spid="1484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ldLvl="0" animBg="1"/>
      <p:bldP spid="148484" grpId="0"/>
      <p:bldP spid="148485" grpId="0" bldLvl="0" animBg="1"/>
      <p:bldP spid="148486" grpId="0"/>
      <p:bldP spid="148487" grpId="0"/>
      <p:bldP spid="148488" grpId="0" bldLvl="0" animBg="1"/>
      <p:bldP spid="148489" grpId="0" bldLvl="0" animBg="1"/>
      <p:bldP spid="148490" grpId="0"/>
      <p:bldP spid="148491" grpId="0"/>
      <p:bldP spid="148492" grpId="0" bldLvl="0" animBg="1"/>
      <p:bldP spid="148493" grpId="0" bldLvl="0" animBg="1"/>
      <p:bldP spid="148494" grpId="0"/>
      <p:bldP spid="148495" grpId="0"/>
      <p:bldP spid="148496" grpId="0" bldLvl="0" animBg="1"/>
      <p:bldP spid="148497" grpId="0" bldLvl="0" animBg="1"/>
      <p:bldP spid="148498" grpId="0"/>
      <p:bldP spid="14849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AutoShape 13">
            <a:extLst>
              <a:ext uri="{FF2B5EF4-FFF2-40B4-BE49-F238E27FC236}">
                <a16:creationId xmlns:a16="http://schemas.microsoft.com/office/drawing/2014/main" id="{5B7C8090-AB37-4224-980D-714370360C82}"/>
              </a:ext>
            </a:extLst>
          </p:cNvPr>
          <p:cNvSpPr>
            <a:spLocks noChangeArrowheads="1"/>
          </p:cNvSpPr>
          <p:nvPr/>
        </p:nvSpPr>
        <p:spPr bwMode="auto">
          <a:xfrm>
            <a:off x="2420938" y="2957513"/>
            <a:ext cx="2849562" cy="2713037"/>
          </a:xfrm>
          <a:prstGeom prst="roundRect">
            <a:avLst>
              <a:gd name="adj" fmla="val 8014"/>
            </a:avLst>
          </a:prstGeom>
          <a:solidFill>
            <a:srgbClr val="F8F8F8"/>
          </a:solidFill>
          <a:ln w="9525">
            <a:solidFill>
              <a:schemeClr val="accent2"/>
            </a:solidFill>
            <a:round/>
            <a:headEnd/>
            <a:tailEnd/>
          </a:ln>
        </p:spPr>
        <p:txBody>
          <a:bodyPr wrap="none" anchor="ctr"/>
          <a:lstStyle/>
          <a:p>
            <a:endParaRPr lang="zh-CN" altLang="en-US" b="0"/>
          </a:p>
        </p:txBody>
      </p:sp>
      <p:sp>
        <p:nvSpPr>
          <p:cNvPr id="5176" name="椭圆 5175">
            <a:extLst>
              <a:ext uri="{FF2B5EF4-FFF2-40B4-BE49-F238E27FC236}">
                <a16:creationId xmlns:a16="http://schemas.microsoft.com/office/drawing/2014/main" id="{B89DB23F-8C51-41E5-B477-F51EF0D367B5}"/>
              </a:ext>
            </a:extLst>
          </p:cNvPr>
          <p:cNvSpPr>
            <a:spLocks noChangeArrowheads="1"/>
          </p:cNvSpPr>
          <p:nvPr/>
        </p:nvSpPr>
        <p:spPr bwMode="auto">
          <a:xfrm>
            <a:off x="4008438" y="3933825"/>
            <a:ext cx="1036637" cy="1617663"/>
          </a:xfrm>
          <a:prstGeom prst="ellipse">
            <a:avLst/>
          </a:prstGeom>
          <a:solidFill>
            <a:srgbClr val="CCFF33"/>
          </a:solidFill>
          <a:ln w="9525">
            <a:solidFill>
              <a:srgbClr val="800080"/>
            </a:solidFill>
            <a:round/>
            <a:headEnd/>
            <a:tailEnd/>
          </a:ln>
        </p:spPr>
        <p:txBody>
          <a:bodyPr/>
          <a:lstStyle/>
          <a:p>
            <a:endParaRPr lang="zh-CN" altLang="en-US" sz="100"/>
          </a:p>
        </p:txBody>
      </p:sp>
      <p:sp>
        <p:nvSpPr>
          <p:cNvPr id="5123" name="AutoShape 3">
            <a:extLst>
              <a:ext uri="{FF2B5EF4-FFF2-40B4-BE49-F238E27FC236}">
                <a16:creationId xmlns:a16="http://schemas.microsoft.com/office/drawing/2014/main" id="{5ADCD8B0-6681-4293-BCBC-41E2D399E202}"/>
              </a:ext>
            </a:extLst>
          </p:cNvPr>
          <p:cNvSpPr>
            <a:spLocks noChangeArrowheads="1"/>
          </p:cNvSpPr>
          <p:nvPr/>
        </p:nvSpPr>
        <p:spPr bwMode="auto">
          <a:xfrm>
            <a:off x="6942138" y="2957513"/>
            <a:ext cx="2849562" cy="2752725"/>
          </a:xfrm>
          <a:prstGeom prst="roundRect">
            <a:avLst>
              <a:gd name="adj" fmla="val 8014"/>
            </a:avLst>
          </a:prstGeom>
          <a:solidFill>
            <a:srgbClr val="F8F8F8"/>
          </a:solidFill>
          <a:ln w="9525">
            <a:solidFill>
              <a:schemeClr val="accent1"/>
            </a:solidFill>
            <a:round/>
            <a:headEnd/>
            <a:tailEnd/>
          </a:ln>
        </p:spPr>
        <p:txBody>
          <a:bodyPr wrap="none" anchor="ctr"/>
          <a:lstStyle/>
          <a:p>
            <a:endParaRPr lang="zh-CN" altLang="en-US" b="0"/>
          </a:p>
        </p:txBody>
      </p:sp>
      <p:sp>
        <p:nvSpPr>
          <p:cNvPr id="9220" name="AutoShape 4">
            <a:extLst>
              <a:ext uri="{FF2B5EF4-FFF2-40B4-BE49-F238E27FC236}">
                <a16:creationId xmlns:a16="http://schemas.microsoft.com/office/drawing/2014/main" id="{23FF6CAE-DCA1-44B4-B47F-29A1ED9B9F89}"/>
              </a:ext>
            </a:extLst>
          </p:cNvPr>
          <p:cNvSpPr>
            <a:spLocks noChangeArrowheads="1"/>
          </p:cNvSpPr>
          <p:nvPr/>
        </p:nvSpPr>
        <p:spPr bwMode="auto">
          <a:xfrm>
            <a:off x="7005638" y="3022600"/>
            <a:ext cx="2703512" cy="2611438"/>
          </a:xfrm>
          <a:prstGeom prst="roundRect">
            <a:avLst>
              <a:gd name="adj" fmla="val 7912"/>
            </a:avLst>
          </a:prstGeom>
          <a:gradFill rotWithShape="1">
            <a:gsLst>
              <a:gs pos="0">
                <a:srgbClr val="CFEBB2"/>
              </a:gs>
              <a:gs pos="100000">
                <a:schemeClr val="accent1">
                  <a:alpha val="50000"/>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grpSp>
        <p:nvGrpSpPr>
          <p:cNvPr id="5125" name="Group 5">
            <a:extLst>
              <a:ext uri="{FF2B5EF4-FFF2-40B4-BE49-F238E27FC236}">
                <a16:creationId xmlns:a16="http://schemas.microsoft.com/office/drawing/2014/main" id="{3DDF729C-C249-4FEB-9D93-66698849A646}"/>
              </a:ext>
            </a:extLst>
          </p:cNvPr>
          <p:cNvGrpSpPr>
            <a:grpSpLocks/>
          </p:cNvGrpSpPr>
          <p:nvPr/>
        </p:nvGrpSpPr>
        <p:grpSpPr bwMode="auto">
          <a:xfrm>
            <a:off x="2420938" y="2393950"/>
            <a:ext cx="2857500" cy="466725"/>
            <a:chOff x="752" y="1413"/>
            <a:chExt cx="1321" cy="294"/>
          </a:xfrm>
        </p:grpSpPr>
        <p:sp>
          <p:nvSpPr>
            <p:cNvPr id="95238" name="AutoShape 6">
              <a:extLst>
                <a:ext uri="{FF2B5EF4-FFF2-40B4-BE49-F238E27FC236}">
                  <a16:creationId xmlns:a16="http://schemas.microsoft.com/office/drawing/2014/main" id="{35BFF216-EDB6-4B7F-8F2B-60787A234CCB}"/>
                </a:ext>
              </a:extLst>
            </p:cNvPr>
            <p:cNvSpPr>
              <a:spLocks noChangeArrowheads="1"/>
            </p:cNvSpPr>
            <p:nvPr/>
          </p:nvSpPr>
          <p:spPr bwMode="auto">
            <a:xfrm>
              <a:off x="752" y="1413"/>
              <a:ext cx="1321" cy="294"/>
            </a:xfrm>
            <a:prstGeom prst="roundRect">
              <a:avLst>
                <a:gd name="adj" fmla="val 50000"/>
              </a:avLst>
            </a:prstGeom>
            <a:gradFill rotWithShape="1">
              <a:gsLst>
                <a:gs pos="0">
                  <a:srgbClr val="406FA7"/>
                </a:gs>
                <a:gs pos="50000">
                  <a:schemeClr val="accent2"/>
                </a:gs>
                <a:gs pos="100000">
                  <a:srgbClr val="406FA7"/>
                </a:gs>
              </a:gsLst>
              <a:lin ang="0" scaled="1"/>
            </a:gradFill>
            <a:ln>
              <a:noFill/>
            </a:ln>
            <a:effectLst>
              <a:outerShdw dist="53882" dir="2700000" algn="ctr" rotWithShape="0">
                <a:srgbClr val="292929">
                  <a:alpha val="50000"/>
                </a:srgbClr>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b="0"/>
            </a:p>
          </p:txBody>
        </p:sp>
        <p:sp>
          <p:nvSpPr>
            <p:cNvPr id="95239" name="AutoShape 7">
              <a:extLst>
                <a:ext uri="{FF2B5EF4-FFF2-40B4-BE49-F238E27FC236}">
                  <a16:creationId xmlns:a16="http://schemas.microsoft.com/office/drawing/2014/main" id="{56196B36-3B2D-4E49-9A1A-1B4085976D8E}"/>
                </a:ext>
              </a:extLst>
            </p:cNvPr>
            <p:cNvSpPr>
              <a:spLocks noChangeArrowheads="1"/>
            </p:cNvSpPr>
            <p:nvPr/>
          </p:nvSpPr>
          <p:spPr bwMode="auto">
            <a:xfrm flipH="1">
              <a:off x="2007" y="1457"/>
              <a:ext cx="59" cy="204"/>
            </a:xfrm>
            <a:prstGeom prst="moon">
              <a:avLst>
                <a:gd name="adj" fmla="val 22032"/>
              </a:avLst>
            </a:prstGeom>
            <a:gradFill rotWithShape="1">
              <a:gsLst>
                <a:gs pos="0">
                  <a:srgbClr val="767676">
                    <a:alpha val="0"/>
                  </a:srgbClr>
                </a:gs>
                <a:gs pos="50000">
                  <a:srgbClr val="FFFFFF">
                    <a:alpha val="84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p>
          </p:txBody>
        </p:sp>
        <p:sp>
          <p:nvSpPr>
            <p:cNvPr id="95240" name="AutoShape 8">
              <a:extLst>
                <a:ext uri="{FF2B5EF4-FFF2-40B4-BE49-F238E27FC236}">
                  <a16:creationId xmlns:a16="http://schemas.microsoft.com/office/drawing/2014/main" id="{C35454A2-297C-4DD4-B867-9FCA2785FDE7}"/>
                </a:ext>
              </a:extLst>
            </p:cNvPr>
            <p:cNvSpPr>
              <a:spLocks noChangeArrowheads="1"/>
            </p:cNvSpPr>
            <p:nvPr/>
          </p:nvSpPr>
          <p:spPr bwMode="auto">
            <a:xfrm>
              <a:off x="766" y="1457"/>
              <a:ext cx="59" cy="204"/>
            </a:xfrm>
            <a:prstGeom prst="moon">
              <a:avLst>
                <a:gd name="adj" fmla="val 22032"/>
              </a:avLst>
            </a:prstGeom>
            <a:gradFill rotWithShape="1">
              <a:gsLst>
                <a:gs pos="0">
                  <a:srgbClr val="767676">
                    <a:alpha val="0"/>
                  </a:srgbClr>
                </a:gs>
                <a:gs pos="50000">
                  <a:srgbClr val="FFFFFF">
                    <a:alpha val="84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p>
          </p:txBody>
        </p:sp>
      </p:grpSp>
      <p:grpSp>
        <p:nvGrpSpPr>
          <p:cNvPr id="5126" name="Group 9">
            <a:extLst>
              <a:ext uri="{FF2B5EF4-FFF2-40B4-BE49-F238E27FC236}">
                <a16:creationId xmlns:a16="http://schemas.microsoft.com/office/drawing/2014/main" id="{1FE99504-AD1E-479D-9D09-A89BABB20D14}"/>
              </a:ext>
            </a:extLst>
          </p:cNvPr>
          <p:cNvGrpSpPr>
            <a:grpSpLocks/>
          </p:cNvGrpSpPr>
          <p:nvPr/>
        </p:nvGrpSpPr>
        <p:grpSpPr bwMode="auto">
          <a:xfrm>
            <a:off x="6916738" y="2393950"/>
            <a:ext cx="2857500" cy="466725"/>
            <a:chOff x="3623" y="1413"/>
            <a:chExt cx="1321" cy="294"/>
          </a:xfrm>
        </p:grpSpPr>
        <p:sp>
          <p:nvSpPr>
            <p:cNvPr id="95242" name="AutoShape 10">
              <a:extLst>
                <a:ext uri="{FF2B5EF4-FFF2-40B4-BE49-F238E27FC236}">
                  <a16:creationId xmlns:a16="http://schemas.microsoft.com/office/drawing/2014/main" id="{5ED955C1-DAA8-4AE9-BAE6-CE6829730018}"/>
                </a:ext>
              </a:extLst>
            </p:cNvPr>
            <p:cNvSpPr>
              <a:spLocks noChangeArrowheads="1"/>
            </p:cNvSpPr>
            <p:nvPr/>
          </p:nvSpPr>
          <p:spPr bwMode="auto">
            <a:xfrm>
              <a:off x="3623" y="1413"/>
              <a:ext cx="1321" cy="294"/>
            </a:xfrm>
            <a:prstGeom prst="roundRect">
              <a:avLst>
                <a:gd name="adj" fmla="val 50000"/>
              </a:avLst>
            </a:prstGeom>
            <a:gradFill rotWithShape="1">
              <a:gsLst>
                <a:gs pos="0">
                  <a:srgbClr val="72B52F"/>
                </a:gs>
                <a:gs pos="50000">
                  <a:schemeClr val="accent1"/>
                </a:gs>
                <a:gs pos="100000">
                  <a:srgbClr val="72B52F"/>
                </a:gs>
              </a:gsLst>
              <a:lin ang="0" scaled="1"/>
            </a:gradFill>
            <a:ln w="12700">
              <a:solidFill>
                <a:schemeClr val="accent1"/>
              </a:solidFill>
              <a:round/>
              <a:headEnd/>
              <a:tailEnd/>
            </a:ln>
            <a:effectLst>
              <a:outerShdw dist="53882" dir="2700000" algn="ctr" rotWithShape="0">
                <a:srgbClr val="292929">
                  <a:alpha val="50000"/>
                </a:srgbClr>
              </a:outerShdw>
            </a:effectLst>
          </p:spPr>
          <p:txBody>
            <a:bodyPr wrap="none" anchor="ctr"/>
            <a:lstStyle/>
            <a:p>
              <a:endParaRPr lang="zh-CN" altLang="en-US" b="0"/>
            </a:p>
          </p:txBody>
        </p:sp>
        <p:sp>
          <p:nvSpPr>
            <p:cNvPr id="95243" name="AutoShape 11">
              <a:extLst>
                <a:ext uri="{FF2B5EF4-FFF2-40B4-BE49-F238E27FC236}">
                  <a16:creationId xmlns:a16="http://schemas.microsoft.com/office/drawing/2014/main" id="{614D3027-AFD9-4E91-B65C-1B9D4C0746EB}"/>
                </a:ext>
              </a:extLst>
            </p:cNvPr>
            <p:cNvSpPr>
              <a:spLocks noChangeArrowheads="1"/>
            </p:cNvSpPr>
            <p:nvPr/>
          </p:nvSpPr>
          <p:spPr bwMode="auto">
            <a:xfrm flipH="1">
              <a:off x="4878" y="1457"/>
              <a:ext cx="59" cy="204"/>
            </a:xfrm>
            <a:prstGeom prst="moon">
              <a:avLst>
                <a:gd name="adj" fmla="val 22032"/>
              </a:avLst>
            </a:prstGeom>
            <a:gradFill rotWithShape="1">
              <a:gsLst>
                <a:gs pos="0">
                  <a:srgbClr val="767676">
                    <a:alpha val="0"/>
                  </a:srgbClr>
                </a:gs>
                <a:gs pos="50000">
                  <a:srgbClr val="FFFFFF">
                    <a:alpha val="84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p>
          </p:txBody>
        </p:sp>
        <p:sp>
          <p:nvSpPr>
            <p:cNvPr id="95244" name="AutoShape 12">
              <a:extLst>
                <a:ext uri="{FF2B5EF4-FFF2-40B4-BE49-F238E27FC236}">
                  <a16:creationId xmlns:a16="http://schemas.microsoft.com/office/drawing/2014/main" id="{DB46054B-5FDB-4769-854B-42B4DFC696AA}"/>
                </a:ext>
              </a:extLst>
            </p:cNvPr>
            <p:cNvSpPr>
              <a:spLocks noChangeArrowheads="1"/>
            </p:cNvSpPr>
            <p:nvPr/>
          </p:nvSpPr>
          <p:spPr bwMode="auto">
            <a:xfrm>
              <a:off x="3637" y="1457"/>
              <a:ext cx="59" cy="204"/>
            </a:xfrm>
            <a:prstGeom prst="moon">
              <a:avLst>
                <a:gd name="adj" fmla="val 22032"/>
              </a:avLst>
            </a:prstGeom>
            <a:gradFill rotWithShape="1">
              <a:gsLst>
                <a:gs pos="0">
                  <a:srgbClr val="767676">
                    <a:alpha val="0"/>
                  </a:srgbClr>
                </a:gs>
                <a:gs pos="50000">
                  <a:srgbClr val="FFFFFF">
                    <a:alpha val="84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p>
          </p:txBody>
        </p:sp>
      </p:grpSp>
      <p:sp>
        <p:nvSpPr>
          <p:cNvPr id="5128" name="Text Box 18">
            <a:extLst>
              <a:ext uri="{FF2B5EF4-FFF2-40B4-BE49-F238E27FC236}">
                <a16:creationId xmlns:a16="http://schemas.microsoft.com/office/drawing/2014/main" id="{057D6DE0-6396-44E1-BC14-287ED3C0796D}"/>
              </a:ext>
            </a:extLst>
          </p:cNvPr>
          <p:cNvSpPr txBox="1">
            <a:spLocks noChangeArrowheads="1"/>
          </p:cNvSpPr>
          <p:nvPr/>
        </p:nvSpPr>
        <p:spPr bwMode="auto">
          <a:xfrm>
            <a:off x="2687638" y="2397125"/>
            <a:ext cx="2238375" cy="3683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dirty="0">
                <a:ln>
                  <a:solidFill>
                    <a:srgbClr val="FFFFFF"/>
                  </a:solidFill>
                </a:ln>
                <a:solidFill>
                  <a:srgbClr val="FFFFFF"/>
                </a:solidFill>
              </a:rPr>
              <a:t>裸机时代</a:t>
            </a:r>
          </a:p>
        </p:txBody>
      </p:sp>
      <p:sp>
        <p:nvSpPr>
          <p:cNvPr id="5129" name="Text Box 18">
            <a:extLst>
              <a:ext uri="{FF2B5EF4-FFF2-40B4-BE49-F238E27FC236}">
                <a16:creationId xmlns:a16="http://schemas.microsoft.com/office/drawing/2014/main" id="{A3CAE713-637E-41F3-B39F-100EC58F91A8}"/>
              </a:ext>
            </a:extLst>
          </p:cNvPr>
          <p:cNvSpPr txBox="1">
            <a:spLocks noChangeArrowheads="1"/>
          </p:cNvSpPr>
          <p:nvPr/>
        </p:nvSpPr>
        <p:spPr bwMode="auto">
          <a:xfrm>
            <a:off x="7248525" y="2420938"/>
            <a:ext cx="2238375" cy="36830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zh-CN" altLang="en-US" dirty="0">
                <a:ln>
                  <a:solidFill>
                    <a:srgbClr val="FFFFFF"/>
                  </a:solidFill>
                </a:ln>
                <a:solidFill>
                  <a:srgbClr val="FFFFFF"/>
                </a:solidFill>
              </a:rPr>
              <a:t>虚拟机时代</a:t>
            </a:r>
          </a:p>
        </p:txBody>
      </p:sp>
      <p:sp>
        <p:nvSpPr>
          <p:cNvPr id="9232" name="AutoShape 16">
            <a:extLst>
              <a:ext uri="{FF2B5EF4-FFF2-40B4-BE49-F238E27FC236}">
                <a16:creationId xmlns:a16="http://schemas.microsoft.com/office/drawing/2014/main" id="{E1004769-9E1C-48A0-B2EA-85E7AE8A4A4B}"/>
              </a:ext>
            </a:extLst>
          </p:cNvPr>
          <p:cNvSpPr>
            <a:spLocks noChangeArrowheads="1"/>
          </p:cNvSpPr>
          <p:nvPr/>
        </p:nvSpPr>
        <p:spPr bwMode="auto">
          <a:xfrm rot="-10793605" flipH="1" flipV="1">
            <a:off x="5353050" y="3503613"/>
            <a:ext cx="1446213" cy="755650"/>
          </a:xfrm>
          <a:prstGeom prst="rightArrow">
            <a:avLst>
              <a:gd name="adj1" fmla="val 46509"/>
              <a:gd name="adj2" fmla="val 42052"/>
            </a:avLst>
          </a:prstGeom>
          <a:gradFill rotWithShape="1">
            <a:gsLst>
              <a:gs pos="0">
                <a:srgbClr val="FFFFFF">
                  <a:alpha val="0"/>
                </a:srgbClr>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p>
        </p:txBody>
      </p:sp>
      <p:sp>
        <p:nvSpPr>
          <p:cNvPr id="9250" name="AutoShape 34">
            <a:extLst>
              <a:ext uri="{FF2B5EF4-FFF2-40B4-BE49-F238E27FC236}">
                <a16:creationId xmlns:a16="http://schemas.microsoft.com/office/drawing/2014/main" id="{14899E4C-87D1-40F9-8EC7-F2CA6F78E904}"/>
              </a:ext>
            </a:extLst>
          </p:cNvPr>
          <p:cNvSpPr>
            <a:spLocks noChangeArrowheads="1"/>
          </p:cNvSpPr>
          <p:nvPr/>
        </p:nvSpPr>
        <p:spPr bwMode="auto">
          <a:xfrm rot="10793605" flipV="1">
            <a:off x="5321300" y="4108450"/>
            <a:ext cx="1447800" cy="755650"/>
          </a:xfrm>
          <a:prstGeom prst="rightArrow">
            <a:avLst>
              <a:gd name="adj1" fmla="val 46509"/>
              <a:gd name="adj2" fmla="val 42089"/>
            </a:avLst>
          </a:prstGeom>
          <a:gradFill rotWithShape="1">
            <a:gsLst>
              <a:gs pos="0">
                <a:srgbClr val="FFFFFF">
                  <a:alpha val="0"/>
                </a:srgbClr>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p>
        </p:txBody>
      </p:sp>
      <p:sp>
        <p:nvSpPr>
          <p:cNvPr id="5145" name="Text Box 9">
            <a:extLst>
              <a:ext uri="{FF2B5EF4-FFF2-40B4-BE49-F238E27FC236}">
                <a16:creationId xmlns:a16="http://schemas.microsoft.com/office/drawing/2014/main" id="{F7C278EF-60E5-4C0B-8EC0-173C6EC950F7}"/>
              </a:ext>
            </a:extLst>
          </p:cNvPr>
          <p:cNvSpPr txBox="1"/>
          <p:nvPr/>
        </p:nvSpPr>
        <p:spPr>
          <a:xfrm>
            <a:off x="479376" y="1009471"/>
            <a:ext cx="11449272" cy="1200329"/>
          </a:xfrm>
          <a:prstGeom prst="rect">
            <a:avLst/>
          </a:prstGeom>
          <a:noFill/>
          <a:ln w="9525" cap="rnd" cmpd="sng">
            <a:solidFill>
              <a:srgbClr val="800080"/>
            </a:solidFill>
            <a:prstDash val="sysDot"/>
            <a:miter/>
            <a:headEnd type="none" w="med" len="med"/>
            <a:tailEnd type="none" w="med" len="med"/>
          </a:ln>
        </p:spPr>
        <p:txBody>
          <a:bodyPr wrap="square">
            <a:spAutoFit/>
          </a:bodyPr>
          <a:lstStyle/>
          <a:p>
            <a:r>
              <a:rPr lang="zh-CN" altLang="en-US" sz="2400" noProof="1">
                <a:solidFill>
                  <a:srgbClr val="000000"/>
                </a:solidFill>
                <a:effectLst>
                  <a:outerShdw blurRad="38100" dist="38100" dir="2700000">
                    <a:srgbClr val="C0C0C0"/>
                  </a:outerShdw>
                </a:effectLst>
              </a:rPr>
              <a:t>       计算机系统由硬件和软件两部分组成。没有配置软件的计算机称为裸机。直接使用裸机不仅不方便而且工作效率和机器利用率低下。操作系统就是为了建立用户与计算机之间的接口而为裸机配置的一种系统软件。</a:t>
            </a:r>
            <a:endParaRPr lang="en-US" altLang="zh-CN" sz="2400" noProof="1">
              <a:solidFill>
                <a:srgbClr val="000000"/>
              </a:solidFill>
              <a:effectLst>
                <a:outerShdw blurRad="38100" dist="38100" dir="2700000">
                  <a:srgbClr val="C0C0C0"/>
                </a:outerShdw>
              </a:effectLst>
            </a:endParaRPr>
          </a:p>
        </p:txBody>
      </p:sp>
      <p:sp>
        <p:nvSpPr>
          <p:cNvPr id="5146" name="Rectangle 36">
            <a:extLst>
              <a:ext uri="{FF2B5EF4-FFF2-40B4-BE49-F238E27FC236}">
                <a16:creationId xmlns:a16="http://schemas.microsoft.com/office/drawing/2014/main" id="{3339FF56-08BF-43DE-8984-E9F85D68503A}"/>
              </a:ext>
            </a:extLst>
          </p:cNvPr>
          <p:cNvSpPr/>
          <p:nvPr/>
        </p:nvSpPr>
        <p:spPr>
          <a:xfrm>
            <a:off x="1919288" y="5829300"/>
            <a:ext cx="3527425" cy="398463"/>
          </a:xfrm>
          <a:prstGeom prst="rect">
            <a:avLst/>
          </a:prstGeom>
          <a:noFill/>
          <a:ln w="9525">
            <a:noFill/>
          </a:ln>
        </p:spPr>
        <p:txBody>
          <a:bodyPr>
            <a:spAutoFit/>
          </a:bodyPr>
          <a:lstStyle/>
          <a:p>
            <a:r>
              <a:rPr lang="zh-CN" altLang="en-US" sz="2000" noProof="1">
                <a:solidFill>
                  <a:srgbClr val="0F06BA"/>
                </a:solidFill>
                <a:effectLst>
                  <a:outerShdw blurRad="38100" dist="38100" dir="2700000">
                    <a:srgbClr val="C0C0C0"/>
                  </a:outerShdw>
                </a:effectLst>
              </a:rPr>
              <a:t>未配置任何软件的计算机硬件</a:t>
            </a:r>
            <a:endParaRPr lang="en-US" altLang="zh-CN" sz="2000" noProof="1">
              <a:solidFill>
                <a:srgbClr val="0F06BA"/>
              </a:solidFill>
              <a:effectLst>
                <a:outerShdw blurRad="38100" dist="38100" dir="2700000">
                  <a:srgbClr val="C0C0C0"/>
                </a:outerShdw>
              </a:effectLst>
            </a:endParaRPr>
          </a:p>
        </p:txBody>
      </p:sp>
      <p:sp>
        <p:nvSpPr>
          <p:cNvPr id="5147" name="Rectangle 37">
            <a:extLst>
              <a:ext uri="{FF2B5EF4-FFF2-40B4-BE49-F238E27FC236}">
                <a16:creationId xmlns:a16="http://schemas.microsoft.com/office/drawing/2014/main" id="{FAFB3A1F-BB2A-4695-96D2-406DF5CE64B3}"/>
              </a:ext>
            </a:extLst>
          </p:cNvPr>
          <p:cNvSpPr/>
          <p:nvPr/>
        </p:nvSpPr>
        <p:spPr>
          <a:xfrm>
            <a:off x="6456363" y="5840413"/>
            <a:ext cx="3887787" cy="398462"/>
          </a:xfrm>
          <a:prstGeom prst="rect">
            <a:avLst/>
          </a:prstGeom>
          <a:noFill/>
          <a:ln w="9525">
            <a:noFill/>
          </a:ln>
        </p:spPr>
        <p:txBody>
          <a:bodyPr>
            <a:spAutoFit/>
          </a:bodyPr>
          <a:lstStyle/>
          <a:p>
            <a:r>
              <a:rPr lang="zh-CN" altLang="en-US" sz="2000" noProof="1">
                <a:solidFill>
                  <a:srgbClr val="0F06BA"/>
                </a:solidFill>
                <a:effectLst>
                  <a:outerShdw blurRad="38100" dist="38100" dir="2700000">
                    <a:srgbClr val="C0C0C0"/>
                  </a:outerShdw>
                </a:effectLst>
              </a:rPr>
              <a:t>计算机硬件系统功能的首次扩充</a:t>
            </a:r>
            <a:endParaRPr lang="en-US" altLang="zh-CN" sz="2000" noProof="1">
              <a:solidFill>
                <a:srgbClr val="0F06BA"/>
              </a:solidFill>
              <a:effectLst>
                <a:outerShdw blurRad="38100" dist="38100" dir="2700000">
                  <a:srgbClr val="C0C0C0"/>
                </a:outerShdw>
              </a:effectLst>
            </a:endParaRPr>
          </a:p>
        </p:txBody>
      </p:sp>
      <p:pic>
        <p:nvPicPr>
          <p:cNvPr id="5175" name="图片 5174">
            <a:extLst>
              <a:ext uri="{FF2B5EF4-FFF2-40B4-BE49-F238E27FC236}">
                <a16:creationId xmlns:a16="http://schemas.microsoft.com/office/drawing/2014/main" id="{19063DC3-62BD-4A15-8C05-08C4F69890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0825" y="4076700"/>
            <a:ext cx="779463"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177" name="文本框 5176">
            <a:extLst>
              <a:ext uri="{FF2B5EF4-FFF2-40B4-BE49-F238E27FC236}">
                <a16:creationId xmlns:a16="http://schemas.microsoft.com/office/drawing/2014/main" id="{C6644A88-37D6-48CE-96F8-D41A738E46D4}"/>
              </a:ext>
            </a:extLst>
          </p:cNvPr>
          <p:cNvSpPr txBox="1">
            <a:spLocks noChangeArrowheads="1"/>
          </p:cNvSpPr>
          <p:nvPr/>
        </p:nvSpPr>
        <p:spPr bwMode="auto">
          <a:xfrm>
            <a:off x="4244975" y="5065713"/>
            <a:ext cx="4889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200">
                <a:solidFill>
                  <a:srgbClr val="CC0000"/>
                </a:solidFill>
                <a:latin typeface="Times New Roman" panose="02020603050405020304" pitchFamily="18" charset="0"/>
                <a:ea typeface="楷体_GB2312" pitchFamily="49" charset="-122"/>
              </a:rPr>
              <a:t>裸机</a:t>
            </a:r>
          </a:p>
        </p:txBody>
      </p:sp>
      <p:pic>
        <p:nvPicPr>
          <p:cNvPr id="5178" name="图片 5177" descr="男士2">
            <a:extLst>
              <a:ext uri="{FF2B5EF4-FFF2-40B4-BE49-F238E27FC236}">
                <a16:creationId xmlns:a16="http://schemas.microsoft.com/office/drawing/2014/main" id="{297A9A34-4E1B-4074-9261-BB01BB98C8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2888" y="4525963"/>
            <a:ext cx="701675"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79" name="云形标注 5178">
            <a:extLst>
              <a:ext uri="{FF2B5EF4-FFF2-40B4-BE49-F238E27FC236}">
                <a16:creationId xmlns:a16="http://schemas.microsoft.com/office/drawing/2014/main" id="{28EBA45F-46B2-4B20-A5A3-62DF1DA91BCC}"/>
              </a:ext>
            </a:extLst>
          </p:cNvPr>
          <p:cNvSpPr>
            <a:spLocks noChangeArrowheads="1"/>
          </p:cNvSpPr>
          <p:nvPr/>
        </p:nvSpPr>
        <p:spPr bwMode="auto">
          <a:xfrm rot="-1830939">
            <a:off x="3500438" y="3357563"/>
            <a:ext cx="1298575" cy="881062"/>
          </a:xfrm>
          <a:prstGeom prst="cloudCallout">
            <a:avLst>
              <a:gd name="adj1" fmla="val -94426"/>
              <a:gd name="adj2" fmla="val 1338"/>
            </a:avLst>
          </a:prstGeom>
          <a:solidFill>
            <a:schemeClr val="bg1"/>
          </a:solidFill>
          <a:ln w="9525">
            <a:solidFill>
              <a:schemeClr val="tx1"/>
            </a:solidFill>
            <a:round/>
            <a:headEnd/>
            <a:tailEnd/>
          </a:ln>
        </p:spPr>
        <p:txBody>
          <a:bodyPr/>
          <a:lstStyle/>
          <a:p>
            <a:pPr algn="ctr"/>
            <a:endParaRPr lang="zh-CN" altLang="en-US" b="0"/>
          </a:p>
        </p:txBody>
      </p:sp>
      <p:sp>
        <p:nvSpPr>
          <p:cNvPr id="5180" name="文本框 5179">
            <a:extLst>
              <a:ext uri="{FF2B5EF4-FFF2-40B4-BE49-F238E27FC236}">
                <a16:creationId xmlns:a16="http://schemas.microsoft.com/office/drawing/2014/main" id="{C79A057A-B7D5-4835-A51D-1ADA677991C1}"/>
              </a:ext>
            </a:extLst>
          </p:cNvPr>
          <p:cNvSpPr txBox="1"/>
          <p:nvPr/>
        </p:nvSpPr>
        <p:spPr>
          <a:xfrm rot="-2245431">
            <a:off x="3529013" y="3427413"/>
            <a:ext cx="1079500" cy="522287"/>
          </a:xfrm>
          <a:prstGeom prst="rect">
            <a:avLst/>
          </a:prstGeom>
          <a:noFill/>
          <a:ln w="9525">
            <a:noFill/>
          </a:ln>
        </p:spPr>
        <p:txBody>
          <a:bodyPr wrap="none">
            <a:spAutoFit/>
          </a:bodyPr>
          <a:lstStyle/>
          <a:p>
            <a:pPr algn="ctr"/>
            <a:r>
              <a:rPr lang="zh-CN" altLang="en-US" sz="1400" noProof="1">
                <a:solidFill>
                  <a:srgbClr val="FFFFFF"/>
                </a:solidFill>
                <a:effectLst>
                  <a:outerShdw blurRad="38100" dist="38100" dir="2700000">
                    <a:srgbClr val="C0C0C0"/>
                  </a:outerShdw>
                </a:effectLst>
                <a:latin typeface="Times New Roman" panose="02020603050405020304" pitchFamily="18" charset="0"/>
                <a:ea typeface="楷体_GB2312" pitchFamily="49" charset="-122"/>
              </a:rPr>
              <a:t>复制一个</a:t>
            </a:r>
          </a:p>
          <a:p>
            <a:pPr algn="ctr"/>
            <a:r>
              <a:rPr lang="zh-CN" altLang="en-US" sz="1400" noProof="1">
                <a:solidFill>
                  <a:srgbClr val="FFFFFF"/>
                </a:solidFill>
                <a:effectLst>
                  <a:outerShdw blurRad="38100" dist="38100" dir="2700000">
                    <a:srgbClr val="C0C0C0"/>
                  </a:outerShdw>
                </a:effectLst>
                <a:latin typeface="Times New Roman" panose="02020603050405020304" pitchFamily="18" charset="0"/>
                <a:ea typeface="楷体_GB2312" pitchFamily="49" charset="-122"/>
              </a:rPr>
              <a:t>文件真难！</a:t>
            </a:r>
          </a:p>
        </p:txBody>
      </p:sp>
      <p:sp>
        <p:nvSpPr>
          <p:cNvPr id="5182" name="椭圆 5181">
            <a:extLst>
              <a:ext uri="{FF2B5EF4-FFF2-40B4-BE49-F238E27FC236}">
                <a16:creationId xmlns:a16="http://schemas.microsoft.com/office/drawing/2014/main" id="{506F3BA7-3B3C-4870-A2AE-D75D708FEFCD}"/>
              </a:ext>
            </a:extLst>
          </p:cNvPr>
          <p:cNvSpPr>
            <a:spLocks noChangeArrowheads="1"/>
          </p:cNvSpPr>
          <p:nvPr/>
        </p:nvSpPr>
        <p:spPr bwMode="auto">
          <a:xfrm>
            <a:off x="7824788" y="3644900"/>
            <a:ext cx="1219200" cy="1841500"/>
          </a:xfrm>
          <a:prstGeom prst="ellipse">
            <a:avLst/>
          </a:prstGeom>
          <a:solidFill>
            <a:srgbClr val="FF00FF"/>
          </a:solidFill>
          <a:ln w="9525">
            <a:solidFill>
              <a:srgbClr val="0000CC"/>
            </a:solidFill>
            <a:round/>
            <a:headEnd/>
            <a:tailEnd/>
          </a:ln>
        </p:spPr>
        <p:txBody>
          <a:bodyPr/>
          <a:lstStyle/>
          <a:p>
            <a:endParaRPr lang="zh-CN" altLang="en-US" sz="100"/>
          </a:p>
        </p:txBody>
      </p:sp>
      <p:sp>
        <p:nvSpPr>
          <p:cNvPr id="5183" name="椭圆 5182">
            <a:extLst>
              <a:ext uri="{FF2B5EF4-FFF2-40B4-BE49-F238E27FC236}">
                <a16:creationId xmlns:a16="http://schemas.microsoft.com/office/drawing/2014/main" id="{C252C1A1-1E41-45D6-ABBE-642B780849BF}"/>
              </a:ext>
            </a:extLst>
          </p:cNvPr>
          <p:cNvSpPr>
            <a:spLocks noChangeArrowheads="1"/>
          </p:cNvSpPr>
          <p:nvPr/>
        </p:nvSpPr>
        <p:spPr bwMode="auto">
          <a:xfrm>
            <a:off x="7966075" y="3751263"/>
            <a:ext cx="933450" cy="1382712"/>
          </a:xfrm>
          <a:prstGeom prst="ellipse">
            <a:avLst/>
          </a:prstGeom>
          <a:solidFill>
            <a:srgbClr val="CCFF33"/>
          </a:solidFill>
          <a:ln w="9525">
            <a:solidFill>
              <a:srgbClr val="800080"/>
            </a:solidFill>
            <a:round/>
            <a:headEnd/>
            <a:tailEnd/>
          </a:ln>
        </p:spPr>
        <p:txBody>
          <a:bodyPr/>
          <a:lstStyle/>
          <a:p>
            <a:endParaRPr lang="zh-CN" altLang="en-US" sz="100"/>
          </a:p>
        </p:txBody>
      </p:sp>
      <p:pic>
        <p:nvPicPr>
          <p:cNvPr id="5184" name="图片 5183">
            <a:extLst>
              <a:ext uri="{FF2B5EF4-FFF2-40B4-BE49-F238E27FC236}">
                <a16:creationId xmlns:a16="http://schemas.microsoft.com/office/drawing/2014/main" id="{2E8FE224-0FB4-461E-8913-C26CA2F348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7513" y="3905250"/>
            <a:ext cx="70326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185" name="图片 5184" descr="男士2">
            <a:extLst>
              <a:ext uri="{FF2B5EF4-FFF2-40B4-BE49-F238E27FC236}">
                <a16:creationId xmlns:a16="http://schemas.microsoft.com/office/drawing/2014/main" id="{7D9D3EA3-5DE3-4EC3-9CE4-5E50E4EA5D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04063" y="4135438"/>
            <a:ext cx="63182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86" name="文本框 5185">
            <a:extLst>
              <a:ext uri="{FF2B5EF4-FFF2-40B4-BE49-F238E27FC236}">
                <a16:creationId xmlns:a16="http://schemas.microsoft.com/office/drawing/2014/main" id="{94FE0903-09E5-4950-97EB-2808D4605311}"/>
              </a:ext>
            </a:extLst>
          </p:cNvPr>
          <p:cNvSpPr txBox="1">
            <a:spLocks noChangeArrowheads="1"/>
          </p:cNvSpPr>
          <p:nvPr/>
        </p:nvSpPr>
        <p:spPr bwMode="auto">
          <a:xfrm>
            <a:off x="8281988" y="4751388"/>
            <a:ext cx="4889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200">
                <a:solidFill>
                  <a:srgbClr val="CC0000"/>
                </a:solidFill>
                <a:latin typeface="Times New Roman" panose="02020603050405020304" pitchFamily="18" charset="0"/>
                <a:ea typeface="楷体_GB2312" pitchFamily="49" charset="-122"/>
              </a:rPr>
              <a:t>裸机</a:t>
            </a:r>
          </a:p>
        </p:txBody>
      </p:sp>
      <p:sp>
        <p:nvSpPr>
          <p:cNvPr id="5187" name="文本框 5186">
            <a:extLst>
              <a:ext uri="{FF2B5EF4-FFF2-40B4-BE49-F238E27FC236}">
                <a16:creationId xmlns:a16="http://schemas.microsoft.com/office/drawing/2014/main" id="{0A67CD9A-413E-469D-8036-F0BA9EFB07E5}"/>
              </a:ext>
            </a:extLst>
          </p:cNvPr>
          <p:cNvSpPr txBox="1">
            <a:spLocks noChangeArrowheads="1"/>
          </p:cNvSpPr>
          <p:nvPr/>
        </p:nvSpPr>
        <p:spPr bwMode="auto">
          <a:xfrm>
            <a:off x="8018463" y="5111750"/>
            <a:ext cx="793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200">
                <a:solidFill>
                  <a:srgbClr val="000000"/>
                </a:solidFill>
                <a:latin typeface="Times New Roman" panose="02020603050405020304" pitchFamily="18" charset="0"/>
                <a:ea typeface="楷体_GB2312" pitchFamily="49" charset="-122"/>
              </a:rPr>
              <a:t>操作系统</a:t>
            </a:r>
          </a:p>
        </p:txBody>
      </p:sp>
      <p:sp>
        <p:nvSpPr>
          <p:cNvPr id="5188" name="云形标注 5187">
            <a:extLst>
              <a:ext uri="{FF2B5EF4-FFF2-40B4-BE49-F238E27FC236}">
                <a16:creationId xmlns:a16="http://schemas.microsoft.com/office/drawing/2014/main" id="{276D18DC-DF72-40DE-8FCC-D4CF747D75D7}"/>
              </a:ext>
            </a:extLst>
          </p:cNvPr>
          <p:cNvSpPr>
            <a:spLocks noChangeArrowheads="1"/>
          </p:cNvSpPr>
          <p:nvPr/>
        </p:nvSpPr>
        <p:spPr bwMode="auto">
          <a:xfrm rot="-1830939">
            <a:off x="7800975" y="3141663"/>
            <a:ext cx="1165225" cy="752475"/>
          </a:xfrm>
          <a:prstGeom prst="cloudCallout">
            <a:avLst>
              <a:gd name="adj1" fmla="val -91116"/>
              <a:gd name="adj2" fmla="val -4278"/>
            </a:avLst>
          </a:prstGeom>
          <a:solidFill>
            <a:schemeClr val="bg1"/>
          </a:solidFill>
          <a:ln w="9525">
            <a:solidFill>
              <a:schemeClr val="tx1"/>
            </a:solidFill>
            <a:round/>
            <a:headEnd/>
            <a:tailEnd/>
          </a:ln>
        </p:spPr>
        <p:txBody>
          <a:bodyPr/>
          <a:lstStyle/>
          <a:p>
            <a:pPr algn="ctr"/>
            <a:endParaRPr lang="zh-CN" altLang="en-US" b="0"/>
          </a:p>
        </p:txBody>
      </p:sp>
      <p:sp>
        <p:nvSpPr>
          <p:cNvPr id="5189" name="文本框 5188">
            <a:extLst>
              <a:ext uri="{FF2B5EF4-FFF2-40B4-BE49-F238E27FC236}">
                <a16:creationId xmlns:a16="http://schemas.microsoft.com/office/drawing/2014/main" id="{9C7D3571-3DA8-4CA4-B300-BA1FC9B310BF}"/>
              </a:ext>
            </a:extLst>
          </p:cNvPr>
          <p:cNvSpPr txBox="1"/>
          <p:nvPr/>
        </p:nvSpPr>
        <p:spPr>
          <a:xfrm rot="-2245431">
            <a:off x="7740650" y="3260725"/>
            <a:ext cx="1079500" cy="522288"/>
          </a:xfrm>
          <a:prstGeom prst="rect">
            <a:avLst/>
          </a:prstGeom>
          <a:noFill/>
          <a:ln w="9525">
            <a:noFill/>
          </a:ln>
        </p:spPr>
        <p:txBody>
          <a:bodyPr wrap="none">
            <a:spAutoFit/>
          </a:bodyPr>
          <a:lstStyle/>
          <a:p>
            <a:pPr algn="ctr"/>
            <a:r>
              <a:rPr lang="zh-CN" altLang="en-US" sz="1400" noProof="1">
                <a:solidFill>
                  <a:srgbClr val="FFFFFF"/>
                </a:solidFill>
                <a:effectLst>
                  <a:outerShdw blurRad="38100" dist="38100" dir="2700000">
                    <a:srgbClr val="C0C0C0"/>
                  </a:outerShdw>
                </a:effectLst>
                <a:latin typeface="Times New Roman" panose="02020603050405020304" pitchFamily="18" charset="0"/>
                <a:ea typeface="楷体_GB2312" pitchFamily="49" charset="-122"/>
              </a:rPr>
              <a:t>我的机器</a:t>
            </a:r>
          </a:p>
          <a:p>
            <a:pPr algn="ctr"/>
            <a:r>
              <a:rPr lang="zh-CN" altLang="en-US" sz="1400" noProof="1">
                <a:solidFill>
                  <a:srgbClr val="FFFFFF"/>
                </a:solidFill>
                <a:effectLst>
                  <a:outerShdw blurRad="38100" dist="38100" dir="2700000">
                    <a:srgbClr val="C0C0C0"/>
                  </a:outerShdw>
                </a:effectLst>
                <a:latin typeface="Times New Roman" panose="02020603050405020304" pitchFamily="18" charset="0"/>
                <a:ea typeface="楷体_GB2312" pitchFamily="49" charset="-122"/>
              </a:rPr>
              <a:t>有复制功能</a:t>
            </a:r>
          </a:p>
        </p:txBody>
      </p:sp>
      <p:sp>
        <p:nvSpPr>
          <p:cNvPr id="36" name="矩形 35">
            <a:extLst>
              <a:ext uri="{FF2B5EF4-FFF2-40B4-BE49-F238E27FC236}">
                <a16:creationId xmlns:a16="http://schemas.microsoft.com/office/drawing/2014/main" id="{8DC44450-A5F3-4FEF-8DBD-3F77A39E0C53}"/>
              </a:ext>
            </a:extLst>
          </p:cNvPr>
          <p:cNvSpPr>
            <a:spLocks noChangeArrowheads="1" noChangeShapeType="1" noTextEdit="1"/>
          </p:cNvSpPr>
          <p:nvPr/>
        </p:nvSpPr>
        <p:spPr bwMode="auto">
          <a:xfrm>
            <a:off x="263352" y="158001"/>
            <a:ext cx="4608513"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1.1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操作系统的定义与目标</a:t>
            </a:r>
          </a:p>
        </p:txBody>
      </p:sp>
    </p:spTree>
    <p:custDataLst>
      <p:tags r:id="rId1"/>
    </p:custDataLst>
    <p:extLst>
      <p:ext uri="{BB962C8B-B14F-4D97-AF65-F5344CB8AC3E}">
        <p14:creationId xmlns:p14="http://schemas.microsoft.com/office/powerpoint/2010/main" val="389942314"/>
      </p:ext>
    </p:extLst>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145"/>
                                        </p:tgtEl>
                                        <p:attrNameLst>
                                          <p:attrName>style.visibility</p:attrName>
                                        </p:attrNameLst>
                                      </p:cBhvr>
                                      <p:to>
                                        <p:strVal val="visible"/>
                                      </p:to>
                                    </p:set>
                                    <p:anim calcmode="lin" valueType="num">
                                      <p:cBhvr additive="base">
                                        <p:cTn id="7" dur="500" fill="hold"/>
                                        <p:tgtEl>
                                          <p:spTgt spid="5145"/>
                                        </p:tgtEl>
                                        <p:attrNameLst>
                                          <p:attrName>ppt_x</p:attrName>
                                        </p:attrNameLst>
                                      </p:cBhvr>
                                      <p:tavLst>
                                        <p:tav tm="0">
                                          <p:val>
                                            <p:strVal val="#ppt_x"/>
                                          </p:val>
                                        </p:tav>
                                        <p:tav tm="100000">
                                          <p:val>
                                            <p:strVal val="#ppt_x"/>
                                          </p:val>
                                        </p:tav>
                                      </p:tavLst>
                                    </p:anim>
                                    <p:anim calcmode="lin" valueType="num">
                                      <p:cBhvr additive="base">
                                        <p:cTn id="8" dur="500" fill="hold"/>
                                        <p:tgtEl>
                                          <p:spTgt spid="514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5125"/>
                                        </p:tgtEl>
                                        <p:attrNameLst>
                                          <p:attrName>style.visibility</p:attrName>
                                        </p:attrNameLst>
                                      </p:cBhvr>
                                      <p:to>
                                        <p:strVal val="visible"/>
                                      </p:to>
                                    </p:set>
                                    <p:anim calcmode="lin" valueType="num">
                                      <p:cBhvr additive="base">
                                        <p:cTn id="12" dur="500" fill="hold"/>
                                        <p:tgtEl>
                                          <p:spTgt spid="5125"/>
                                        </p:tgtEl>
                                        <p:attrNameLst>
                                          <p:attrName>ppt_x</p:attrName>
                                        </p:attrNameLst>
                                      </p:cBhvr>
                                      <p:tavLst>
                                        <p:tav tm="0">
                                          <p:val>
                                            <p:strVal val="#ppt_x"/>
                                          </p:val>
                                        </p:tav>
                                        <p:tav tm="100000">
                                          <p:val>
                                            <p:strVal val="#ppt_x"/>
                                          </p:val>
                                        </p:tav>
                                      </p:tavLst>
                                    </p:anim>
                                    <p:anim calcmode="lin" valueType="num">
                                      <p:cBhvr additive="base">
                                        <p:cTn id="13" dur="500" fill="hold"/>
                                        <p:tgtEl>
                                          <p:spTgt spid="5125"/>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128"/>
                                        </p:tgtEl>
                                        <p:attrNameLst>
                                          <p:attrName>style.visibility</p:attrName>
                                        </p:attrNameLst>
                                      </p:cBhvr>
                                      <p:to>
                                        <p:strVal val="visible"/>
                                      </p:to>
                                    </p:set>
                                    <p:anim calcmode="lin" valueType="num">
                                      <p:cBhvr additive="base">
                                        <p:cTn id="17" dur="500" fill="hold"/>
                                        <p:tgtEl>
                                          <p:spTgt spid="5128"/>
                                        </p:tgtEl>
                                        <p:attrNameLst>
                                          <p:attrName>ppt_x</p:attrName>
                                        </p:attrNameLst>
                                      </p:cBhvr>
                                      <p:tavLst>
                                        <p:tav tm="0">
                                          <p:val>
                                            <p:strVal val="#ppt_x"/>
                                          </p:val>
                                        </p:tav>
                                        <p:tav tm="100000">
                                          <p:val>
                                            <p:strVal val="#ppt_x"/>
                                          </p:val>
                                        </p:tav>
                                      </p:tavLst>
                                    </p:anim>
                                    <p:anim calcmode="lin" valueType="num">
                                      <p:cBhvr additive="base">
                                        <p:cTn id="18" dur="500" fill="hold"/>
                                        <p:tgtEl>
                                          <p:spTgt spid="5128"/>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127"/>
                                        </p:tgtEl>
                                        <p:attrNameLst>
                                          <p:attrName>style.visibility</p:attrName>
                                        </p:attrNameLst>
                                      </p:cBhvr>
                                      <p:to>
                                        <p:strVal val="visible"/>
                                      </p:to>
                                    </p:set>
                                    <p:anim calcmode="lin" valueType="num">
                                      <p:cBhvr additive="base">
                                        <p:cTn id="22" dur="500" fill="hold"/>
                                        <p:tgtEl>
                                          <p:spTgt spid="5127"/>
                                        </p:tgtEl>
                                        <p:attrNameLst>
                                          <p:attrName>ppt_x</p:attrName>
                                        </p:attrNameLst>
                                      </p:cBhvr>
                                      <p:tavLst>
                                        <p:tav tm="0">
                                          <p:val>
                                            <p:strVal val="#ppt_x"/>
                                          </p:val>
                                        </p:tav>
                                        <p:tav tm="100000">
                                          <p:val>
                                            <p:strVal val="#ppt_x"/>
                                          </p:val>
                                        </p:tav>
                                      </p:tavLst>
                                    </p:anim>
                                    <p:anim calcmode="lin" valueType="num">
                                      <p:cBhvr additive="base">
                                        <p:cTn id="23" dur="500" fill="hold"/>
                                        <p:tgtEl>
                                          <p:spTgt spid="5127"/>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nodeType="afterEffect">
                                  <p:stCondLst>
                                    <p:cond delay="0"/>
                                  </p:stCondLst>
                                  <p:childTnLst>
                                    <p:set>
                                      <p:cBhvr>
                                        <p:cTn id="26" dur="1" fill="hold">
                                          <p:stCondLst>
                                            <p:cond delay="0"/>
                                          </p:stCondLst>
                                        </p:cTn>
                                        <p:tgtEl>
                                          <p:spTgt spid="5176"/>
                                        </p:tgtEl>
                                        <p:attrNameLst>
                                          <p:attrName>style.visibility</p:attrName>
                                        </p:attrNameLst>
                                      </p:cBhvr>
                                      <p:to>
                                        <p:strVal val="visible"/>
                                      </p:to>
                                    </p:set>
                                    <p:anim calcmode="lin" valueType="num">
                                      <p:cBhvr additive="base">
                                        <p:cTn id="27" dur="500" fill="hold"/>
                                        <p:tgtEl>
                                          <p:spTgt spid="5176"/>
                                        </p:tgtEl>
                                        <p:attrNameLst>
                                          <p:attrName>ppt_x</p:attrName>
                                        </p:attrNameLst>
                                      </p:cBhvr>
                                      <p:tavLst>
                                        <p:tav tm="0">
                                          <p:val>
                                            <p:strVal val="#ppt_x"/>
                                          </p:val>
                                        </p:tav>
                                        <p:tav tm="100000">
                                          <p:val>
                                            <p:strVal val="#ppt_x"/>
                                          </p:val>
                                        </p:tav>
                                      </p:tavLst>
                                    </p:anim>
                                    <p:anim calcmode="lin" valueType="num">
                                      <p:cBhvr additive="base">
                                        <p:cTn id="28" dur="500" fill="hold"/>
                                        <p:tgtEl>
                                          <p:spTgt spid="5176"/>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nodeType="afterEffect">
                                  <p:stCondLst>
                                    <p:cond delay="0"/>
                                  </p:stCondLst>
                                  <p:childTnLst>
                                    <p:set>
                                      <p:cBhvr>
                                        <p:cTn id="31" dur="1" fill="hold">
                                          <p:stCondLst>
                                            <p:cond delay="0"/>
                                          </p:stCondLst>
                                        </p:cTn>
                                        <p:tgtEl>
                                          <p:spTgt spid="5175"/>
                                        </p:tgtEl>
                                        <p:attrNameLst>
                                          <p:attrName>style.visibility</p:attrName>
                                        </p:attrNameLst>
                                      </p:cBhvr>
                                      <p:to>
                                        <p:strVal val="visible"/>
                                      </p:to>
                                    </p:set>
                                    <p:anim calcmode="lin" valueType="num">
                                      <p:cBhvr additive="base">
                                        <p:cTn id="32" dur="500" fill="hold"/>
                                        <p:tgtEl>
                                          <p:spTgt spid="5175"/>
                                        </p:tgtEl>
                                        <p:attrNameLst>
                                          <p:attrName>ppt_x</p:attrName>
                                        </p:attrNameLst>
                                      </p:cBhvr>
                                      <p:tavLst>
                                        <p:tav tm="0">
                                          <p:val>
                                            <p:strVal val="#ppt_x"/>
                                          </p:val>
                                        </p:tav>
                                        <p:tav tm="100000">
                                          <p:val>
                                            <p:strVal val="#ppt_x"/>
                                          </p:val>
                                        </p:tav>
                                      </p:tavLst>
                                    </p:anim>
                                    <p:anim calcmode="lin" valueType="num">
                                      <p:cBhvr additive="base">
                                        <p:cTn id="33" dur="500" fill="hold"/>
                                        <p:tgtEl>
                                          <p:spTgt spid="5175"/>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5177"/>
                                        </p:tgtEl>
                                        <p:attrNameLst>
                                          <p:attrName>style.visibility</p:attrName>
                                        </p:attrNameLst>
                                      </p:cBhvr>
                                      <p:to>
                                        <p:strVal val="visible"/>
                                      </p:to>
                                    </p:set>
                                    <p:anim calcmode="lin" valueType="num">
                                      <p:cBhvr additive="base">
                                        <p:cTn id="37" dur="500" fill="hold"/>
                                        <p:tgtEl>
                                          <p:spTgt spid="5177"/>
                                        </p:tgtEl>
                                        <p:attrNameLst>
                                          <p:attrName>ppt_x</p:attrName>
                                        </p:attrNameLst>
                                      </p:cBhvr>
                                      <p:tavLst>
                                        <p:tav tm="0">
                                          <p:val>
                                            <p:strVal val="#ppt_x"/>
                                          </p:val>
                                        </p:tav>
                                        <p:tav tm="100000">
                                          <p:val>
                                            <p:strVal val="#ppt_x"/>
                                          </p:val>
                                        </p:tav>
                                      </p:tavLst>
                                    </p:anim>
                                    <p:anim calcmode="lin" valueType="num">
                                      <p:cBhvr additive="base">
                                        <p:cTn id="38" dur="500" fill="hold"/>
                                        <p:tgtEl>
                                          <p:spTgt spid="5177"/>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500"/>
                            </p:stCondLst>
                            <p:childTnLst>
                              <p:par>
                                <p:cTn id="40" presetID="2" presetClass="entr" presetSubtype="4" fill="hold" nodeType="afterEffect">
                                  <p:stCondLst>
                                    <p:cond delay="0"/>
                                  </p:stCondLst>
                                  <p:childTnLst>
                                    <p:set>
                                      <p:cBhvr>
                                        <p:cTn id="41" dur="1" fill="hold">
                                          <p:stCondLst>
                                            <p:cond delay="0"/>
                                          </p:stCondLst>
                                        </p:cTn>
                                        <p:tgtEl>
                                          <p:spTgt spid="5178"/>
                                        </p:tgtEl>
                                        <p:attrNameLst>
                                          <p:attrName>style.visibility</p:attrName>
                                        </p:attrNameLst>
                                      </p:cBhvr>
                                      <p:to>
                                        <p:strVal val="visible"/>
                                      </p:to>
                                    </p:set>
                                    <p:anim calcmode="lin" valueType="num">
                                      <p:cBhvr additive="base">
                                        <p:cTn id="42" dur="500" fill="hold"/>
                                        <p:tgtEl>
                                          <p:spTgt spid="5178"/>
                                        </p:tgtEl>
                                        <p:attrNameLst>
                                          <p:attrName>ppt_x</p:attrName>
                                        </p:attrNameLst>
                                      </p:cBhvr>
                                      <p:tavLst>
                                        <p:tav tm="0">
                                          <p:val>
                                            <p:strVal val="#ppt_x"/>
                                          </p:val>
                                        </p:tav>
                                        <p:tav tm="100000">
                                          <p:val>
                                            <p:strVal val="#ppt_x"/>
                                          </p:val>
                                        </p:tav>
                                      </p:tavLst>
                                    </p:anim>
                                    <p:anim calcmode="lin" valueType="num">
                                      <p:cBhvr additive="base">
                                        <p:cTn id="43" dur="500" fill="hold"/>
                                        <p:tgtEl>
                                          <p:spTgt spid="5178"/>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5179"/>
                                        </p:tgtEl>
                                        <p:attrNameLst>
                                          <p:attrName>style.visibility</p:attrName>
                                        </p:attrNameLst>
                                      </p:cBhvr>
                                      <p:to>
                                        <p:strVal val="visible"/>
                                      </p:to>
                                    </p:set>
                                    <p:anim calcmode="lin" valueType="num">
                                      <p:cBhvr additive="base">
                                        <p:cTn id="47" dur="500" fill="hold"/>
                                        <p:tgtEl>
                                          <p:spTgt spid="5179"/>
                                        </p:tgtEl>
                                        <p:attrNameLst>
                                          <p:attrName>ppt_x</p:attrName>
                                        </p:attrNameLst>
                                      </p:cBhvr>
                                      <p:tavLst>
                                        <p:tav tm="0">
                                          <p:val>
                                            <p:strVal val="#ppt_x"/>
                                          </p:val>
                                        </p:tav>
                                        <p:tav tm="100000">
                                          <p:val>
                                            <p:strVal val="#ppt_x"/>
                                          </p:val>
                                        </p:tav>
                                      </p:tavLst>
                                    </p:anim>
                                    <p:anim calcmode="lin" valueType="num">
                                      <p:cBhvr additive="base">
                                        <p:cTn id="48" dur="500" fill="hold"/>
                                        <p:tgtEl>
                                          <p:spTgt spid="5179"/>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5180"/>
                                        </p:tgtEl>
                                        <p:attrNameLst>
                                          <p:attrName>style.visibility</p:attrName>
                                        </p:attrNameLst>
                                      </p:cBhvr>
                                      <p:to>
                                        <p:strVal val="visible"/>
                                      </p:to>
                                    </p:set>
                                    <p:anim calcmode="lin" valueType="num">
                                      <p:cBhvr additive="base">
                                        <p:cTn id="52" dur="500" fill="hold"/>
                                        <p:tgtEl>
                                          <p:spTgt spid="5180"/>
                                        </p:tgtEl>
                                        <p:attrNameLst>
                                          <p:attrName>ppt_x</p:attrName>
                                        </p:attrNameLst>
                                      </p:cBhvr>
                                      <p:tavLst>
                                        <p:tav tm="0">
                                          <p:val>
                                            <p:strVal val="#ppt_x"/>
                                          </p:val>
                                        </p:tav>
                                        <p:tav tm="100000">
                                          <p:val>
                                            <p:strVal val="#ppt_x"/>
                                          </p:val>
                                        </p:tav>
                                      </p:tavLst>
                                    </p:anim>
                                    <p:anim calcmode="lin" valueType="num">
                                      <p:cBhvr additive="base">
                                        <p:cTn id="53" dur="500" fill="hold"/>
                                        <p:tgtEl>
                                          <p:spTgt spid="5180"/>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5000"/>
                            </p:stCondLst>
                            <p:childTnLst>
                              <p:par>
                                <p:cTn id="55" presetID="2" presetClass="entr" presetSubtype="4" fill="hold" grpId="0" nodeType="afterEffect">
                                  <p:stCondLst>
                                    <p:cond delay="0"/>
                                  </p:stCondLst>
                                  <p:childTnLst>
                                    <p:set>
                                      <p:cBhvr>
                                        <p:cTn id="56" dur="1" fill="hold">
                                          <p:stCondLst>
                                            <p:cond delay="0"/>
                                          </p:stCondLst>
                                        </p:cTn>
                                        <p:tgtEl>
                                          <p:spTgt spid="5146"/>
                                        </p:tgtEl>
                                        <p:attrNameLst>
                                          <p:attrName>style.visibility</p:attrName>
                                        </p:attrNameLst>
                                      </p:cBhvr>
                                      <p:to>
                                        <p:strVal val="visible"/>
                                      </p:to>
                                    </p:set>
                                    <p:anim calcmode="lin" valueType="num">
                                      <p:cBhvr additive="base">
                                        <p:cTn id="57" dur="500" fill="hold"/>
                                        <p:tgtEl>
                                          <p:spTgt spid="5146"/>
                                        </p:tgtEl>
                                        <p:attrNameLst>
                                          <p:attrName>ppt_x</p:attrName>
                                        </p:attrNameLst>
                                      </p:cBhvr>
                                      <p:tavLst>
                                        <p:tav tm="0">
                                          <p:val>
                                            <p:strVal val="#ppt_x"/>
                                          </p:val>
                                        </p:tav>
                                        <p:tav tm="100000">
                                          <p:val>
                                            <p:strVal val="#ppt_x"/>
                                          </p:val>
                                        </p:tav>
                                      </p:tavLst>
                                    </p:anim>
                                    <p:anim calcmode="lin" valueType="num">
                                      <p:cBhvr additive="base">
                                        <p:cTn id="58" dur="500" fill="hold"/>
                                        <p:tgtEl>
                                          <p:spTgt spid="5146"/>
                                        </p:tgtEl>
                                        <p:attrNameLst>
                                          <p:attrName>ppt_y</p:attrName>
                                        </p:attrNameLst>
                                      </p:cBhvr>
                                      <p:tavLst>
                                        <p:tav tm="0">
                                          <p:val>
                                            <p:strVal val="1+#ppt_h/2"/>
                                          </p:val>
                                        </p:tav>
                                        <p:tav tm="100000">
                                          <p:val>
                                            <p:strVal val="#ppt_y"/>
                                          </p:val>
                                        </p:tav>
                                      </p:tavLst>
                                    </p:anim>
                                  </p:childTnLst>
                                </p:cTn>
                              </p:par>
                            </p:childTnLst>
                          </p:cTn>
                        </p:par>
                        <p:par>
                          <p:cTn id="59" fill="hold" nodeType="afterGroup">
                            <p:stCondLst>
                              <p:cond delay="5500"/>
                            </p:stCondLst>
                            <p:childTnLst>
                              <p:par>
                                <p:cTn id="60" presetID="10" presetClass="entr" presetSubtype="0" fill="hold" grpId="0" nodeType="afterEffect">
                                  <p:stCondLst>
                                    <p:cond delay="0"/>
                                  </p:stCondLst>
                                  <p:childTnLst>
                                    <p:set>
                                      <p:cBhvr>
                                        <p:cTn id="61" dur="1" fill="hold">
                                          <p:stCondLst>
                                            <p:cond delay="0"/>
                                          </p:stCondLst>
                                        </p:cTn>
                                        <p:tgtEl>
                                          <p:spTgt spid="9232"/>
                                        </p:tgtEl>
                                        <p:attrNameLst>
                                          <p:attrName>style.visibility</p:attrName>
                                        </p:attrNameLst>
                                      </p:cBhvr>
                                      <p:to>
                                        <p:strVal val="visible"/>
                                      </p:to>
                                    </p:set>
                                    <p:animEffect transition="in" filter="fade">
                                      <p:cBhvr>
                                        <p:cTn id="62" dur="2000"/>
                                        <p:tgtEl>
                                          <p:spTgt spid="9232"/>
                                        </p:tgtEl>
                                      </p:cBhvr>
                                    </p:animEffect>
                                  </p:childTnLst>
                                </p:cTn>
                              </p:par>
                            </p:childTnLst>
                          </p:cTn>
                        </p:par>
                        <p:par>
                          <p:cTn id="63" fill="hold" nodeType="afterGroup">
                            <p:stCondLst>
                              <p:cond delay="7500"/>
                            </p:stCondLst>
                            <p:childTnLst>
                              <p:par>
                                <p:cTn id="64" presetID="2" presetClass="entr" presetSubtype="4" fill="hold" nodeType="afterEffect">
                                  <p:stCondLst>
                                    <p:cond delay="0"/>
                                  </p:stCondLst>
                                  <p:childTnLst>
                                    <p:set>
                                      <p:cBhvr>
                                        <p:cTn id="65" dur="1" fill="hold">
                                          <p:stCondLst>
                                            <p:cond delay="0"/>
                                          </p:stCondLst>
                                        </p:cTn>
                                        <p:tgtEl>
                                          <p:spTgt spid="5126"/>
                                        </p:tgtEl>
                                        <p:attrNameLst>
                                          <p:attrName>style.visibility</p:attrName>
                                        </p:attrNameLst>
                                      </p:cBhvr>
                                      <p:to>
                                        <p:strVal val="visible"/>
                                      </p:to>
                                    </p:set>
                                    <p:anim calcmode="lin" valueType="num">
                                      <p:cBhvr additive="base">
                                        <p:cTn id="66" dur="500" fill="hold"/>
                                        <p:tgtEl>
                                          <p:spTgt spid="5126"/>
                                        </p:tgtEl>
                                        <p:attrNameLst>
                                          <p:attrName>ppt_x</p:attrName>
                                        </p:attrNameLst>
                                      </p:cBhvr>
                                      <p:tavLst>
                                        <p:tav tm="0">
                                          <p:val>
                                            <p:strVal val="#ppt_x"/>
                                          </p:val>
                                        </p:tav>
                                        <p:tav tm="100000">
                                          <p:val>
                                            <p:strVal val="#ppt_x"/>
                                          </p:val>
                                        </p:tav>
                                      </p:tavLst>
                                    </p:anim>
                                    <p:anim calcmode="lin" valueType="num">
                                      <p:cBhvr additive="base">
                                        <p:cTn id="67" dur="500" fill="hold"/>
                                        <p:tgtEl>
                                          <p:spTgt spid="5126"/>
                                        </p:tgtEl>
                                        <p:attrNameLst>
                                          <p:attrName>ppt_y</p:attrName>
                                        </p:attrNameLst>
                                      </p:cBhvr>
                                      <p:tavLst>
                                        <p:tav tm="0">
                                          <p:val>
                                            <p:strVal val="1+#ppt_h/2"/>
                                          </p:val>
                                        </p:tav>
                                        <p:tav tm="100000">
                                          <p:val>
                                            <p:strVal val="#ppt_y"/>
                                          </p:val>
                                        </p:tav>
                                      </p:tavLst>
                                    </p:anim>
                                  </p:childTnLst>
                                </p:cTn>
                              </p:par>
                            </p:childTnLst>
                          </p:cTn>
                        </p:par>
                        <p:par>
                          <p:cTn id="68" fill="hold" nodeType="afterGroup">
                            <p:stCondLst>
                              <p:cond delay="8000"/>
                            </p:stCondLst>
                            <p:childTnLst>
                              <p:par>
                                <p:cTn id="69" presetID="2" presetClass="entr" presetSubtype="4" fill="hold" grpId="0" nodeType="afterEffect">
                                  <p:stCondLst>
                                    <p:cond delay="0"/>
                                  </p:stCondLst>
                                  <p:childTnLst>
                                    <p:set>
                                      <p:cBhvr>
                                        <p:cTn id="70" dur="1" fill="hold">
                                          <p:stCondLst>
                                            <p:cond delay="0"/>
                                          </p:stCondLst>
                                        </p:cTn>
                                        <p:tgtEl>
                                          <p:spTgt spid="5129"/>
                                        </p:tgtEl>
                                        <p:attrNameLst>
                                          <p:attrName>style.visibility</p:attrName>
                                        </p:attrNameLst>
                                      </p:cBhvr>
                                      <p:to>
                                        <p:strVal val="visible"/>
                                      </p:to>
                                    </p:set>
                                    <p:anim calcmode="lin" valueType="num">
                                      <p:cBhvr additive="base">
                                        <p:cTn id="71" dur="500" fill="hold"/>
                                        <p:tgtEl>
                                          <p:spTgt spid="5129"/>
                                        </p:tgtEl>
                                        <p:attrNameLst>
                                          <p:attrName>ppt_x</p:attrName>
                                        </p:attrNameLst>
                                      </p:cBhvr>
                                      <p:tavLst>
                                        <p:tav tm="0">
                                          <p:val>
                                            <p:strVal val="#ppt_x"/>
                                          </p:val>
                                        </p:tav>
                                        <p:tav tm="100000">
                                          <p:val>
                                            <p:strVal val="#ppt_x"/>
                                          </p:val>
                                        </p:tav>
                                      </p:tavLst>
                                    </p:anim>
                                    <p:anim calcmode="lin" valueType="num">
                                      <p:cBhvr additive="base">
                                        <p:cTn id="72" dur="500" fill="hold"/>
                                        <p:tgtEl>
                                          <p:spTgt spid="5129"/>
                                        </p:tgtEl>
                                        <p:attrNameLst>
                                          <p:attrName>ppt_y</p:attrName>
                                        </p:attrNameLst>
                                      </p:cBhvr>
                                      <p:tavLst>
                                        <p:tav tm="0">
                                          <p:val>
                                            <p:strVal val="1+#ppt_h/2"/>
                                          </p:val>
                                        </p:tav>
                                        <p:tav tm="100000">
                                          <p:val>
                                            <p:strVal val="#ppt_y"/>
                                          </p:val>
                                        </p:tav>
                                      </p:tavLst>
                                    </p:anim>
                                  </p:childTnLst>
                                </p:cTn>
                              </p:par>
                            </p:childTnLst>
                          </p:cTn>
                        </p:par>
                        <p:par>
                          <p:cTn id="73" fill="hold" nodeType="afterGroup">
                            <p:stCondLst>
                              <p:cond delay="8500"/>
                            </p:stCondLst>
                            <p:childTnLst>
                              <p:par>
                                <p:cTn id="74" presetID="2" presetClass="entr" presetSubtype="4" fill="hold" grpId="0" nodeType="afterEffect">
                                  <p:stCondLst>
                                    <p:cond delay="0"/>
                                  </p:stCondLst>
                                  <p:childTnLst>
                                    <p:set>
                                      <p:cBhvr>
                                        <p:cTn id="75" dur="1" fill="hold">
                                          <p:stCondLst>
                                            <p:cond delay="0"/>
                                          </p:stCondLst>
                                        </p:cTn>
                                        <p:tgtEl>
                                          <p:spTgt spid="5123"/>
                                        </p:tgtEl>
                                        <p:attrNameLst>
                                          <p:attrName>style.visibility</p:attrName>
                                        </p:attrNameLst>
                                      </p:cBhvr>
                                      <p:to>
                                        <p:strVal val="visible"/>
                                      </p:to>
                                    </p:set>
                                    <p:anim calcmode="lin" valueType="num">
                                      <p:cBhvr additive="base">
                                        <p:cTn id="76" dur="500" fill="hold"/>
                                        <p:tgtEl>
                                          <p:spTgt spid="5123"/>
                                        </p:tgtEl>
                                        <p:attrNameLst>
                                          <p:attrName>ppt_x</p:attrName>
                                        </p:attrNameLst>
                                      </p:cBhvr>
                                      <p:tavLst>
                                        <p:tav tm="0">
                                          <p:val>
                                            <p:strVal val="#ppt_x"/>
                                          </p:val>
                                        </p:tav>
                                        <p:tav tm="100000">
                                          <p:val>
                                            <p:strVal val="#ppt_x"/>
                                          </p:val>
                                        </p:tav>
                                      </p:tavLst>
                                    </p:anim>
                                    <p:anim calcmode="lin" valueType="num">
                                      <p:cBhvr additive="base">
                                        <p:cTn id="77" dur="500" fill="hold"/>
                                        <p:tgtEl>
                                          <p:spTgt spid="5123"/>
                                        </p:tgtEl>
                                        <p:attrNameLst>
                                          <p:attrName>ppt_y</p:attrName>
                                        </p:attrNameLst>
                                      </p:cBhvr>
                                      <p:tavLst>
                                        <p:tav tm="0">
                                          <p:val>
                                            <p:strVal val="1+#ppt_h/2"/>
                                          </p:val>
                                        </p:tav>
                                        <p:tav tm="100000">
                                          <p:val>
                                            <p:strVal val="#ppt_y"/>
                                          </p:val>
                                        </p:tav>
                                      </p:tavLst>
                                    </p:anim>
                                  </p:childTnLst>
                                </p:cTn>
                              </p:par>
                            </p:childTnLst>
                          </p:cTn>
                        </p:par>
                        <p:par>
                          <p:cTn id="78" fill="hold" nodeType="afterGroup">
                            <p:stCondLst>
                              <p:cond delay="9000"/>
                            </p:stCondLst>
                            <p:childTnLst>
                              <p:par>
                                <p:cTn id="79" presetID="2" presetClass="entr" presetSubtype="4" fill="hold" grpId="0" nodeType="afterEffect">
                                  <p:stCondLst>
                                    <p:cond delay="0"/>
                                  </p:stCondLst>
                                  <p:childTnLst>
                                    <p:set>
                                      <p:cBhvr>
                                        <p:cTn id="80" dur="1" fill="hold">
                                          <p:stCondLst>
                                            <p:cond delay="0"/>
                                          </p:stCondLst>
                                        </p:cTn>
                                        <p:tgtEl>
                                          <p:spTgt spid="9220"/>
                                        </p:tgtEl>
                                        <p:attrNameLst>
                                          <p:attrName>style.visibility</p:attrName>
                                        </p:attrNameLst>
                                      </p:cBhvr>
                                      <p:to>
                                        <p:strVal val="visible"/>
                                      </p:to>
                                    </p:set>
                                    <p:anim calcmode="lin" valueType="num">
                                      <p:cBhvr additive="base">
                                        <p:cTn id="81" dur="500" fill="hold"/>
                                        <p:tgtEl>
                                          <p:spTgt spid="9220"/>
                                        </p:tgtEl>
                                        <p:attrNameLst>
                                          <p:attrName>ppt_x</p:attrName>
                                        </p:attrNameLst>
                                      </p:cBhvr>
                                      <p:tavLst>
                                        <p:tav tm="0">
                                          <p:val>
                                            <p:strVal val="#ppt_x"/>
                                          </p:val>
                                        </p:tav>
                                        <p:tav tm="100000">
                                          <p:val>
                                            <p:strVal val="#ppt_x"/>
                                          </p:val>
                                        </p:tav>
                                      </p:tavLst>
                                    </p:anim>
                                    <p:anim calcmode="lin" valueType="num">
                                      <p:cBhvr additive="base">
                                        <p:cTn id="82" dur="500" fill="hold"/>
                                        <p:tgtEl>
                                          <p:spTgt spid="9220"/>
                                        </p:tgtEl>
                                        <p:attrNameLst>
                                          <p:attrName>ppt_y</p:attrName>
                                        </p:attrNameLst>
                                      </p:cBhvr>
                                      <p:tavLst>
                                        <p:tav tm="0">
                                          <p:val>
                                            <p:strVal val="1+#ppt_h/2"/>
                                          </p:val>
                                        </p:tav>
                                        <p:tav tm="100000">
                                          <p:val>
                                            <p:strVal val="#ppt_y"/>
                                          </p:val>
                                        </p:tav>
                                      </p:tavLst>
                                    </p:anim>
                                  </p:childTnLst>
                                </p:cTn>
                              </p:par>
                            </p:childTnLst>
                          </p:cTn>
                        </p:par>
                        <p:par>
                          <p:cTn id="83" fill="hold" nodeType="afterGroup">
                            <p:stCondLst>
                              <p:cond delay="9500"/>
                            </p:stCondLst>
                            <p:childTnLst>
                              <p:par>
                                <p:cTn id="84" presetID="2" presetClass="entr" presetSubtype="4" fill="hold" nodeType="afterEffect">
                                  <p:stCondLst>
                                    <p:cond delay="0"/>
                                  </p:stCondLst>
                                  <p:childTnLst>
                                    <p:set>
                                      <p:cBhvr>
                                        <p:cTn id="85" dur="1" fill="hold">
                                          <p:stCondLst>
                                            <p:cond delay="0"/>
                                          </p:stCondLst>
                                        </p:cTn>
                                        <p:tgtEl>
                                          <p:spTgt spid="5182"/>
                                        </p:tgtEl>
                                        <p:attrNameLst>
                                          <p:attrName>style.visibility</p:attrName>
                                        </p:attrNameLst>
                                      </p:cBhvr>
                                      <p:to>
                                        <p:strVal val="visible"/>
                                      </p:to>
                                    </p:set>
                                    <p:anim calcmode="lin" valueType="num">
                                      <p:cBhvr additive="base">
                                        <p:cTn id="86" dur="500" fill="hold"/>
                                        <p:tgtEl>
                                          <p:spTgt spid="5182"/>
                                        </p:tgtEl>
                                        <p:attrNameLst>
                                          <p:attrName>ppt_x</p:attrName>
                                        </p:attrNameLst>
                                      </p:cBhvr>
                                      <p:tavLst>
                                        <p:tav tm="0">
                                          <p:val>
                                            <p:strVal val="#ppt_x"/>
                                          </p:val>
                                        </p:tav>
                                        <p:tav tm="100000">
                                          <p:val>
                                            <p:strVal val="#ppt_x"/>
                                          </p:val>
                                        </p:tav>
                                      </p:tavLst>
                                    </p:anim>
                                    <p:anim calcmode="lin" valueType="num">
                                      <p:cBhvr additive="base">
                                        <p:cTn id="87" dur="500" fill="hold"/>
                                        <p:tgtEl>
                                          <p:spTgt spid="5182"/>
                                        </p:tgtEl>
                                        <p:attrNameLst>
                                          <p:attrName>ppt_y</p:attrName>
                                        </p:attrNameLst>
                                      </p:cBhvr>
                                      <p:tavLst>
                                        <p:tav tm="0">
                                          <p:val>
                                            <p:strVal val="1+#ppt_h/2"/>
                                          </p:val>
                                        </p:tav>
                                        <p:tav tm="100000">
                                          <p:val>
                                            <p:strVal val="#ppt_y"/>
                                          </p:val>
                                        </p:tav>
                                      </p:tavLst>
                                    </p:anim>
                                  </p:childTnLst>
                                </p:cTn>
                              </p:par>
                            </p:childTnLst>
                          </p:cTn>
                        </p:par>
                        <p:par>
                          <p:cTn id="88" fill="hold" nodeType="afterGroup">
                            <p:stCondLst>
                              <p:cond delay="10000"/>
                            </p:stCondLst>
                            <p:childTnLst>
                              <p:par>
                                <p:cTn id="89" presetID="2" presetClass="entr" presetSubtype="4" fill="hold" nodeType="afterEffect">
                                  <p:stCondLst>
                                    <p:cond delay="0"/>
                                  </p:stCondLst>
                                  <p:childTnLst>
                                    <p:set>
                                      <p:cBhvr>
                                        <p:cTn id="90" dur="1" fill="hold">
                                          <p:stCondLst>
                                            <p:cond delay="0"/>
                                          </p:stCondLst>
                                        </p:cTn>
                                        <p:tgtEl>
                                          <p:spTgt spid="5183"/>
                                        </p:tgtEl>
                                        <p:attrNameLst>
                                          <p:attrName>style.visibility</p:attrName>
                                        </p:attrNameLst>
                                      </p:cBhvr>
                                      <p:to>
                                        <p:strVal val="visible"/>
                                      </p:to>
                                    </p:set>
                                    <p:anim calcmode="lin" valueType="num">
                                      <p:cBhvr additive="base">
                                        <p:cTn id="91" dur="500" fill="hold"/>
                                        <p:tgtEl>
                                          <p:spTgt spid="5183"/>
                                        </p:tgtEl>
                                        <p:attrNameLst>
                                          <p:attrName>ppt_x</p:attrName>
                                        </p:attrNameLst>
                                      </p:cBhvr>
                                      <p:tavLst>
                                        <p:tav tm="0">
                                          <p:val>
                                            <p:strVal val="#ppt_x"/>
                                          </p:val>
                                        </p:tav>
                                        <p:tav tm="100000">
                                          <p:val>
                                            <p:strVal val="#ppt_x"/>
                                          </p:val>
                                        </p:tav>
                                      </p:tavLst>
                                    </p:anim>
                                    <p:anim calcmode="lin" valueType="num">
                                      <p:cBhvr additive="base">
                                        <p:cTn id="92" dur="500" fill="hold"/>
                                        <p:tgtEl>
                                          <p:spTgt spid="5183"/>
                                        </p:tgtEl>
                                        <p:attrNameLst>
                                          <p:attrName>ppt_y</p:attrName>
                                        </p:attrNameLst>
                                      </p:cBhvr>
                                      <p:tavLst>
                                        <p:tav tm="0">
                                          <p:val>
                                            <p:strVal val="1+#ppt_h/2"/>
                                          </p:val>
                                        </p:tav>
                                        <p:tav tm="100000">
                                          <p:val>
                                            <p:strVal val="#ppt_y"/>
                                          </p:val>
                                        </p:tav>
                                      </p:tavLst>
                                    </p:anim>
                                  </p:childTnLst>
                                </p:cTn>
                              </p:par>
                            </p:childTnLst>
                          </p:cTn>
                        </p:par>
                        <p:par>
                          <p:cTn id="93" fill="hold" nodeType="afterGroup">
                            <p:stCondLst>
                              <p:cond delay="10500"/>
                            </p:stCondLst>
                            <p:childTnLst>
                              <p:par>
                                <p:cTn id="94" presetID="2" presetClass="entr" presetSubtype="4" fill="hold" nodeType="afterEffect">
                                  <p:stCondLst>
                                    <p:cond delay="0"/>
                                  </p:stCondLst>
                                  <p:childTnLst>
                                    <p:set>
                                      <p:cBhvr>
                                        <p:cTn id="95" dur="1" fill="hold">
                                          <p:stCondLst>
                                            <p:cond delay="0"/>
                                          </p:stCondLst>
                                        </p:cTn>
                                        <p:tgtEl>
                                          <p:spTgt spid="5184"/>
                                        </p:tgtEl>
                                        <p:attrNameLst>
                                          <p:attrName>style.visibility</p:attrName>
                                        </p:attrNameLst>
                                      </p:cBhvr>
                                      <p:to>
                                        <p:strVal val="visible"/>
                                      </p:to>
                                    </p:set>
                                    <p:anim calcmode="lin" valueType="num">
                                      <p:cBhvr additive="base">
                                        <p:cTn id="96" dur="500" fill="hold"/>
                                        <p:tgtEl>
                                          <p:spTgt spid="5184"/>
                                        </p:tgtEl>
                                        <p:attrNameLst>
                                          <p:attrName>ppt_x</p:attrName>
                                        </p:attrNameLst>
                                      </p:cBhvr>
                                      <p:tavLst>
                                        <p:tav tm="0">
                                          <p:val>
                                            <p:strVal val="#ppt_x"/>
                                          </p:val>
                                        </p:tav>
                                        <p:tav tm="100000">
                                          <p:val>
                                            <p:strVal val="#ppt_x"/>
                                          </p:val>
                                        </p:tav>
                                      </p:tavLst>
                                    </p:anim>
                                    <p:anim calcmode="lin" valueType="num">
                                      <p:cBhvr additive="base">
                                        <p:cTn id="97" dur="500" fill="hold"/>
                                        <p:tgtEl>
                                          <p:spTgt spid="5184"/>
                                        </p:tgtEl>
                                        <p:attrNameLst>
                                          <p:attrName>ppt_y</p:attrName>
                                        </p:attrNameLst>
                                      </p:cBhvr>
                                      <p:tavLst>
                                        <p:tav tm="0">
                                          <p:val>
                                            <p:strVal val="1+#ppt_h/2"/>
                                          </p:val>
                                        </p:tav>
                                        <p:tav tm="100000">
                                          <p:val>
                                            <p:strVal val="#ppt_y"/>
                                          </p:val>
                                        </p:tav>
                                      </p:tavLst>
                                    </p:anim>
                                  </p:childTnLst>
                                </p:cTn>
                              </p:par>
                            </p:childTnLst>
                          </p:cTn>
                        </p:par>
                        <p:par>
                          <p:cTn id="98" fill="hold" nodeType="afterGroup">
                            <p:stCondLst>
                              <p:cond delay="11000"/>
                            </p:stCondLst>
                            <p:childTnLst>
                              <p:par>
                                <p:cTn id="99" presetID="2" presetClass="entr" presetSubtype="4" fill="hold" nodeType="afterEffect">
                                  <p:stCondLst>
                                    <p:cond delay="0"/>
                                  </p:stCondLst>
                                  <p:childTnLst>
                                    <p:set>
                                      <p:cBhvr>
                                        <p:cTn id="100" dur="1" fill="hold">
                                          <p:stCondLst>
                                            <p:cond delay="0"/>
                                          </p:stCondLst>
                                        </p:cTn>
                                        <p:tgtEl>
                                          <p:spTgt spid="5185"/>
                                        </p:tgtEl>
                                        <p:attrNameLst>
                                          <p:attrName>style.visibility</p:attrName>
                                        </p:attrNameLst>
                                      </p:cBhvr>
                                      <p:to>
                                        <p:strVal val="visible"/>
                                      </p:to>
                                    </p:set>
                                    <p:anim calcmode="lin" valueType="num">
                                      <p:cBhvr additive="base">
                                        <p:cTn id="101" dur="500" fill="hold"/>
                                        <p:tgtEl>
                                          <p:spTgt spid="5185"/>
                                        </p:tgtEl>
                                        <p:attrNameLst>
                                          <p:attrName>ppt_x</p:attrName>
                                        </p:attrNameLst>
                                      </p:cBhvr>
                                      <p:tavLst>
                                        <p:tav tm="0">
                                          <p:val>
                                            <p:strVal val="#ppt_x"/>
                                          </p:val>
                                        </p:tav>
                                        <p:tav tm="100000">
                                          <p:val>
                                            <p:strVal val="#ppt_x"/>
                                          </p:val>
                                        </p:tav>
                                      </p:tavLst>
                                    </p:anim>
                                    <p:anim calcmode="lin" valueType="num">
                                      <p:cBhvr additive="base">
                                        <p:cTn id="102" dur="500" fill="hold"/>
                                        <p:tgtEl>
                                          <p:spTgt spid="5185"/>
                                        </p:tgtEl>
                                        <p:attrNameLst>
                                          <p:attrName>ppt_y</p:attrName>
                                        </p:attrNameLst>
                                      </p:cBhvr>
                                      <p:tavLst>
                                        <p:tav tm="0">
                                          <p:val>
                                            <p:strVal val="1+#ppt_h/2"/>
                                          </p:val>
                                        </p:tav>
                                        <p:tav tm="100000">
                                          <p:val>
                                            <p:strVal val="#ppt_y"/>
                                          </p:val>
                                        </p:tav>
                                      </p:tavLst>
                                    </p:anim>
                                  </p:childTnLst>
                                </p:cTn>
                              </p:par>
                            </p:childTnLst>
                          </p:cTn>
                        </p:par>
                        <p:par>
                          <p:cTn id="103" fill="hold" nodeType="afterGroup">
                            <p:stCondLst>
                              <p:cond delay="11500"/>
                            </p:stCondLst>
                            <p:childTnLst>
                              <p:par>
                                <p:cTn id="104" presetID="2" presetClass="entr" presetSubtype="4" fill="hold" grpId="0" nodeType="afterEffect">
                                  <p:stCondLst>
                                    <p:cond delay="0"/>
                                  </p:stCondLst>
                                  <p:childTnLst>
                                    <p:set>
                                      <p:cBhvr>
                                        <p:cTn id="105" dur="1" fill="hold">
                                          <p:stCondLst>
                                            <p:cond delay="0"/>
                                          </p:stCondLst>
                                        </p:cTn>
                                        <p:tgtEl>
                                          <p:spTgt spid="5186"/>
                                        </p:tgtEl>
                                        <p:attrNameLst>
                                          <p:attrName>style.visibility</p:attrName>
                                        </p:attrNameLst>
                                      </p:cBhvr>
                                      <p:to>
                                        <p:strVal val="visible"/>
                                      </p:to>
                                    </p:set>
                                    <p:anim calcmode="lin" valueType="num">
                                      <p:cBhvr additive="base">
                                        <p:cTn id="106" dur="500" fill="hold"/>
                                        <p:tgtEl>
                                          <p:spTgt spid="5186"/>
                                        </p:tgtEl>
                                        <p:attrNameLst>
                                          <p:attrName>ppt_x</p:attrName>
                                        </p:attrNameLst>
                                      </p:cBhvr>
                                      <p:tavLst>
                                        <p:tav tm="0">
                                          <p:val>
                                            <p:strVal val="#ppt_x"/>
                                          </p:val>
                                        </p:tav>
                                        <p:tav tm="100000">
                                          <p:val>
                                            <p:strVal val="#ppt_x"/>
                                          </p:val>
                                        </p:tav>
                                      </p:tavLst>
                                    </p:anim>
                                    <p:anim calcmode="lin" valueType="num">
                                      <p:cBhvr additive="base">
                                        <p:cTn id="107" dur="500" fill="hold"/>
                                        <p:tgtEl>
                                          <p:spTgt spid="5186"/>
                                        </p:tgtEl>
                                        <p:attrNameLst>
                                          <p:attrName>ppt_y</p:attrName>
                                        </p:attrNameLst>
                                      </p:cBhvr>
                                      <p:tavLst>
                                        <p:tav tm="0">
                                          <p:val>
                                            <p:strVal val="1+#ppt_h/2"/>
                                          </p:val>
                                        </p:tav>
                                        <p:tav tm="100000">
                                          <p:val>
                                            <p:strVal val="#ppt_y"/>
                                          </p:val>
                                        </p:tav>
                                      </p:tavLst>
                                    </p:anim>
                                  </p:childTnLst>
                                </p:cTn>
                              </p:par>
                            </p:childTnLst>
                          </p:cTn>
                        </p:par>
                        <p:par>
                          <p:cTn id="108" fill="hold" nodeType="afterGroup">
                            <p:stCondLst>
                              <p:cond delay="12000"/>
                            </p:stCondLst>
                            <p:childTnLst>
                              <p:par>
                                <p:cTn id="109" presetID="2" presetClass="entr" presetSubtype="4" fill="hold" grpId="0" nodeType="afterEffect">
                                  <p:stCondLst>
                                    <p:cond delay="0"/>
                                  </p:stCondLst>
                                  <p:childTnLst>
                                    <p:set>
                                      <p:cBhvr>
                                        <p:cTn id="110" dur="1" fill="hold">
                                          <p:stCondLst>
                                            <p:cond delay="0"/>
                                          </p:stCondLst>
                                        </p:cTn>
                                        <p:tgtEl>
                                          <p:spTgt spid="5187"/>
                                        </p:tgtEl>
                                        <p:attrNameLst>
                                          <p:attrName>style.visibility</p:attrName>
                                        </p:attrNameLst>
                                      </p:cBhvr>
                                      <p:to>
                                        <p:strVal val="visible"/>
                                      </p:to>
                                    </p:set>
                                    <p:anim calcmode="lin" valueType="num">
                                      <p:cBhvr additive="base">
                                        <p:cTn id="111" dur="500" fill="hold"/>
                                        <p:tgtEl>
                                          <p:spTgt spid="5187"/>
                                        </p:tgtEl>
                                        <p:attrNameLst>
                                          <p:attrName>ppt_x</p:attrName>
                                        </p:attrNameLst>
                                      </p:cBhvr>
                                      <p:tavLst>
                                        <p:tav tm="0">
                                          <p:val>
                                            <p:strVal val="#ppt_x"/>
                                          </p:val>
                                        </p:tav>
                                        <p:tav tm="100000">
                                          <p:val>
                                            <p:strVal val="#ppt_x"/>
                                          </p:val>
                                        </p:tav>
                                      </p:tavLst>
                                    </p:anim>
                                    <p:anim calcmode="lin" valueType="num">
                                      <p:cBhvr additive="base">
                                        <p:cTn id="112" dur="500" fill="hold"/>
                                        <p:tgtEl>
                                          <p:spTgt spid="5187"/>
                                        </p:tgtEl>
                                        <p:attrNameLst>
                                          <p:attrName>ppt_y</p:attrName>
                                        </p:attrNameLst>
                                      </p:cBhvr>
                                      <p:tavLst>
                                        <p:tav tm="0">
                                          <p:val>
                                            <p:strVal val="1+#ppt_h/2"/>
                                          </p:val>
                                        </p:tav>
                                        <p:tav tm="100000">
                                          <p:val>
                                            <p:strVal val="#ppt_y"/>
                                          </p:val>
                                        </p:tav>
                                      </p:tavLst>
                                    </p:anim>
                                  </p:childTnLst>
                                </p:cTn>
                              </p:par>
                            </p:childTnLst>
                          </p:cTn>
                        </p:par>
                        <p:par>
                          <p:cTn id="113" fill="hold" nodeType="afterGroup">
                            <p:stCondLst>
                              <p:cond delay="12500"/>
                            </p:stCondLst>
                            <p:childTnLst>
                              <p:par>
                                <p:cTn id="114" presetID="2" presetClass="entr" presetSubtype="4" fill="hold" grpId="0" nodeType="afterEffect">
                                  <p:stCondLst>
                                    <p:cond delay="0"/>
                                  </p:stCondLst>
                                  <p:childTnLst>
                                    <p:set>
                                      <p:cBhvr>
                                        <p:cTn id="115" dur="1" fill="hold">
                                          <p:stCondLst>
                                            <p:cond delay="0"/>
                                          </p:stCondLst>
                                        </p:cTn>
                                        <p:tgtEl>
                                          <p:spTgt spid="5188"/>
                                        </p:tgtEl>
                                        <p:attrNameLst>
                                          <p:attrName>style.visibility</p:attrName>
                                        </p:attrNameLst>
                                      </p:cBhvr>
                                      <p:to>
                                        <p:strVal val="visible"/>
                                      </p:to>
                                    </p:set>
                                    <p:anim calcmode="lin" valueType="num">
                                      <p:cBhvr additive="base">
                                        <p:cTn id="116" dur="500" fill="hold"/>
                                        <p:tgtEl>
                                          <p:spTgt spid="5188"/>
                                        </p:tgtEl>
                                        <p:attrNameLst>
                                          <p:attrName>ppt_x</p:attrName>
                                        </p:attrNameLst>
                                      </p:cBhvr>
                                      <p:tavLst>
                                        <p:tav tm="0">
                                          <p:val>
                                            <p:strVal val="#ppt_x"/>
                                          </p:val>
                                        </p:tav>
                                        <p:tav tm="100000">
                                          <p:val>
                                            <p:strVal val="#ppt_x"/>
                                          </p:val>
                                        </p:tav>
                                      </p:tavLst>
                                    </p:anim>
                                    <p:anim calcmode="lin" valueType="num">
                                      <p:cBhvr additive="base">
                                        <p:cTn id="117" dur="500" fill="hold"/>
                                        <p:tgtEl>
                                          <p:spTgt spid="5188"/>
                                        </p:tgtEl>
                                        <p:attrNameLst>
                                          <p:attrName>ppt_y</p:attrName>
                                        </p:attrNameLst>
                                      </p:cBhvr>
                                      <p:tavLst>
                                        <p:tav tm="0">
                                          <p:val>
                                            <p:strVal val="1+#ppt_h/2"/>
                                          </p:val>
                                        </p:tav>
                                        <p:tav tm="100000">
                                          <p:val>
                                            <p:strVal val="#ppt_y"/>
                                          </p:val>
                                        </p:tav>
                                      </p:tavLst>
                                    </p:anim>
                                  </p:childTnLst>
                                </p:cTn>
                              </p:par>
                            </p:childTnLst>
                          </p:cTn>
                        </p:par>
                        <p:par>
                          <p:cTn id="118" fill="hold" nodeType="afterGroup">
                            <p:stCondLst>
                              <p:cond delay="13000"/>
                            </p:stCondLst>
                            <p:childTnLst>
                              <p:par>
                                <p:cTn id="119" presetID="2" presetClass="entr" presetSubtype="4" fill="hold" grpId="0" nodeType="afterEffect">
                                  <p:stCondLst>
                                    <p:cond delay="0"/>
                                  </p:stCondLst>
                                  <p:childTnLst>
                                    <p:set>
                                      <p:cBhvr>
                                        <p:cTn id="120" dur="1" fill="hold">
                                          <p:stCondLst>
                                            <p:cond delay="0"/>
                                          </p:stCondLst>
                                        </p:cTn>
                                        <p:tgtEl>
                                          <p:spTgt spid="5189"/>
                                        </p:tgtEl>
                                        <p:attrNameLst>
                                          <p:attrName>style.visibility</p:attrName>
                                        </p:attrNameLst>
                                      </p:cBhvr>
                                      <p:to>
                                        <p:strVal val="visible"/>
                                      </p:to>
                                    </p:set>
                                    <p:anim calcmode="lin" valueType="num">
                                      <p:cBhvr additive="base">
                                        <p:cTn id="121" dur="500" fill="hold"/>
                                        <p:tgtEl>
                                          <p:spTgt spid="5189"/>
                                        </p:tgtEl>
                                        <p:attrNameLst>
                                          <p:attrName>ppt_x</p:attrName>
                                        </p:attrNameLst>
                                      </p:cBhvr>
                                      <p:tavLst>
                                        <p:tav tm="0">
                                          <p:val>
                                            <p:strVal val="#ppt_x"/>
                                          </p:val>
                                        </p:tav>
                                        <p:tav tm="100000">
                                          <p:val>
                                            <p:strVal val="#ppt_x"/>
                                          </p:val>
                                        </p:tav>
                                      </p:tavLst>
                                    </p:anim>
                                    <p:anim calcmode="lin" valueType="num">
                                      <p:cBhvr additive="base">
                                        <p:cTn id="122" dur="500" fill="hold"/>
                                        <p:tgtEl>
                                          <p:spTgt spid="5189"/>
                                        </p:tgtEl>
                                        <p:attrNameLst>
                                          <p:attrName>ppt_y</p:attrName>
                                        </p:attrNameLst>
                                      </p:cBhvr>
                                      <p:tavLst>
                                        <p:tav tm="0">
                                          <p:val>
                                            <p:strVal val="1+#ppt_h/2"/>
                                          </p:val>
                                        </p:tav>
                                        <p:tav tm="100000">
                                          <p:val>
                                            <p:strVal val="#ppt_y"/>
                                          </p:val>
                                        </p:tav>
                                      </p:tavLst>
                                    </p:anim>
                                  </p:childTnLst>
                                </p:cTn>
                              </p:par>
                            </p:childTnLst>
                          </p:cTn>
                        </p:par>
                        <p:par>
                          <p:cTn id="123" fill="hold" nodeType="afterGroup">
                            <p:stCondLst>
                              <p:cond delay="13500"/>
                            </p:stCondLst>
                            <p:childTnLst>
                              <p:par>
                                <p:cTn id="124" presetID="10" presetClass="entr" presetSubtype="0" fill="hold" grpId="0" nodeType="afterEffect">
                                  <p:stCondLst>
                                    <p:cond delay="0"/>
                                  </p:stCondLst>
                                  <p:childTnLst>
                                    <p:set>
                                      <p:cBhvr>
                                        <p:cTn id="125" dur="1" fill="hold">
                                          <p:stCondLst>
                                            <p:cond delay="0"/>
                                          </p:stCondLst>
                                        </p:cTn>
                                        <p:tgtEl>
                                          <p:spTgt spid="9250"/>
                                        </p:tgtEl>
                                        <p:attrNameLst>
                                          <p:attrName>style.visibility</p:attrName>
                                        </p:attrNameLst>
                                      </p:cBhvr>
                                      <p:to>
                                        <p:strVal val="visible"/>
                                      </p:to>
                                    </p:set>
                                    <p:animEffect transition="in" filter="fade">
                                      <p:cBhvr>
                                        <p:cTn id="126" dur="2000"/>
                                        <p:tgtEl>
                                          <p:spTgt spid="9250"/>
                                        </p:tgtEl>
                                      </p:cBhvr>
                                    </p:animEffect>
                                  </p:childTnLst>
                                </p:cTn>
                              </p:par>
                            </p:childTnLst>
                          </p:cTn>
                        </p:par>
                        <p:par>
                          <p:cTn id="127" fill="hold" nodeType="afterGroup">
                            <p:stCondLst>
                              <p:cond delay="15500"/>
                            </p:stCondLst>
                            <p:childTnLst>
                              <p:par>
                                <p:cTn id="128" presetID="2" presetClass="entr" presetSubtype="4" fill="hold" grpId="0" nodeType="afterEffect">
                                  <p:stCondLst>
                                    <p:cond delay="0"/>
                                  </p:stCondLst>
                                  <p:childTnLst>
                                    <p:set>
                                      <p:cBhvr>
                                        <p:cTn id="129" dur="1" fill="hold">
                                          <p:stCondLst>
                                            <p:cond delay="0"/>
                                          </p:stCondLst>
                                        </p:cTn>
                                        <p:tgtEl>
                                          <p:spTgt spid="5147"/>
                                        </p:tgtEl>
                                        <p:attrNameLst>
                                          <p:attrName>style.visibility</p:attrName>
                                        </p:attrNameLst>
                                      </p:cBhvr>
                                      <p:to>
                                        <p:strVal val="visible"/>
                                      </p:to>
                                    </p:set>
                                    <p:anim calcmode="lin" valueType="num">
                                      <p:cBhvr additive="base">
                                        <p:cTn id="130" dur="500" fill="hold"/>
                                        <p:tgtEl>
                                          <p:spTgt spid="5147"/>
                                        </p:tgtEl>
                                        <p:attrNameLst>
                                          <p:attrName>ppt_x</p:attrName>
                                        </p:attrNameLst>
                                      </p:cBhvr>
                                      <p:tavLst>
                                        <p:tav tm="0">
                                          <p:val>
                                            <p:strVal val="#ppt_x"/>
                                          </p:val>
                                        </p:tav>
                                        <p:tav tm="100000">
                                          <p:val>
                                            <p:strVal val="#ppt_x"/>
                                          </p:val>
                                        </p:tav>
                                      </p:tavLst>
                                    </p:anim>
                                    <p:anim calcmode="lin" valueType="num">
                                      <p:cBhvr additive="base">
                                        <p:cTn id="131" dur="500" fill="hold"/>
                                        <p:tgtEl>
                                          <p:spTgt spid="51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bldLvl="0" animBg="1"/>
      <p:bldP spid="5123" grpId="0" bldLvl="0" animBg="1"/>
      <p:bldP spid="9220" grpId="0" bldLvl="0" animBg="1"/>
      <p:bldP spid="5128" grpId="0" bldLvl="0"/>
      <p:bldP spid="5129" grpId="0" bldLvl="0"/>
      <p:bldP spid="9232" grpId="0" bldLvl="0" animBg="1"/>
      <p:bldP spid="9250" grpId="0" bldLvl="0" animBg="1"/>
      <p:bldP spid="5145" grpId="0" bldLvl="0" animBg="1"/>
      <p:bldP spid="5146" grpId="0"/>
      <p:bldP spid="5147" grpId="0"/>
      <p:bldP spid="5177" grpId="0"/>
      <p:bldP spid="5179" grpId="0" bldLvl="0" animBg="1"/>
      <p:bldP spid="5180" grpId="0"/>
      <p:bldP spid="5186" grpId="0"/>
      <p:bldP spid="5187" grpId="0"/>
      <p:bldP spid="5188" grpId="0" bldLvl="0" animBg="1"/>
      <p:bldP spid="518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AutoShape 3">
            <a:extLst>
              <a:ext uri="{FF2B5EF4-FFF2-40B4-BE49-F238E27FC236}">
                <a16:creationId xmlns:a16="http://schemas.microsoft.com/office/drawing/2014/main" id="{87E38188-E74D-44FD-A21E-C73C7FF695C6}"/>
              </a:ext>
            </a:extLst>
          </p:cNvPr>
          <p:cNvSpPr>
            <a:spLocks noChangeArrowheads="1"/>
          </p:cNvSpPr>
          <p:nvPr/>
        </p:nvSpPr>
        <p:spPr bwMode="auto">
          <a:xfrm>
            <a:off x="1087645" y="1723462"/>
            <a:ext cx="4313767" cy="4478338"/>
          </a:xfrm>
          <a:prstGeom prst="roundRect">
            <a:avLst>
              <a:gd name="adj" fmla="val 8014"/>
            </a:avLst>
          </a:prstGeom>
          <a:solidFill>
            <a:srgbClr val="F8F8F8"/>
          </a:solidFill>
          <a:ln w="9525">
            <a:solidFill>
              <a:schemeClr val="accent1"/>
            </a:solidFill>
            <a:round/>
            <a:headEnd/>
            <a:tailEnd/>
          </a:ln>
        </p:spPr>
        <p:txBody>
          <a:bodyPr wrap="none" anchor="ctr"/>
          <a:lstStyle/>
          <a:p>
            <a:endParaRPr lang="zh-CN" altLang="en-US" b="0"/>
          </a:p>
        </p:txBody>
      </p:sp>
      <p:sp>
        <p:nvSpPr>
          <p:cNvPr id="9220" name="AutoShape 4">
            <a:extLst>
              <a:ext uri="{FF2B5EF4-FFF2-40B4-BE49-F238E27FC236}">
                <a16:creationId xmlns:a16="http://schemas.microsoft.com/office/drawing/2014/main" id="{4ACB2C99-A6E3-4922-BEE5-8F62D94C44A1}"/>
              </a:ext>
            </a:extLst>
          </p:cNvPr>
          <p:cNvSpPr>
            <a:spLocks noChangeArrowheads="1"/>
          </p:cNvSpPr>
          <p:nvPr/>
        </p:nvSpPr>
        <p:spPr bwMode="auto">
          <a:xfrm>
            <a:off x="1155908" y="1809187"/>
            <a:ext cx="4113928" cy="4321175"/>
          </a:xfrm>
          <a:prstGeom prst="roundRect">
            <a:avLst>
              <a:gd name="adj" fmla="val 7912"/>
            </a:avLst>
          </a:prstGeom>
          <a:gradFill rotWithShape="1">
            <a:gsLst>
              <a:gs pos="0">
                <a:srgbClr val="CFEBB2"/>
              </a:gs>
              <a:gs pos="100000">
                <a:schemeClr val="accent1">
                  <a:alpha val="50000"/>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64536" name="Rectangle 17">
            <a:extLst>
              <a:ext uri="{FF2B5EF4-FFF2-40B4-BE49-F238E27FC236}">
                <a16:creationId xmlns:a16="http://schemas.microsoft.com/office/drawing/2014/main" id="{DFEB6DAF-D242-45CD-B595-F206A58D292B}"/>
              </a:ext>
            </a:extLst>
          </p:cNvPr>
          <p:cNvSpPr/>
          <p:nvPr/>
        </p:nvSpPr>
        <p:spPr>
          <a:xfrm>
            <a:off x="1516270" y="1880625"/>
            <a:ext cx="2879725" cy="460375"/>
          </a:xfrm>
          <a:prstGeom prst="rect">
            <a:avLst/>
          </a:prstGeom>
          <a:noFill/>
          <a:ln w="9525">
            <a:noFill/>
          </a:ln>
        </p:spPr>
        <p:txBody>
          <a:bodyPr>
            <a:spAutoFit/>
          </a:bodyPr>
          <a:lstStyle/>
          <a:p>
            <a:pPr>
              <a:buClr>
                <a:srgbClr val="FF0066"/>
              </a:buClr>
              <a:buSzPct val="75000"/>
              <a:buFont typeface="Arial" panose="020B0604020202020204" pitchFamily="34" charset="0"/>
              <a:buNone/>
            </a:pPr>
            <a:r>
              <a:rPr lang="zh-CN" altLang="en-US" sz="2400" noProof="1">
                <a:solidFill>
                  <a:srgbClr val="FF0000"/>
                </a:solidFill>
                <a:effectLst>
                  <a:outerShdw blurRad="38100" dist="38100" dir="2700000">
                    <a:srgbClr val="C0C0C0"/>
                  </a:outerShdw>
                </a:effectLst>
              </a:rPr>
              <a:t>从用户使用的观点</a:t>
            </a:r>
            <a:endParaRPr lang="en-US" altLang="zh-CN" sz="2400" noProof="1">
              <a:solidFill>
                <a:srgbClr val="FF0000"/>
              </a:solidFill>
              <a:effectLst>
                <a:outerShdw blurRad="38100" dist="38100" dir="2700000">
                  <a:srgbClr val="C0C0C0"/>
                </a:outerShdw>
              </a:effectLst>
            </a:endParaRPr>
          </a:p>
        </p:txBody>
      </p:sp>
      <p:sp>
        <p:nvSpPr>
          <p:cNvPr id="64538" name="Text Box 19">
            <a:extLst>
              <a:ext uri="{FF2B5EF4-FFF2-40B4-BE49-F238E27FC236}">
                <a16:creationId xmlns:a16="http://schemas.microsoft.com/office/drawing/2014/main" id="{B74E0C48-37F7-4A2C-93CC-8525D9F523B8}"/>
              </a:ext>
            </a:extLst>
          </p:cNvPr>
          <p:cNvSpPr txBox="1"/>
          <p:nvPr/>
        </p:nvSpPr>
        <p:spPr>
          <a:xfrm>
            <a:off x="1516269" y="2385450"/>
            <a:ext cx="3769441" cy="3785652"/>
          </a:xfrm>
          <a:prstGeom prst="rect">
            <a:avLst/>
          </a:prstGeom>
          <a:noFill/>
          <a:ln w="9525">
            <a:noFill/>
          </a:ln>
        </p:spPr>
        <p:txBody>
          <a:bodyPr wrap="square">
            <a:spAutoFit/>
          </a:bodyPr>
          <a:lstStyle/>
          <a:p>
            <a:pPr eaLnBrk="0" hangingPunct="0"/>
            <a:r>
              <a:rPr lang="zh-CN" altLang="en-US" sz="2400" noProof="1">
                <a:solidFill>
                  <a:srgbClr val="000000"/>
                </a:solidFill>
                <a:effectLst>
                  <a:outerShdw blurRad="38100" dist="38100" dir="2700000">
                    <a:srgbClr val="C0C0C0"/>
                  </a:outerShdw>
                </a:effectLst>
              </a:rPr>
              <a:t>       操作系统是一台虚拟机；它是计算机硬件的首次扩充，掩盖了硬件操作的细节，使用户或程序员与硬件细节隔离，从而方便了用户的使用。</a:t>
            </a:r>
          </a:p>
          <a:p>
            <a:r>
              <a:rPr lang="zh-CN" altLang="en-US" sz="2400" noProof="1">
                <a:solidFill>
                  <a:srgbClr val="000000"/>
                </a:solidFill>
                <a:effectLst>
                  <a:outerShdw blurRad="38100" dist="38100" dir="2700000">
                    <a:srgbClr val="C0C0C0"/>
                  </a:outerShdw>
                </a:effectLst>
              </a:rPr>
              <a:t>       一个计算机系统可以看成层次结构</a:t>
            </a:r>
            <a:r>
              <a:rPr lang="en-US" altLang="zh-CN" sz="2400" noProof="1">
                <a:solidFill>
                  <a:srgbClr val="000000"/>
                </a:solidFill>
                <a:effectLst>
                  <a:outerShdw blurRad="38100" dist="38100" dir="2700000">
                    <a:srgbClr val="C0C0C0"/>
                  </a:outerShdw>
                </a:effectLst>
              </a:rPr>
              <a:t>:</a:t>
            </a:r>
            <a:r>
              <a:rPr lang="zh-CN" altLang="en-US" sz="2400" noProof="1">
                <a:solidFill>
                  <a:srgbClr val="000000"/>
                </a:solidFill>
                <a:effectLst>
                  <a:outerShdw blurRad="38100" dist="38100" dir="2700000">
                    <a:srgbClr val="C0C0C0"/>
                  </a:outerShdw>
                </a:effectLst>
              </a:rPr>
              <a:t>硬件层、操作系统层、语言处理程序层、应用程序层。</a:t>
            </a:r>
            <a:endParaRPr lang="en-US" altLang="zh-CN" sz="2400" noProof="1">
              <a:solidFill>
                <a:srgbClr val="000000"/>
              </a:solidFill>
              <a:effectLst>
                <a:outerShdw blurRad="38100" dist="38100" dir="2700000">
                  <a:srgbClr val="C0C0C0"/>
                </a:outerShdw>
              </a:effectLst>
            </a:endParaRPr>
          </a:p>
        </p:txBody>
      </p:sp>
      <p:grpSp>
        <p:nvGrpSpPr>
          <p:cNvPr id="64540" name="Group 21">
            <a:extLst>
              <a:ext uri="{FF2B5EF4-FFF2-40B4-BE49-F238E27FC236}">
                <a16:creationId xmlns:a16="http://schemas.microsoft.com/office/drawing/2014/main" id="{77F2E2E5-24F3-4451-8707-4AF518186133}"/>
              </a:ext>
            </a:extLst>
          </p:cNvPr>
          <p:cNvGrpSpPr>
            <a:grpSpLocks/>
          </p:cNvGrpSpPr>
          <p:nvPr/>
        </p:nvGrpSpPr>
        <p:grpSpPr bwMode="auto">
          <a:xfrm>
            <a:off x="1300370" y="2025087"/>
            <a:ext cx="219075" cy="212725"/>
            <a:chOff x="2928" y="2208"/>
            <a:chExt cx="262" cy="262"/>
          </a:xfrm>
        </p:grpSpPr>
        <p:sp>
          <p:nvSpPr>
            <p:cNvPr id="97286" name="Oval 22">
              <a:extLst>
                <a:ext uri="{FF2B5EF4-FFF2-40B4-BE49-F238E27FC236}">
                  <a16:creationId xmlns:a16="http://schemas.microsoft.com/office/drawing/2014/main" id="{E0FB729A-4151-4506-BE31-D3921FE84F17}"/>
                </a:ext>
              </a:extLst>
            </p:cNvPr>
            <p:cNvSpPr>
              <a:spLocks noChangeArrowheads="1"/>
            </p:cNvSpPr>
            <p:nvPr/>
          </p:nvSpPr>
          <p:spPr bwMode="auto">
            <a:xfrm>
              <a:off x="2928" y="2208"/>
              <a:ext cx="262" cy="262"/>
            </a:xfrm>
            <a:prstGeom prst="ellipse">
              <a:avLst/>
            </a:prstGeom>
            <a:gradFill rotWithShape="1">
              <a:gsLst>
                <a:gs pos="0">
                  <a:srgbClr val="C0C6D3"/>
                </a:gs>
                <a:gs pos="100000">
                  <a:srgbClr val="223864"/>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zh-CN" altLang="en-US" b="0"/>
            </a:p>
          </p:txBody>
        </p:sp>
        <p:sp>
          <p:nvSpPr>
            <p:cNvPr id="97287" name="Oval 23">
              <a:extLst>
                <a:ext uri="{FF2B5EF4-FFF2-40B4-BE49-F238E27FC236}">
                  <a16:creationId xmlns:a16="http://schemas.microsoft.com/office/drawing/2014/main" id="{C6F049A1-6C35-462B-9F40-0C742E8841F5}"/>
                </a:ext>
              </a:extLst>
            </p:cNvPr>
            <p:cNvSpPr>
              <a:spLocks noChangeArrowheads="1"/>
            </p:cNvSpPr>
            <p:nvPr/>
          </p:nvSpPr>
          <p:spPr bwMode="auto">
            <a:xfrm>
              <a:off x="2949" y="2230"/>
              <a:ext cx="218" cy="218"/>
            </a:xfrm>
            <a:prstGeom prst="ellipse">
              <a:avLst/>
            </a:prstGeom>
            <a:gradFill rotWithShape="1">
              <a:gsLst>
                <a:gs pos="0">
                  <a:schemeClr val="accent1"/>
                </a:gs>
                <a:gs pos="100000">
                  <a:srgbClr val="AEDE7F"/>
                </a:gs>
              </a:gsLst>
              <a:lin ang="2700000" scaled="1"/>
            </a:gra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b="0"/>
            </a:p>
          </p:txBody>
        </p:sp>
      </p:grpSp>
      <p:sp>
        <p:nvSpPr>
          <p:cNvPr id="64553" name="AutoShape 34">
            <a:extLst>
              <a:ext uri="{FF2B5EF4-FFF2-40B4-BE49-F238E27FC236}">
                <a16:creationId xmlns:a16="http://schemas.microsoft.com/office/drawing/2014/main" id="{E882C7F3-8F68-42C4-96A9-4F586CCD44CE}"/>
              </a:ext>
            </a:extLst>
          </p:cNvPr>
          <p:cNvSpPr>
            <a:spLocks noChangeArrowheads="1"/>
          </p:cNvSpPr>
          <p:nvPr/>
        </p:nvSpPr>
        <p:spPr bwMode="auto">
          <a:xfrm rot="21587210" flipV="1">
            <a:off x="5451511" y="4924818"/>
            <a:ext cx="1447800" cy="755650"/>
          </a:xfrm>
          <a:prstGeom prst="rightArrow">
            <a:avLst>
              <a:gd name="adj1" fmla="val 46509"/>
              <a:gd name="adj2" fmla="val 42089"/>
            </a:avLst>
          </a:prstGeom>
          <a:gradFill rotWithShape="1">
            <a:gsLst>
              <a:gs pos="0">
                <a:srgbClr val="FFFFFF">
                  <a:alpha val="0"/>
                </a:srgbClr>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endParaRPr lang="zh-CN" altLang="en-US" b="0"/>
          </a:p>
        </p:txBody>
      </p:sp>
      <p:grpSp>
        <p:nvGrpSpPr>
          <p:cNvPr id="64586" name="组合 64585">
            <a:extLst>
              <a:ext uri="{FF2B5EF4-FFF2-40B4-BE49-F238E27FC236}">
                <a16:creationId xmlns:a16="http://schemas.microsoft.com/office/drawing/2014/main" id="{7C4AD2A1-E633-4109-A2AA-5D3A055118FD}"/>
              </a:ext>
            </a:extLst>
          </p:cNvPr>
          <p:cNvGrpSpPr>
            <a:grpSpLocks/>
          </p:cNvGrpSpPr>
          <p:nvPr/>
        </p:nvGrpSpPr>
        <p:grpSpPr bwMode="auto">
          <a:xfrm>
            <a:off x="6977099" y="4564456"/>
            <a:ext cx="2003425" cy="1081087"/>
            <a:chOff x="3243" y="3067"/>
            <a:chExt cx="1262" cy="681"/>
          </a:xfrm>
        </p:grpSpPr>
        <p:sp>
          <p:nvSpPr>
            <p:cNvPr id="97291" name="文本框 64559">
              <a:extLst>
                <a:ext uri="{FF2B5EF4-FFF2-40B4-BE49-F238E27FC236}">
                  <a16:creationId xmlns:a16="http://schemas.microsoft.com/office/drawing/2014/main" id="{FF7ECC0C-68EE-45BB-991F-71168BB5BF03}"/>
                </a:ext>
              </a:extLst>
            </p:cNvPr>
            <p:cNvSpPr txBox="1">
              <a:spLocks noChangeArrowheads="1"/>
            </p:cNvSpPr>
            <p:nvPr/>
          </p:nvSpPr>
          <p:spPr bwMode="auto">
            <a:xfrm>
              <a:off x="3692" y="3067"/>
              <a:ext cx="813" cy="681"/>
            </a:xfrm>
            <a:prstGeom prst="rect">
              <a:avLst/>
            </a:prstGeom>
            <a:solidFill>
              <a:srgbClr val="99CC00">
                <a:alpha val="99001"/>
              </a:srgbClr>
            </a:solidFill>
            <a:ln w="9525">
              <a:solidFill>
                <a:srgbClr val="660066"/>
              </a:solidFill>
              <a:miter lim="800000"/>
              <a:headEnd/>
              <a:tailEnd/>
            </a:ln>
          </p:spPr>
          <p:txBody>
            <a:bodyPr/>
            <a:lstStyle/>
            <a:p>
              <a:pPr algn="just"/>
              <a:r>
                <a:rPr lang="zh-CN" altLang="en-US" sz="1400">
                  <a:solidFill>
                    <a:srgbClr val="000000"/>
                  </a:solidFill>
                  <a:latin typeface="Times New Roman" panose="02020603050405020304" pitchFamily="18" charset="0"/>
                </a:rPr>
                <a:t>机器指令系统</a:t>
              </a:r>
            </a:p>
            <a:p>
              <a:pPr algn="just"/>
              <a:r>
                <a:rPr lang="zh-CN" altLang="en-US" sz="900" b="0">
                  <a:solidFill>
                    <a:srgbClr val="000000"/>
                  </a:solidFill>
                  <a:latin typeface="Times New Roman" panose="02020603050405020304" pitchFamily="18" charset="0"/>
                </a:rPr>
                <a:t>   </a:t>
              </a:r>
            </a:p>
            <a:p>
              <a:pPr algn="ctr"/>
              <a:r>
                <a:rPr lang="zh-CN" altLang="en-US" sz="900">
                  <a:solidFill>
                    <a:srgbClr val="000000"/>
                  </a:solidFill>
                  <a:latin typeface="Times New Roman" panose="02020603050405020304" pitchFamily="18" charset="0"/>
                </a:rPr>
                <a:t>     </a:t>
              </a:r>
              <a:r>
                <a:rPr lang="en-US" altLang="zh-CN" sz="1600">
                  <a:solidFill>
                    <a:srgbClr val="800000"/>
                  </a:solidFill>
                  <a:latin typeface="Times New Roman" panose="02020603050405020304" pitchFamily="18" charset="0"/>
                </a:rPr>
                <a:t>CPU</a:t>
              </a:r>
            </a:p>
            <a:p>
              <a:pPr algn="ctr">
                <a:lnSpc>
                  <a:spcPct val="80000"/>
                </a:lnSpc>
              </a:pPr>
              <a:r>
                <a:rPr lang="en-US" altLang="zh-CN" sz="1600">
                  <a:solidFill>
                    <a:srgbClr val="800000"/>
                  </a:solidFill>
                  <a:latin typeface="Times New Roman" panose="02020603050405020304" pitchFamily="18" charset="0"/>
                </a:rPr>
                <a:t>    </a:t>
              </a:r>
              <a:r>
                <a:rPr lang="zh-CN" altLang="en-US" sz="1600">
                  <a:solidFill>
                    <a:srgbClr val="800000"/>
                  </a:solidFill>
                  <a:latin typeface="Times New Roman" panose="02020603050405020304" pitchFamily="18" charset="0"/>
                </a:rPr>
                <a:t>内存</a:t>
              </a:r>
            </a:p>
            <a:p>
              <a:pPr algn="ctr">
                <a:lnSpc>
                  <a:spcPct val="80000"/>
                </a:lnSpc>
              </a:pPr>
              <a:r>
                <a:rPr lang="zh-CN" altLang="en-US" sz="1600">
                  <a:solidFill>
                    <a:srgbClr val="800000"/>
                  </a:solidFill>
                  <a:latin typeface="Times New Roman" panose="02020603050405020304" pitchFamily="18" charset="0"/>
                </a:rPr>
                <a:t>    </a:t>
              </a:r>
              <a:r>
                <a:rPr lang="en-US" altLang="zh-CN" sz="1600">
                  <a:solidFill>
                    <a:srgbClr val="800000"/>
                  </a:solidFill>
                  <a:latin typeface="Times New Roman" panose="02020603050405020304" pitchFamily="18" charset="0"/>
                </a:rPr>
                <a:t>I/O</a:t>
              </a:r>
              <a:r>
                <a:rPr lang="zh-CN" altLang="en-US" sz="1600">
                  <a:solidFill>
                    <a:srgbClr val="800000"/>
                  </a:solidFill>
                  <a:latin typeface="Times New Roman" panose="02020603050405020304" pitchFamily="18" charset="0"/>
                </a:rPr>
                <a:t>接口</a:t>
              </a:r>
              <a:endParaRPr lang="zh-CN" altLang="en-US" sz="1600">
                <a:solidFill>
                  <a:srgbClr val="800000"/>
                </a:solidFill>
              </a:endParaRPr>
            </a:p>
          </p:txBody>
        </p:sp>
        <p:sp>
          <p:nvSpPr>
            <p:cNvPr id="97292" name="任意多边形 64560">
              <a:extLst>
                <a:ext uri="{FF2B5EF4-FFF2-40B4-BE49-F238E27FC236}">
                  <a16:creationId xmlns:a16="http://schemas.microsoft.com/office/drawing/2014/main" id="{1EC95E55-03B7-4F3E-BC5D-3E32B0E944D4}"/>
                </a:ext>
              </a:extLst>
            </p:cNvPr>
            <p:cNvSpPr>
              <a:spLocks noChangeArrowheads="1"/>
            </p:cNvSpPr>
            <p:nvPr/>
          </p:nvSpPr>
          <p:spPr bwMode="auto">
            <a:xfrm>
              <a:off x="3742" y="3083"/>
              <a:ext cx="726" cy="227"/>
            </a:xfrm>
            <a:custGeom>
              <a:avLst/>
              <a:gdLst>
                <a:gd name="T0" fmla="*/ 0 w 1620"/>
                <a:gd name="T1" fmla="*/ 0 h 624"/>
                <a:gd name="T2" fmla="*/ 0 w 1620"/>
                <a:gd name="T3" fmla="*/ 624 h 624"/>
                <a:gd name="T4" fmla="*/ 1620 w 1620"/>
                <a:gd name="T5" fmla="*/ 624 h 624"/>
                <a:gd name="T6" fmla="*/ 1620 w 1620"/>
                <a:gd name="T7" fmla="*/ 0 h 624"/>
              </a:gdLst>
              <a:ahLst/>
              <a:cxnLst>
                <a:cxn ang="0">
                  <a:pos x="T0" y="T1"/>
                </a:cxn>
                <a:cxn ang="0">
                  <a:pos x="T2" y="T3"/>
                </a:cxn>
                <a:cxn ang="0">
                  <a:pos x="T4" y="T5"/>
                </a:cxn>
                <a:cxn ang="0">
                  <a:pos x="T6" y="T7"/>
                </a:cxn>
              </a:cxnLst>
              <a:rect l="0" t="0" r="r" b="b"/>
              <a:pathLst>
                <a:path w="1620" h="624">
                  <a:moveTo>
                    <a:pt x="0" y="0"/>
                  </a:moveTo>
                  <a:lnTo>
                    <a:pt x="0" y="624"/>
                  </a:lnTo>
                  <a:lnTo>
                    <a:pt x="1620" y="624"/>
                  </a:lnTo>
                  <a:lnTo>
                    <a:pt x="1620" y="0"/>
                  </a:lnTo>
                </a:path>
              </a:pathLst>
            </a:custGeom>
            <a:noFill/>
            <a:ln w="19050">
              <a:solidFill>
                <a:srgbClr val="000099"/>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00"/>
            </a:p>
          </p:txBody>
        </p:sp>
        <p:sp>
          <p:nvSpPr>
            <p:cNvPr id="97293" name="左大括号 64561">
              <a:extLst>
                <a:ext uri="{FF2B5EF4-FFF2-40B4-BE49-F238E27FC236}">
                  <a16:creationId xmlns:a16="http://schemas.microsoft.com/office/drawing/2014/main" id="{D1AEA303-447E-4BF7-BACF-ED73AA34365E}"/>
                </a:ext>
              </a:extLst>
            </p:cNvPr>
            <p:cNvSpPr>
              <a:spLocks/>
            </p:cNvSpPr>
            <p:nvPr/>
          </p:nvSpPr>
          <p:spPr bwMode="auto">
            <a:xfrm>
              <a:off x="3515" y="3067"/>
              <a:ext cx="136" cy="680"/>
            </a:xfrm>
            <a:prstGeom prst="leftBrace">
              <a:avLst>
                <a:gd name="adj1" fmla="val 41644"/>
                <a:gd name="adj2" fmla="val 50000"/>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00"/>
            </a:p>
          </p:txBody>
        </p:sp>
        <p:sp>
          <p:nvSpPr>
            <p:cNvPr id="97294" name="文本框 64562">
              <a:extLst>
                <a:ext uri="{FF2B5EF4-FFF2-40B4-BE49-F238E27FC236}">
                  <a16:creationId xmlns:a16="http://schemas.microsoft.com/office/drawing/2014/main" id="{5BE041AD-0AF6-459C-AF50-7091B0309D9B}"/>
                </a:ext>
              </a:extLst>
            </p:cNvPr>
            <p:cNvSpPr txBox="1">
              <a:spLocks noChangeArrowheads="1"/>
            </p:cNvSpPr>
            <p:nvPr/>
          </p:nvSpPr>
          <p:spPr bwMode="auto">
            <a:xfrm>
              <a:off x="3243" y="3158"/>
              <a:ext cx="242"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z="1600">
                  <a:solidFill>
                    <a:srgbClr val="FF0000"/>
                  </a:solidFill>
                  <a:latin typeface="Times New Roman" panose="02020603050405020304" pitchFamily="18" charset="0"/>
                </a:rPr>
                <a:t>裸机</a:t>
              </a:r>
              <a:endParaRPr lang="zh-CN" altLang="en-US" sz="1600">
                <a:solidFill>
                  <a:srgbClr val="FF0000"/>
                </a:solidFill>
              </a:endParaRPr>
            </a:p>
          </p:txBody>
        </p:sp>
      </p:grpSp>
      <p:sp>
        <p:nvSpPr>
          <p:cNvPr id="64565" name="文本框 64564">
            <a:extLst>
              <a:ext uri="{FF2B5EF4-FFF2-40B4-BE49-F238E27FC236}">
                <a16:creationId xmlns:a16="http://schemas.microsoft.com/office/drawing/2014/main" id="{21D8E22A-3DF0-479E-B831-7571BF093CB4}"/>
              </a:ext>
            </a:extLst>
          </p:cNvPr>
          <p:cNvSpPr txBox="1">
            <a:spLocks noChangeArrowheads="1"/>
          </p:cNvSpPr>
          <p:nvPr/>
        </p:nvSpPr>
        <p:spPr bwMode="auto">
          <a:xfrm>
            <a:off x="6748499" y="3670693"/>
            <a:ext cx="3168650" cy="577850"/>
          </a:xfrm>
          <a:prstGeom prst="rect">
            <a:avLst/>
          </a:prstGeom>
          <a:solidFill>
            <a:schemeClr val="accent1"/>
          </a:solidFill>
          <a:ln w="9525">
            <a:solidFill>
              <a:srgbClr val="660033"/>
            </a:solidFill>
            <a:miter lim="800000"/>
            <a:headEnd/>
            <a:tailEnd/>
          </a:ln>
        </p:spPr>
        <p:txBody>
          <a:bodyPr/>
          <a:lstStyle/>
          <a:p>
            <a:pPr algn="ctr"/>
            <a:r>
              <a:rPr lang="zh-CN" altLang="en-US" sz="1400">
                <a:solidFill>
                  <a:srgbClr val="6600CC"/>
                </a:solidFill>
                <a:latin typeface="Times New Roman" panose="02020603050405020304" pitchFamily="18" charset="0"/>
              </a:rPr>
              <a:t>解释程序、编译程序、汇编程序数据库系统、网络软件等</a:t>
            </a:r>
          </a:p>
        </p:txBody>
      </p:sp>
      <p:sp>
        <p:nvSpPr>
          <p:cNvPr id="64566" name="文本框 64565">
            <a:extLst>
              <a:ext uri="{FF2B5EF4-FFF2-40B4-BE49-F238E27FC236}">
                <a16:creationId xmlns:a16="http://schemas.microsoft.com/office/drawing/2014/main" id="{467FDEC6-4F5A-450C-81FE-243806D2D210}"/>
              </a:ext>
            </a:extLst>
          </p:cNvPr>
          <p:cNvSpPr txBox="1">
            <a:spLocks noChangeArrowheads="1"/>
          </p:cNvSpPr>
          <p:nvPr/>
        </p:nvSpPr>
        <p:spPr bwMode="auto">
          <a:xfrm>
            <a:off x="6675474" y="2865831"/>
            <a:ext cx="3384550" cy="792162"/>
          </a:xfrm>
          <a:prstGeom prst="rect">
            <a:avLst/>
          </a:prstGeom>
          <a:solidFill>
            <a:schemeClr val="tx1"/>
          </a:solidFill>
          <a:ln w="9525">
            <a:solidFill>
              <a:srgbClr val="000000"/>
            </a:solidFill>
            <a:miter lim="800000"/>
            <a:headEnd/>
            <a:tailEnd/>
          </a:ln>
        </p:spPr>
        <p:txBody>
          <a:bodyPr/>
          <a:lstStyle/>
          <a:p>
            <a:pPr algn="ctr"/>
            <a:r>
              <a:rPr lang="zh-CN" altLang="en-US" sz="1400">
                <a:solidFill>
                  <a:srgbClr val="0000FF"/>
                </a:solidFill>
                <a:latin typeface="Times New Roman" panose="02020603050405020304" pitchFamily="18" charset="0"/>
              </a:rPr>
              <a:t>财务管理系统、航空定票系统、</a:t>
            </a:r>
            <a:r>
              <a:rPr lang="en-US" altLang="zh-CN" sz="1400">
                <a:solidFill>
                  <a:srgbClr val="0000FF"/>
                </a:solidFill>
                <a:latin typeface="Times New Roman" panose="02020603050405020304" pitchFamily="18" charset="0"/>
              </a:rPr>
              <a:t>CAD</a:t>
            </a:r>
            <a:r>
              <a:rPr lang="zh-CN" altLang="en-US" sz="1400">
                <a:solidFill>
                  <a:srgbClr val="0000FF"/>
                </a:solidFill>
                <a:latin typeface="Times New Roman" panose="02020603050405020304" pitchFamily="18" charset="0"/>
              </a:rPr>
              <a:t>系统、税务系统、银行帐务系统、铁路定票系统、保险系统、人事管理系统等</a:t>
            </a:r>
            <a:endParaRPr lang="zh-CN" altLang="en-US" sz="1400">
              <a:solidFill>
                <a:srgbClr val="0000FF"/>
              </a:solidFill>
            </a:endParaRPr>
          </a:p>
        </p:txBody>
      </p:sp>
      <p:sp>
        <p:nvSpPr>
          <p:cNvPr id="64567" name="左大括号 64566">
            <a:extLst>
              <a:ext uri="{FF2B5EF4-FFF2-40B4-BE49-F238E27FC236}">
                <a16:creationId xmlns:a16="http://schemas.microsoft.com/office/drawing/2014/main" id="{37056343-9B56-410B-8463-1DEB03DABD37}"/>
              </a:ext>
            </a:extLst>
          </p:cNvPr>
          <p:cNvSpPr>
            <a:spLocks/>
          </p:cNvSpPr>
          <p:nvPr/>
        </p:nvSpPr>
        <p:spPr bwMode="auto">
          <a:xfrm>
            <a:off x="6459574" y="3773881"/>
            <a:ext cx="288925" cy="719137"/>
          </a:xfrm>
          <a:prstGeom prst="leftBrace">
            <a:avLst>
              <a:gd name="adj1" fmla="val 20730"/>
              <a:gd name="adj2" fmla="val 50000"/>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00"/>
          </a:p>
        </p:txBody>
      </p:sp>
      <p:sp>
        <p:nvSpPr>
          <p:cNvPr id="64568" name="文本框 64567">
            <a:extLst>
              <a:ext uri="{FF2B5EF4-FFF2-40B4-BE49-F238E27FC236}">
                <a16:creationId xmlns:a16="http://schemas.microsoft.com/office/drawing/2014/main" id="{6C2204F7-C520-40F6-AF91-59782D932D1E}"/>
              </a:ext>
            </a:extLst>
          </p:cNvPr>
          <p:cNvSpPr txBox="1"/>
          <p:nvPr/>
        </p:nvSpPr>
        <p:spPr>
          <a:xfrm>
            <a:off x="5981736" y="3554806"/>
            <a:ext cx="477838" cy="1370012"/>
          </a:xfrm>
          <a:prstGeom prst="rect">
            <a:avLst/>
          </a:prstGeom>
          <a:noFill/>
          <a:ln w="9525">
            <a:noFill/>
          </a:ln>
        </p:spPr>
        <p:txBody>
          <a:bodyPr/>
          <a:lstStyle/>
          <a:p>
            <a:pPr algn="just"/>
            <a:r>
              <a:rPr lang="zh-CN" altLang="en-US" sz="1600" noProof="1">
                <a:solidFill>
                  <a:srgbClr val="6600CC"/>
                </a:solidFill>
                <a:effectLst>
                  <a:outerShdw blurRad="38100" dist="38100" dir="2700000">
                    <a:srgbClr val="C0C0C0"/>
                  </a:outerShdw>
                </a:effectLst>
                <a:latin typeface="Times New Roman" panose="02020603050405020304" pitchFamily="18" charset="0"/>
              </a:rPr>
              <a:t>系统软件</a:t>
            </a:r>
            <a:endParaRPr lang="zh-CN" altLang="en-US" sz="1600" noProof="1">
              <a:solidFill>
                <a:srgbClr val="6600CC"/>
              </a:solidFill>
              <a:effectLst>
                <a:outerShdw blurRad="38100" dist="38100" dir="2700000">
                  <a:srgbClr val="C0C0C0"/>
                </a:outerShdw>
              </a:effectLst>
            </a:endParaRPr>
          </a:p>
        </p:txBody>
      </p:sp>
      <p:sp>
        <p:nvSpPr>
          <p:cNvPr id="64569" name="文本框 64568">
            <a:extLst>
              <a:ext uri="{FF2B5EF4-FFF2-40B4-BE49-F238E27FC236}">
                <a16:creationId xmlns:a16="http://schemas.microsoft.com/office/drawing/2014/main" id="{75BB4EF9-BDEC-4ACF-B236-FAE116045E4C}"/>
              </a:ext>
            </a:extLst>
          </p:cNvPr>
          <p:cNvSpPr txBox="1"/>
          <p:nvPr/>
        </p:nvSpPr>
        <p:spPr>
          <a:xfrm>
            <a:off x="6715161" y="4178693"/>
            <a:ext cx="647700" cy="357188"/>
          </a:xfrm>
          <a:prstGeom prst="rect">
            <a:avLst/>
          </a:prstGeom>
          <a:noFill/>
          <a:ln w="9525">
            <a:noFill/>
          </a:ln>
        </p:spPr>
        <p:txBody>
          <a:bodyPr/>
          <a:lstStyle/>
          <a:p>
            <a:pPr algn="just"/>
            <a:r>
              <a:rPr lang="zh-CN" altLang="en-US" sz="1600" noProof="1">
                <a:solidFill>
                  <a:srgbClr val="660033"/>
                </a:solidFill>
                <a:effectLst>
                  <a:outerShdw blurRad="38100" dist="38100" dir="2700000">
                    <a:srgbClr val="C0C0C0"/>
                  </a:outerShdw>
                </a:effectLst>
                <a:latin typeface="Times New Roman" panose="02020603050405020304" pitchFamily="18" charset="0"/>
              </a:rPr>
              <a:t>核心</a:t>
            </a:r>
            <a:endParaRPr lang="zh-CN" altLang="en-US" sz="1600" noProof="1">
              <a:solidFill>
                <a:srgbClr val="660033"/>
              </a:solidFill>
              <a:effectLst>
                <a:outerShdw blurRad="38100" dist="38100" dir="2700000">
                  <a:srgbClr val="C0C0C0"/>
                </a:outerShdw>
              </a:effectLst>
            </a:endParaRPr>
          </a:p>
        </p:txBody>
      </p:sp>
      <p:sp>
        <p:nvSpPr>
          <p:cNvPr id="64570" name="左大括号 64569">
            <a:extLst>
              <a:ext uri="{FF2B5EF4-FFF2-40B4-BE49-F238E27FC236}">
                <a16:creationId xmlns:a16="http://schemas.microsoft.com/office/drawing/2014/main" id="{86A83DD5-F7B4-4486-86D0-29BA33AB2841}"/>
              </a:ext>
            </a:extLst>
          </p:cNvPr>
          <p:cNvSpPr>
            <a:spLocks/>
          </p:cNvSpPr>
          <p:nvPr/>
        </p:nvSpPr>
        <p:spPr bwMode="auto">
          <a:xfrm>
            <a:off x="6388136" y="2116531"/>
            <a:ext cx="257175" cy="1319212"/>
          </a:xfrm>
          <a:prstGeom prst="leftBrace">
            <a:avLst>
              <a:gd name="adj1" fmla="val 42723"/>
              <a:gd name="adj2" fmla="val 50000"/>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00"/>
          </a:p>
        </p:txBody>
      </p:sp>
      <p:sp>
        <p:nvSpPr>
          <p:cNvPr id="64571" name="文本框 64570">
            <a:extLst>
              <a:ext uri="{FF2B5EF4-FFF2-40B4-BE49-F238E27FC236}">
                <a16:creationId xmlns:a16="http://schemas.microsoft.com/office/drawing/2014/main" id="{B7BDC526-8CB3-4055-93A6-B3E5194B3790}"/>
              </a:ext>
            </a:extLst>
          </p:cNvPr>
          <p:cNvSpPr txBox="1"/>
          <p:nvPr/>
        </p:nvSpPr>
        <p:spPr>
          <a:xfrm>
            <a:off x="5956336" y="2475306"/>
            <a:ext cx="385763" cy="1223962"/>
          </a:xfrm>
          <a:prstGeom prst="rect">
            <a:avLst/>
          </a:prstGeom>
          <a:noFill/>
          <a:ln w="9525">
            <a:noFill/>
          </a:ln>
        </p:spPr>
        <p:txBody>
          <a:bodyPr/>
          <a:lstStyle/>
          <a:p>
            <a:pPr algn="just"/>
            <a:r>
              <a:rPr lang="zh-CN" altLang="en-US" sz="1600" noProof="1">
                <a:solidFill>
                  <a:srgbClr val="0000FF"/>
                </a:solidFill>
                <a:effectLst>
                  <a:outerShdw blurRad="38100" dist="38100" dir="2700000">
                    <a:srgbClr val="C0C0C0"/>
                  </a:outerShdw>
                </a:effectLst>
                <a:latin typeface="Times New Roman" panose="02020603050405020304" pitchFamily="18" charset="0"/>
              </a:rPr>
              <a:t>应用软件</a:t>
            </a:r>
            <a:endParaRPr lang="zh-CN" altLang="en-US" sz="1600" noProof="1">
              <a:solidFill>
                <a:srgbClr val="0000FF"/>
              </a:solidFill>
              <a:effectLst>
                <a:outerShdw blurRad="38100" dist="38100" dir="2700000">
                  <a:srgbClr val="C0C0C0"/>
                </a:outerShdw>
              </a:effectLst>
            </a:endParaRPr>
          </a:p>
        </p:txBody>
      </p:sp>
      <p:sp>
        <p:nvSpPr>
          <p:cNvPr id="64572" name="文本框 64571">
            <a:extLst>
              <a:ext uri="{FF2B5EF4-FFF2-40B4-BE49-F238E27FC236}">
                <a16:creationId xmlns:a16="http://schemas.microsoft.com/office/drawing/2014/main" id="{C98D2020-F87C-4DB8-90EB-37B855D7EAB1}"/>
              </a:ext>
            </a:extLst>
          </p:cNvPr>
          <p:cNvSpPr txBox="1"/>
          <p:nvPr/>
        </p:nvSpPr>
        <p:spPr>
          <a:xfrm>
            <a:off x="6707224" y="1941906"/>
            <a:ext cx="833437" cy="357187"/>
          </a:xfrm>
          <a:prstGeom prst="rect">
            <a:avLst/>
          </a:prstGeom>
          <a:noFill/>
          <a:ln w="9525">
            <a:noFill/>
          </a:ln>
        </p:spPr>
        <p:txBody>
          <a:bodyPr/>
          <a:lstStyle/>
          <a:p>
            <a:pPr algn="just"/>
            <a:r>
              <a:rPr lang="zh-CN" altLang="en-US" sz="2000" noProof="1">
                <a:solidFill>
                  <a:srgbClr val="FF0000"/>
                </a:solidFill>
                <a:effectLst>
                  <a:outerShdw blurRad="38100" dist="38100" dir="2700000">
                    <a:srgbClr val="C0C0C0"/>
                  </a:outerShdw>
                </a:effectLst>
                <a:latin typeface="Times New Roman" panose="02020603050405020304" pitchFamily="18" charset="0"/>
              </a:rPr>
              <a:t>用户</a:t>
            </a:r>
            <a:r>
              <a:rPr lang="en-US" altLang="zh-CN" sz="2000" noProof="1">
                <a:solidFill>
                  <a:srgbClr val="FF0000"/>
                </a:solidFill>
                <a:effectLst>
                  <a:outerShdw blurRad="38100" dist="38100" dir="2700000">
                    <a:srgbClr val="C0C0C0"/>
                  </a:outerShdw>
                </a:effectLst>
                <a:latin typeface="Times New Roman" panose="02020603050405020304" pitchFamily="18" charset="0"/>
              </a:rPr>
              <a:t>1</a:t>
            </a:r>
            <a:endParaRPr lang="en-US" altLang="zh-CN" sz="2000" noProof="1">
              <a:solidFill>
                <a:srgbClr val="FF0000"/>
              </a:solidFill>
              <a:effectLst>
                <a:outerShdw blurRad="38100" dist="38100" dir="2700000">
                  <a:srgbClr val="C0C0C0"/>
                </a:outerShdw>
              </a:effectLst>
            </a:endParaRPr>
          </a:p>
        </p:txBody>
      </p:sp>
      <p:sp>
        <p:nvSpPr>
          <p:cNvPr id="64573" name="文本框 64572">
            <a:extLst>
              <a:ext uri="{FF2B5EF4-FFF2-40B4-BE49-F238E27FC236}">
                <a16:creationId xmlns:a16="http://schemas.microsoft.com/office/drawing/2014/main" id="{D8582A7E-856E-4A67-A5EA-DB0930A9A825}"/>
              </a:ext>
            </a:extLst>
          </p:cNvPr>
          <p:cNvSpPr txBox="1"/>
          <p:nvPr/>
        </p:nvSpPr>
        <p:spPr>
          <a:xfrm>
            <a:off x="7683536" y="1938731"/>
            <a:ext cx="865188" cy="357187"/>
          </a:xfrm>
          <a:prstGeom prst="rect">
            <a:avLst/>
          </a:prstGeom>
          <a:noFill/>
          <a:ln w="9525">
            <a:noFill/>
          </a:ln>
        </p:spPr>
        <p:txBody>
          <a:bodyPr/>
          <a:lstStyle/>
          <a:p>
            <a:pPr algn="just"/>
            <a:r>
              <a:rPr lang="zh-CN" altLang="en-US" sz="2000" noProof="1">
                <a:solidFill>
                  <a:srgbClr val="FF0000"/>
                </a:solidFill>
                <a:effectLst>
                  <a:outerShdw blurRad="38100" dist="38100" dir="2700000">
                    <a:srgbClr val="C0C0C0"/>
                  </a:outerShdw>
                </a:effectLst>
                <a:latin typeface="Times New Roman" panose="02020603050405020304" pitchFamily="18" charset="0"/>
              </a:rPr>
              <a:t>用户</a:t>
            </a:r>
            <a:r>
              <a:rPr lang="en-US" altLang="zh-CN" sz="2000" noProof="1">
                <a:solidFill>
                  <a:srgbClr val="FF0000"/>
                </a:solidFill>
                <a:effectLst>
                  <a:outerShdw blurRad="38100" dist="38100" dir="2700000">
                    <a:srgbClr val="C0C0C0"/>
                  </a:outerShdw>
                </a:effectLst>
                <a:latin typeface="Times New Roman" panose="02020603050405020304" pitchFamily="18" charset="0"/>
              </a:rPr>
              <a:t>2</a:t>
            </a:r>
            <a:endParaRPr lang="en-US" altLang="zh-CN" sz="2000" noProof="1">
              <a:solidFill>
                <a:srgbClr val="FF0000"/>
              </a:solidFill>
              <a:effectLst>
                <a:outerShdw blurRad="38100" dist="38100" dir="2700000">
                  <a:srgbClr val="C0C0C0"/>
                </a:outerShdw>
              </a:effectLst>
            </a:endParaRPr>
          </a:p>
        </p:txBody>
      </p:sp>
      <p:sp>
        <p:nvSpPr>
          <p:cNvPr id="64574" name="文本框 64573">
            <a:extLst>
              <a:ext uri="{FF2B5EF4-FFF2-40B4-BE49-F238E27FC236}">
                <a16:creationId xmlns:a16="http://schemas.microsoft.com/office/drawing/2014/main" id="{90F057F2-B056-4157-9F58-1A3FB185B749}"/>
              </a:ext>
            </a:extLst>
          </p:cNvPr>
          <p:cNvSpPr txBox="1"/>
          <p:nvPr/>
        </p:nvSpPr>
        <p:spPr>
          <a:xfrm>
            <a:off x="9051961" y="1938731"/>
            <a:ext cx="912813" cy="357187"/>
          </a:xfrm>
          <a:prstGeom prst="rect">
            <a:avLst/>
          </a:prstGeom>
          <a:noFill/>
          <a:ln w="9525">
            <a:noFill/>
          </a:ln>
        </p:spPr>
        <p:txBody>
          <a:bodyPr/>
          <a:lstStyle/>
          <a:p>
            <a:pPr algn="just"/>
            <a:r>
              <a:rPr lang="zh-CN" altLang="en-US" sz="2000" noProof="1">
                <a:solidFill>
                  <a:srgbClr val="FF0000"/>
                </a:solidFill>
                <a:effectLst>
                  <a:outerShdw blurRad="38100" dist="38100" dir="2700000">
                    <a:srgbClr val="C0C0C0"/>
                  </a:outerShdw>
                </a:effectLst>
                <a:latin typeface="Times New Roman" panose="02020603050405020304" pitchFamily="18" charset="0"/>
              </a:rPr>
              <a:t>用户</a:t>
            </a:r>
            <a:r>
              <a:rPr lang="en-US" altLang="zh-CN" sz="2000" noProof="1">
                <a:solidFill>
                  <a:srgbClr val="FF0000"/>
                </a:solidFill>
                <a:effectLst>
                  <a:outerShdw blurRad="38100" dist="38100" dir="2700000">
                    <a:srgbClr val="C0C0C0"/>
                  </a:outerShdw>
                </a:effectLst>
                <a:latin typeface="Times New Roman" panose="02020603050405020304" pitchFamily="18" charset="0"/>
              </a:rPr>
              <a:t>n</a:t>
            </a:r>
            <a:endParaRPr lang="en-US" altLang="zh-CN" sz="2000" noProof="1">
              <a:solidFill>
                <a:srgbClr val="FF0000"/>
              </a:solidFill>
              <a:effectLst>
                <a:outerShdw blurRad="38100" dist="38100" dir="2700000">
                  <a:srgbClr val="C0C0C0"/>
                </a:outerShdw>
              </a:effectLst>
            </a:endParaRPr>
          </a:p>
        </p:txBody>
      </p:sp>
      <p:sp>
        <p:nvSpPr>
          <p:cNvPr id="64575" name="文本框 64574">
            <a:extLst>
              <a:ext uri="{FF2B5EF4-FFF2-40B4-BE49-F238E27FC236}">
                <a16:creationId xmlns:a16="http://schemas.microsoft.com/office/drawing/2014/main" id="{2ECF44F6-FCEA-4EBD-8DC9-4C8579F1EE3F}"/>
              </a:ext>
            </a:extLst>
          </p:cNvPr>
          <p:cNvSpPr txBox="1"/>
          <p:nvPr/>
        </p:nvSpPr>
        <p:spPr>
          <a:xfrm>
            <a:off x="8424899" y="1875231"/>
            <a:ext cx="720725" cy="357187"/>
          </a:xfrm>
          <a:prstGeom prst="rect">
            <a:avLst/>
          </a:prstGeom>
          <a:noFill/>
          <a:ln w="9525">
            <a:noFill/>
          </a:ln>
        </p:spPr>
        <p:txBody>
          <a:bodyPr/>
          <a:lstStyle/>
          <a:p>
            <a:pPr algn="just"/>
            <a:r>
              <a:rPr lang="en-US" altLang="zh-CN" sz="2000" noProof="1">
                <a:solidFill>
                  <a:srgbClr val="FF0000"/>
                </a:solidFill>
                <a:effectLst>
                  <a:outerShdw blurRad="38100" dist="38100" dir="2700000">
                    <a:srgbClr val="C0C0C0"/>
                  </a:outerShdw>
                </a:effectLst>
              </a:rPr>
              <a:t>……</a:t>
            </a:r>
            <a:endParaRPr lang="en-US" altLang="zh-CN" sz="2000" noProof="1">
              <a:solidFill>
                <a:srgbClr val="FF0000"/>
              </a:solidFill>
              <a:effectLst>
                <a:outerShdw blurRad="38100" dist="38100" dir="2700000">
                  <a:srgbClr val="C0C0C0"/>
                </a:outerShdw>
              </a:effectLst>
              <a:latin typeface="Times New Roman" panose="02020603050405020304" pitchFamily="18" charset="0"/>
            </a:endParaRPr>
          </a:p>
          <a:p>
            <a:endParaRPr lang="zh-CN" altLang="en-US" sz="2000" noProof="1">
              <a:solidFill>
                <a:srgbClr val="FF0000"/>
              </a:solidFill>
              <a:effectLst>
                <a:outerShdw blurRad="38100" dist="38100" dir="2700000">
                  <a:srgbClr val="C0C0C0"/>
                </a:outerShdw>
              </a:effectLst>
            </a:endParaRPr>
          </a:p>
        </p:txBody>
      </p:sp>
      <p:sp>
        <p:nvSpPr>
          <p:cNvPr id="64576" name="直接连接符 64575">
            <a:extLst>
              <a:ext uri="{FF2B5EF4-FFF2-40B4-BE49-F238E27FC236}">
                <a16:creationId xmlns:a16="http://schemas.microsoft.com/office/drawing/2014/main" id="{B00D86D2-E246-4C8D-9F87-318FA3D77196}"/>
              </a:ext>
            </a:extLst>
          </p:cNvPr>
          <p:cNvSpPr>
            <a:spLocks noChangeShapeType="1"/>
          </p:cNvSpPr>
          <p:nvPr/>
        </p:nvSpPr>
        <p:spPr bwMode="auto">
          <a:xfrm>
            <a:off x="7108861" y="2299093"/>
            <a:ext cx="0" cy="576263"/>
          </a:xfrm>
          <a:prstGeom prst="line">
            <a:avLst/>
          </a:prstGeom>
          <a:noFill/>
          <a:ln w="19050">
            <a:solidFill>
              <a:srgbClr val="66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77" name="直接连接符 64576">
            <a:extLst>
              <a:ext uri="{FF2B5EF4-FFF2-40B4-BE49-F238E27FC236}">
                <a16:creationId xmlns:a16="http://schemas.microsoft.com/office/drawing/2014/main" id="{3F4FED78-F1D5-4782-AB87-8CC6E4BE0E69}"/>
              </a:ext>
            </a:extLst>
          </p:cNvPr>
          <p:cNvSpPr>
            <a:spLocks noChangeShapeType="1"/>
          </p:cNvSpPr>
          <p:nvPr/>
        </p:nvSpPr>
        <p:spPr bwMode="auto">
          <a:xfrm>
            <a:off x="8188361" y="2259406"/>
            <a:ext cx="0" cy="1512887"/>
          </a:xfrm>
          <a:prstGeom prst="line">
            <a:avLst/>
          </a:prstGeom>
          <a:noFill/>
          <a:ln w="19050">
            <a:solidFill>
              <a:srgbClr val="00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78" name="直接连接符 64577">
            <a:extLst>
              <a:ext uri="{FF2B5EF4-FFF2-40B4-BE49-F238E27FC236}">
                <a16:creationId xmlns:a16="http://schemas.microsoft.com/office/drawing/2014/main" id="{D6E74757-E461-48DE-93C8-8A66C9B15789}"/>
              </a:ext>
            </a:extLst>
          </p:cNvPr>
          <p:cNvSpPr>
            <a:spLocks noChangeShapeType="1"/>
          </p:cNvSpPr>
          <p:nvPr/>
        </p:nvSpPr>
        <p:spPr bwMode="auto">
          <a:xfrm>
            <a:off x="7108861" y="2259406"/>
            <a:ext cx="503238" cy="1512887"/>
          </a:xfrm>
          <a:prstGeom prst="line">
            <a:avLst/>
          </a:prstGeom>
          <a:noFill/>
          <a:ln w="19050">
            <a:solidFill>
              <a:srgbClr val="00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79" name="直接连接符 64578">
            <a:extLst>
              <a:ext uri="{FF2B5EF4-FFF2-40B4-BE49-F238E27FC236}">
                <a16:creationId xmlns:a16="http://schemas.microsoft.com/office/drawing/2014/main" id="{C96C51CB-3141-4511-B7E6-9D73BF213F79}"/>
              </a:ext>
            </a:extLst>
          </p:cNvPr>
          <p:cNvSpPr>
            <a:spLocks noChangeShapeType="1"/>
          </p:cNvSpPr>
          <p:nvPr/>
        </p:nvSpPr>
        <p:spPr bwMode="auto">
          <a:xfrm>
            <a:off x="9452011" y="2259406"/>
            <a:ext cx="0" cy="841375"/>
          </a:xfrm>
          <a:prstGeom prst="line">
            <a:avLst/>
          </a:prstGeom>
          <a:noFill/>
          <a:ln w="19050">
            <a:solidFill>
              <a:srgbClr val="66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80" name="直接连接符 64579">
            <a:extLst>
              <a:ext uri="{FF2B5EF4-FFF2-40B4-BE49-F238E27FC236}">
                <a16:creationId xmlns:a16="http://schemas.microsoft.com/office/drawing/2014/main" id="{19EAEC3F-4DD8-4E18-B5AD-9E80FAB53FD9}"/>
              </a:ext>
            </a:extLst>
          </p:cNvPr>
          <p:cNvSpPr>
            <a:spLocks noChangeShapeType="1"/>
          </p:cNvSpPr>
          <p:nvPr/>
        </p:nvSpPr>
        <p:spPr bwMode="auto">
          <a:xfrm flipH="1">
            <a:off x="8475699" y="2259406"/>
            <a:ext cx="936625" cy="1497012"/>
          </a:xfrm>
          <a:prstGeom prst="line">
            <a:avLst/>
          </a:prstGeom>
          <a:noFill/>
          <a:ln w="19050">
            <a:solidFill>
              <a:srgbClr val="00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81" name="文本框 64580">
            <a:extLst>
              <a:ext uri="{FF2B5EF4-FFF2-40B4-BE49-F238E27FC236}">
                <a16:creationId xmlns:a16="http://schemas.microsoft.com/office/drawing/2014/main" id="{C63E40F8-C585-4380-B154-D0EFA1750E6A}"/>
              </a:ext>
            </a:extLst>
          </p:cNvPr>
          <p:cNvSpPr txBox="1"/>
          <p:nvPr/>
        </p:nvSpPr>
        <p:spPr>
          <a:xfrm>
            <a:off x="5956336" y="5710631"/>
            <a:ext cx="4754563" cy="366712"/>
          </a:xfrm>
          <a:prstGeom prst="rect">
            <a:avLst/>
          </a:prstGeom>
          <a:noFill/>
          <a:ln w="9525">
            <a:noFill/>
          </a:ln>
        </p:spPr>
        <p:txBody>
          <a:bodyPr/>
          <a:lstStyle/>
          <a:p>
            <a:pPr algn="ctr"/>
            <a:r>
              <a:rPr lang="zh-CN" altLang="en-US" sz="2000" noProof="1">
                <a:solidFill>
                  <a:srgbClr val="9900CC"/>
                </a:solidFill>
                <a:effectLst>
                  <a:outerShdw blurRad="38100" dist="38100" dir="2700000">
                    <a:srgbClr val="C0C0C0"/>
                  </a:outerShdw>
                </a:effectLst>
              </a:rPr>
              <a:t>计算机系统层次</a:t>
            </a:r>
          </a:p>
        </p:txBody>
      </p:sp>
      <p:sp>
        <p:nvSpPr>
          <p:cNvPr id="64582" name="直接连接符 64581">
            <a:extLst>
              <a:ext uri="{FF2B5EF4-FFF2-40B4-BE49-F238E27FC236}">
                <a16:creationId xmlns:a16="http://schemas.microsoft.com/office/drawing/2014/main" id="{FB52E824-9B77-495C-B55D-BF27E5A94BB7}"/>
              </a:ext>
            </a:extLst>
          </p:cNvPr>
          <p:cNvSpPr>
            <a:spLocks noChangeShapeType="1"/>
          </p:cNvSpPr>
          <p:nvPr/>
        </p:nvSpPr>
        <p:spPr bwMode="auto">
          <a:xfrm flipV="1">
            <a:off x="10204486" y="2237181"/>
            <a:ext cx="0" cy="288131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83" name="文本框 64582">
            <a:extLst>
              <a:ext uri="{FF2B5EF4-FFF2-40B4-BE49-F238E27FC236}">
                <a16:creationId xmlns:a16="http://schemas.microsoft.com/office/drawing/2014/main" id="{75F0C4D4-B523-4D89-BABC-61A5BDCCD816}"/>
              </a:ext>
            </a:extLst>
          </p:cNvPr>
          <p:cNvSpPr txBox="1"/>
          <p:nvPr/>
        </p:nvSpPr>
        <p:spPr>
          <a:xfrm>
            <a:off x="10275924" y="2764231"/>
            <a:ext cx="412750" cy="1728787"/>
          </a:xfrm>
          <a:prstGeom prst="rect">
            <a:avLst/>
          </a:prstGeom>
          <a:noFill/>
          <a:ln w="9525">
            <a:noFill/>
          </a:ln>
        </p:spPr>
        <p:txBody>
          <a:bodyPr/>
          <a:lstStyle/>
          <a:p>
            <a:pPr algn="ctr"/>
            <a:r>
              <a:rPr lang="zh-CN" altLang="en-US" sz="1600" noProof="1">
                <a:solidFill>
                  <a:srgbClr val="000000"/>
                </a:solidFill>
                <a:effectLst>
                  <a:outerShdw blurRad="38100" dist="38100" dir="2700000">
                    <a:srgbClr val="C0C0C0"/>
                  </a:outerShdw>
                </a:effectLst>
                <a:latin typeface="Times New Roman" panose="02020603050405020304" pitchFamily="18" charset="0"/>
              </a:rPr>
              <a:t>能力扩展</a:t>
            </a:r>
            <a:endParaRPr lang="zh-CN" altLang="en-US" sz="1600" noProof="1">
              <a:solidFill>
                <a:srgbClr val="000000"/>
              </a:solidFill>
              <a:effectLst>
                <a:outerShdw blurRad="38100" dist="38100" dir="2700000">
                  <a:srgbClr val="C0C0C0"/>
                </a:outerShdw>
              </a:effectLst>
            </a:endParaRPr>
          </a:p>
        </p:txBody>
      </p:sp>
      <p:sp>
        <p:nvSpPr>
          <p:cNvPr id="64584" name="直接连接符 64583">
            <a:extLst>
              <a:ext uri="{FF2B5EF4-FFF2-40B4-BE49-F238E27FC236}">
                <a16:creationId xmlns:a16="http://schemas.microsoft.com/office/drawing/2014/main" id="{80D00BEB-15A5-4E58-9088-5605F8593BBE}"/>
              </a:ext>
            </a:extLst>
          </p:cNvPr>
          <p:cNvSpPr>
            <a:spLocks noChangeShapeType="1"/>
          </p:cNvSpPr>
          <p:nvPr/>
        </p:nvSpPr>
        <p:spPr bwMode="auto">
          <a:xfrm>
            <a:off x="8188361" y="2299093"/>
            <a:ext cx="223838" cy="968375"/>
          </a:xfrm>
          <a:prstGeom prst="line">
            <a:avLst/>
          </a:prstGeom>
          <a:noFill/>
          <a:ln w="19050">
            <a:solidFill>
              <a:srgbClr val="66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85" name="文本框 64584">
            <a:extLst>
              <a:ext uri="{FF2B5EF4-FFF2-40B4-BE49-F238E27FC236}">
                <a16:creationId xmlns:a16="http://schemas.microsoft.com/office/drawing/2014/main" id="{40BD65AD-761A-44E2-BD95-A595D3D9A3C9}"/>
              </a:ext>
            </a:extLst>
          </p:cNvPr>
          <p:cNvSpPr txBox="1">
            <a:spLocks noChangeArrowheads="1"/>
          </p:cNvSpPr>
          <p:nvPr/>
        </p:nvSpPr>
        <p:spPr bwMode="auto">
          <a:xfrm>
            <a:off x="7396199" y="4250131"/>
            <a:ext cx="1800225" cy="306387"/>
          </a:xfrm>
          <a:prstGeom prst="rect">
            <a:avLst/>
          </a:prstGeom>
          <a:solidFill>
            <a:srgbClr val="FF9933"/>
          </a:solidFill>
          <a:ln w="9525">
            <a:solidFill>
              <a:srgbClr val="000099"/>
            </a:solidFill>
            <a:miter lim="800000"/>
            <a:headEnd/>
            <a:tailEnd/>
          </a:ln>
        </p:spPr>
        <p:txBody>
          <a:bodyPr>
            <a:spAutoFit/>
          </a:bodyPr>
          <a:lstStyle/>
          <a:p>
            <a:pPr algn="ctr">
              <a:spcBef>
                <a:spcPct val="50000"/>
              </a:spcBef>
            </a:pPr>
            <a:r>
              <a:rPr lang="zh-CN" altLang="en-US" sz="1400">
                <a:solidFill>
                  <a:srgbClr val="000000"/>
                </a:solidFill>
              </a:rPr>
              <a:t>操作系统</a:t>
            </a:r>
          </a:p>
        </p:txBody>
      </p:sp>
      <p:sp>
        <p:nvSpPr>
          <p:cNvPr id="64595" name="AutoShape 5">
            <a:extLst>
              <a:ext uri="{FF2B5EF4-FFF2-40B4-BE49-F238E27FC236}">
                <a16:creationId xmlns:a16="http://schemas.microsoft.com/office/drawing/2014/main" id="{161C2F36-0B0E-49F1-A2DB-F0EE6C35717A}"/>
              </a:ext>
            </a:extLst>
          </p:cNvPr>
          <p:cNvSpPr>
            <a:spLocks noChangeArrowheads="1"/>
          </p:cNvSpPr>
          <p:nvPr/>
        </p:nvSpPr>
        <p:spPr bwMode="auto">
          <a:xfrm>
            <a:off x="670112" y="956981"/>
            <a:ext cx="4248150" cy="647700"/>
          </a:xfrm>
          <a:prstGeom prst="roundRect">
            <a:avLst>
              <a:gd name="adj" fmla="val 16667"/>
            </a:avLst>
          </a:prstGeom>
          <a:solidFill>
            <a:srgbClr val="FFFFFF">
              <a:alpha val="89803"/>
            </a:srgbClr>
          </a:solidFill>
          <a:ln w="28575">
            <a:solidFill>
              <a:schemeClr val="accent1"/>
            </a:solidFill>
            <a:round/>
            <a:headEnd/>
            <a:tailEnd/>
          </a:ln>
        </p:spPr>
        <p:txBody>
          <a:bodyPr wrap="none" anchor="ctr"/>
          <a:lstStyle/>
          <a:p>
            <a:endParaRPr lang="zh-CN" altLang="en-US" b="0"/>
          </a:p>
        </p:txBody>
      </p:sp>
      <p:sp>
        <p:nvSpPr>
          <p:cNvPr id="64596" name="Text Box 38">
            <a:extLst>
              <a:ext uri="{FF2B5EF4-FFF2-40B4-BE49-F238E27FC236}">
                <a16:creationId xmlns:a16="http://schemas.microsoft.com/office/drawing/2014/main" id="{11F7BD87-6F9B-46B8-8117-2E0B5478B5D6}"/>
              </a:ext>
            </a:extLst>
          </p:cNvPr>
          <p:cNvSpPr txBox="1"/>
          <p:nvPr/>
        </p:nvSpPr>
        <p:spPr>
          <a:xfrm>
            <a:off x="695400" y="976313"/>
            <a:ext cx="4079875" cy="522287"/>
          </a:xfrm>
          <a:prstGeom prst="rect">
            <a:avLst/>
          </a:prstGeom>
          <a:noFill/>
          <a:ln w="9525">
            <a:noFill/>
          </a:ln>
        </p:spPr>
        <p:txBody>
          <a:bodyPr>
            <a:spAutoFit/>
          </a:bodyPr>
          <a:lstStyle/>
          <a:p>
            <a:pPr>
              <a:spcBef>
                <a:spcPct val="50000"/>
              </a:spcBef>
            </a:pPr>
            <a:r>
              <a:rPr lang="zh-CN" altLang="en-US" sz="2800" noProof="1">
                <a:solidFill>
                  <a:srgbClr val="FF0000"/>
                </a:solidFill>
                <a:effectLst>
                  <a:outerShdw blurRad="38100" dist="38100" dir="2700000">
                    <a:srgbClr val="C0C0C0"/>
                  </a:outerShdw>
                </a:effectLst>
              </a:rPr>
              <a:t>一、什么是操作系统</a:t>
            </a:r>
          </a:p>
        </p:txBody>
      </p:sp>
      <p:sp>
        <p:nvSpPr>
          <p:cNvPr id="40" name="矩形 39">
            <a:extLst>
              <a:ext uri="{FF2B5EF4-FFF2-40B4-BE49-F238E27FC236}">
                <a16:creationId xmlns:a16="http://schemas.microsoft.com/office/drawing/2014/main" id="{E131A8CD-BD9D-417D-9F16-0D9708B4A424}"/>
              </a:ext>
            </a:extLst>
          </p:cNvPr>
          <p:cNvSpPr>
            <a:spLocks noChangeArrowheads="1" noChangeShapeType="1" noTextEdit="1"/>
          </p:cNvSpPr>
          <p:nvPr/>
        </p:nvSpPr>
        <p:spPr bwMode="auto">
          <a:xfrm>
            <a:off x="263352" y="158001"/>
            <a:ext cx="4608513"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1.1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操作系统的定义与目标</a:t>
            </a:r>
          </a:p>
        </p:txBody>
      </p:sp>
    </p:spTree>
    <p:custDataLst>
      <p:tags r:id="rId1"/>
    </p:custDataLst>
    <p:extLst>
      <p:ext uri="{BB962C8B-B14F-4D97-AF65-F5344CB8AC3E}">
        <p14:creationId xmlns:p14="http://schemas.microsoft.com/office/powerpoint/2010/main" val="271132688"/>
      </p:ext>
    </p:extLst>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4595"/>
                                        </p:tgtEl>
                                        <p:attrNameLst>
                                          <p:attrName>style.visibility</p:attrName>
                                        </p:attrNameLst>
                                      </p:cBhvr>
                                      <p:to>
                                        <p:strVal val="visible"/>
                                      </p:to>
                                    </p:set>
                                    <p:anim calcmode="lin" valueType="num">
                                      <p:cBhvr additive="base">
                                        <p:cTn id="7" dur="500" fill="hold"/>
                                        <p:tgtEl>
                                          <p:spTgt spid="64595"/>
                                        </p:tgtEl>
                                        <p:attrNameLst>
                                          <p:attrName>ppt_x</p:attrName>
                                        </p:attrNameLst>
                                      </p:cBhvr>
                                      <p:tavLst>
                                        <p:tav tm="0">
                                          <p:val>
                                            <p:strVal val="#ppt_x"/>
                                          </p:val>
                                        </p:tav>
                                        <p:tav tm="100000">
                                          <p:val>
                                            <p:strVal val="#ppt_x"/>
                                          </p:val>
                                        </p:tav>
                                      </p:tavLst>
                                    </p:anim>
                                    <p:anim calcmode="lin" valueType="num">
                                      <p:cBhvr additive="base">
                                        <p:cTn id="8" dur="500" fill="hold"/>
                                        <p:tgtEl>
                                          <p:spTgt spid="6459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9220"/>
                                        </p:tgtEl>
                                        <p:attrNameLst>
                                          <p:attrName>style.visibility</p:attrName>
                                        </p:attrNameLst>
                                      </p:cBhvr>
                                      <p:to>
                                        <p:strVal val="visible"/>
                                      </p:to>
                                    </p:set>
                                    <p:anim calcmode="lin" valueType="num">
                                      <p:cBhvr additive="base">
                                        <p:cTn id="12" dur="500" fill="hold"/>
                                        <p:tgtEl>
                                          <p:spTgt spid="9220"/>
                                        </p:tgtEl>
                                        <p:attrNameLst>
                                          <p:attrName>ppt_x</p:attrName>
                                        </p:attrNameLst>
                                      </p:cBhvr>
                                      <p:tavLst>
                                        <p:tav tm="0">
                                          <p:val>
                                            <p:strVal val="#ppt_x"/>
                                          </p:val>
                                        </p:tav>
                                        <p:tav tm="100000">
                                          <p:val>
                                            <p:strVal val="#ppt_x"/>
                                          </p:val>
                                        </p:tav>
                                      </p:tavLst>
                                    </p:anim>
                                    <p:anim calcmode="lin" valueType="num">
                                      <p:cBhvr additive="base">
                                        <p:cTn id="13" dur="500" fill="hold"/>
                                        <p:tgtEl>
                                          <p:spTgt spid="9220"/>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64596"/>
                                        </p:tgtEl>
                                        <p:attrNameLst>
                                          <p:attrName>style.visibility</p:attrName>
                                        </p:attrNameLst>
                                      </p:cBhvr>
                                      <p:to>
                                        <p:strVal val="visible"/>
                                      </p:to>
                                    </p:set>
                                    <p:anim calcmode="lin" valueType="num">
                                      <p:cBhvr additive="base">
                                        <p:cTn id="17" dur="500" fill="hold"/>
                                        <p:tgtEl>
                                          <p:spTgt spid="64596"/>
                                        </p:tgtEl>
                                        <p:attrNameLst>
                                          <p:attrName>ppt_x</p:attrName>
                                        </p:attrNameLst>
                                      </p:cBhvr>
                                      <p:tavLst>
                                        <p:tav tm="0">
                                          <p:val>
                                            <p:strVal val="#ppt_x"/>
                                          </p:val>
                                        </p:tav>
                                        <p:tav tm="100000">
                                          <p:val>
                                            <p:strVal val="#ppt_x"/>
                                          </p:val>
                                        </p:tav>
                                      </p:tavLst>
                                    </p:anim>
                                    <p:anim calcmode="lin" valueType="num">
                                      <p:cBhvr additive="base">
                                        <p:cTn id="18" dur="500" fill="hold"/>
                                        <p:tgtEl>
                                          <p:spTgt spid="64596"/>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64514"/>
                                        </p:tgtEl>
                                        <p:attrNameLst>
                                          <p:attrName>style.visibility</p:attrName>
                                        </p:attrNameLst>
                                      </p:cBhvr>
                                      <p:to>
                                        <p:strVal val="visible"/>
                                      </p:to>
                                    </p:set>
                                    <p:anim calcmode="lin" valueType="num">
                                      <p:cBhvr additive="base">
                                        <p:cTn id="22" dur="500" fill="hold"/>
                                        <p:tgtEl>
                                          <p:spTgt spid="64514"/>
                                        </p:tgtEl>
                                        <p:attrNameLst>
                                          <p:attrName>ppt_x</p:attrName>
                                        </p:attrNameLst>
                                      </p:cBhvr>
                                      <p:tavLst>
                                        <p:tav tm="0">
                                          <p:val>
                                            <p:strVal val="#ppt_x"/>
                                          </p:val>
                                        </p:tav>
                                        <p:tav tm="100000">
                                          <p:val>
                                            <p:strVal val="#ppt_x"/>
                                          </p:val>
                                        </p:tav>
                                      </p:tavLst>
                                    </p:anim>
                                    <p:anim calcmode="lin" valueType="num">
                                      <p:cBhvr additive="base">
                                        <p:cTn id="23" dur="500" fill="hold"/>
                                        <p:tgtEl>
                                          <p:spTgt spid="64514"/>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64536"/>
                                        </p:tgtEl>
                                        <p:attrNameLst>
                                          <p:attrName>style.visibility</p:attrName>
                                        </p:attrNameLst>
                                      </p:cBhvr>
                                      <p:to>
                                        <p:strVal val="visible"/>
                                      </p:to>
                                    </p:set>
                                    <p:anim calcmode="lin" valueType="num">
                                      <p:cBhvr additive="base">
                                        <p:cTn id="27" dur="500" fill="hold"/>
                                        <p:tgtEl>
                                          <p:spTgt spid="64536"/>
                                        </p:tgtEl>
                                        <p:attrNameLst>
                                          <p:attrName>ppt_x</p:attrName>
                                        </p:attrNameLst>
                                      </p:cBhvr>
                                      <p:tavLst>
                                        <p:tav tm="0">
                                          <p:val>
                                            <p:strVal val="#ppt_x"/>
                                          </p:val>
                                        </p:tav>
                                        <p:tav tm="100000">
                                          <p:val>
                                            <p:strVal val="#ppt_x"/>
                                          </p:val>
                                        </p:tav>
                                      </p:tavLst>
                                    </p:anim>
                                    <p:anim calcmode="lin" valueType="num">
                                      <p:cBhvr additive="base">
                                        <p:cTn id="28" dur="500" fill="hold"/>
                                        <p:tgtEl>
                                          <p:spTgt spid="64536"/>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nodeType="afterEffect">
                                  <p:stCondLst>
                                    <p:cond delay="0"/>
                                  </p:stCondLst>
                                  <p:childTnLst>
                                    <p:set>
                                      <p:cBhvr>
                                        <p:cTn id="31" dur="1" fill="hold">
                                          <p:stCondLst>
                                            <p:cond delay="0"/>
                                          </p:stCondLst>
                                        </p:cTn>
                                        <p:tgtEl>
                                          <p:spTgt spid="64540"/>
                                        </p:tgtEl>
                                        <p:attrNameLst>
                                          <p:attrName>style.visibility</p:attrName>
                                        </p:attrNameLst>
                                      </p:cBhvr>
                                      <p:to>
                                        <p:strVal val="visible"/>
                                      </p:to>
                                    </p:set>
                                    <p:anim calcmode="lin" valueType="num">
                                      <p:cBhvr additive="base">
                                        <p:cTn id="32" dur="500" fill="hold"/>
                                        <p:tgtEl>
                                          <p:spTgt spid="64540"/>
                                        </p:tgtEl>
                                        <p:attrNameLst>
                                          <p:attrName>ppt_x</p:attrName>
                                        </p:attrNameLst>
                                      </p:cBhvr>
                                      <p:tavLst>
                                        <p:tav tm="0">
                                          <p:val>
                                            <p:strVal val="#ppt_x"/>
                                          </p:val>
                                        </p:tav>
                                        <p:tav tm="100000">
                                          <p:val>
                                            <p:strVal val="#ppt_x"/>
                                          </p:val>
                                        </p:tav>
                                      </p:tavLst>
                                    </p:anim>
                                    <p:anim calcmode="lin" valueType="num">
                                      <p:cBhvr additive="base">
                                        <p:cTn id="33" dur="500" fill="hold"/>
                                        <p:tgtEl>
                                          <p:spTgt spid="64540"/>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64538"/>
                                        </p:tgtEl>
                                        <p:attrNameLst>
                                          <p:attrName>style.visibility</p:attrName>
                                        </p:attrNameLst>
                                      </p:cBhvr>
                                      <p:to>
                                        <p:strVal val="visible"/>
                                      </p:to>
                                    </p:set>
                                    <p:anim calcmode="lin" valueType="num">
                                      <p:cBhvr additive="base">
                                        <p:cTn id="37" dur="500" fill="hold"/>
                                        <p:tgtEl>
                                          <p:spTgt spid="64538"/>
                                        </p:tgtEl>
                                        <p:attrNameLst>
                                          <p:attrName>ppt_x</p:attrName>
                                        </p:attrNameLst>
                                      </p:cBhvr>
                                      <p:tavLst>
                                        <p:tav tm="0">
                                          <p:val>
                                            <p:strVal val="#ppt_x"/>
                                          </p:val>
                                        </p:tav>
                                        <p:tav tm="100000">
                                          <p:val>
                                            <p:strVal val="#ppt_x"/>
                                          </p:val>
                                        </p:tav>
                                      </p:tavLst>
                                    </p:anim>
                                    <p:anim calcmode="lin" valueType="num">
                                      <p:cBhvr additive="base">
                                        <p:cTn id="38" dur="500" fill="hold"/>
                                        <p:tgtEl>
                                          <p:spTgt spid="64538"/>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500"/>
                            </p:stCondLst>
                            <p:childTnLst>
                              <p:par>
                                <p:cTn id="40" presetID="10" presetClass="entr" presetSubtype="0" fill="hold" grpId="0" nodeType="afterEffect">
                                  <p:stCondLst>
                                    <p:cond delay="0"/>
                                  </p:stCondLst>
                                  <p:childTnLst>
                                    <p:set>
                                      <p:cBhvr>
                                        <p:cTn id="41" dur="1" fill="hold">
                                          <p:stCondLst>
                                            <p:cond delay="0"/>
                                          </p:stCondLst>
                                        </p:cTn>
                                        <p:tgtEl>
                                          <p:spTgt spid="64553"/>
                                        </p:tgtEl>
                                        <p:attrNameLst>
                                          <p:attrName>style.visibility</p:attrName>
                                        </p:attrNameLst>
                                      </p:cBhvr>
                                      <p:to>
                                        <p:strVal val="visible"/>
                                      </p:to>
                                    </p:set>
                                    <p:animEffect transition="in" filter="fade">
                                      <p:cBhvr>
                                        <p:cTn id="42" dur="2000"/>
                                        <p:tgtEl>
                                          <p:spTgt spid="64553"/>
                                        </p:tgtEl>
                                      </p:cBhvr>
                                    </p:animEffect>
                                  </p:childTnLst>
                                </p:cTn>
                              </p:par>
                            </p:childTnLst>
                          </p:cTn>
                        </p:par>
                        <p:par>
                          <p:cTn id="43" fill="hold" nodeType="afterGroup">
                            <p:stCondLst>
                              <p:cond delay="5500"/>
                            </p:stCondLst>
                            <p:childTnLst>
                              <p:par>
                                <p:cTn id="44" presetID="2" presetClass="entr" presetSubtype="4" fill="hold" nodeType="afterEffect">
                                  <p:stCondLst>
                                    <p:cond delay="0"/>
                                  </p:stCondLst>
                                  <p:childTnLst>
                                    <p:set>
                                      <p:cBhvr>
                                        <p:cTn id="45" dur="1" fill="hold">
                                          <p:stCondLst>
                                            <p:cond delay="0"/>
                                          </p:stCondLst>
                                        </p:cTn>
                                        <p:tgtEl>
                                          <p:spTgt spid="64586"/>
                                        </p:tgtEl>
                                        <p:attrNameLst>
                                          <p:attrName>style.visibility</p:attrName>
                                        </p:attrNameLst>
                                      </p:cBhvr>
                                      <p:to>
                                        <p:strVal val="visible"/>
                                      </p:to>
                                    </p:set>
                                    <p:anim calcmode="lin" valueType="num">
                                      <p:cBhvr additive="base">
                                        <p:cTn id="46" dur="500" fill="hold"/>
                                        <p:tgtEl>
                                          <p:spTgt spid="64586"/>
                                        </p:tgtEl>
                                        <p:attrNameLst>
                                          <p:attrName>ppt_x</p:attrName>
                                        </p:attrNameLst>
                                      </p:cBhvr>
                                      <p:tavLst>
                                        <p:tav tm="0">
                                          <p:val>
                                            <p:strVal val="#ppt_x"/>
                                          </p:val>
                                        </p:tav>
                                        <p:tav tm="100000">
                                          <p:val>
                                            <p:strVal val="#ppt_x"/>
                                          </p:val>
                                        </p:tav>
                                      </p:tavLst>
                                    </p:anim>
                                    <p:anim calcmode="lin" valueType="num">
                                      <p:cBhvr additive="base">
                                        <p:cTn id="47" dur="500" fill="hold"/>
                                        <p:tgtEl>
                                          <p:spTgt spid="64586"/>
                                        </p:tgtEl>
                                        <p:attrNameLst>
                                          <p:attrName>ppt_y</p:attrName>
                                        </p:attrNameLst>
                                      </p:cBhvr>
                                      <p:tavLst>
                                        <p:tav tm="0">
                                          <p:val>
                                            <p:strVal val="1+#ppt_h/2"/>
                                          </p:val>
                                        </p:tav>
                                        <p:tav tm="100000">
                                          <p:val>
                                            <p:strVal val="#ppt_y"/>
                                          </p:val>
                                        </p:tav>
                                      </p:tavLst>
                                    </p:anim>
                                  </p:childTnLst>
                                </p:cTn>
                              </p:par>
                            </p:childTnLst>
                          </p:cTn>
                        </p:par>
                        <p:par>
                          <p:cTn id="48" fill="hold" nodeType="afterGroup">
                            <p:stCondLst>
                              <p:cond delay="6000"/>
                            </p:stCondLst>
                            <p:childTnLst>
                              <p:par>
                                <p:cTn id="49" presetID="2" presetClass="entr" presetSubtype="4" fill="hold" grpId="0" nodeType="afterEffect">
                                  <p:stCondLst>
                                    <p:cond delay="0"/>
                                  </p:stCondLst>
                                  <p:childTnLst>
                                    <p:set>
                                      <p:cBhvr>
                                        <p:cTn id="50" dur="1" fill="hold">
                                          <p:stCondLst>
                                            <p:cond delay="0"/>
                                          </p:stCondLst>
                                        </p:cTn>
                                        <p:tgtEl>
                                          <p:spTgt spid="64585"/>
                                        </p:tgtEl>
                                        <p:attrNameLst>
                                          <p:attrName>style.visibility</p:attrName>
                                        </p:attrNameLst>
                                      </p:cBhvr>
                                      <p:to>
                                        <p:strVal val="visible"/>
                                      </p:to>
                                    </p:set>
                                    <p:anim calcmode="lin" valueType="num">
                                      <p:cBhvr additive="base">
                                        <p:cTn id="51" dur="500" fill="hold"/>
                                        <p:tgtEl>
                                          <p:spTgt spid="64585"/>
                                        </p:tgtEl>
                                        <p:attrNameLst>
                                          <p:attrName>ppt_x</p:attrName>
                                        </p:attrNameLst>
                                      </p:cBhvr>
                                      <p:tavLst>
                                        <p:tav tm="0">
                                          <p:val>
                                            <p:strVal val="#ppt_x"/>
                                          </p:val>
                                        </p:tav>
                                        <p:tav tm="100000">
                                          <p:val>
                                            <p:strVal val="#ppt_x"/>
                                          </p:val>
                                        </p:tav>
                                      </p:tavLst>
                                    </p:anim>
                                    <p:anim calcmode="lin" valueType="num">
                                      <p:cBhvr additive="base">
                                        <p:cTn id="52" dur="500" fill="hold"/>
                                        <p:tgtEl>
                                          <p:spTgt spid="64585"/>
                                        </p:tgtEl>
                                        <p:attrNameLst>
                                          <p:attrName>ppt_y</p:attrName>
                                        </p:attrNameLst>
                                      </p:cBhvr>
                                      <p:tavLst>
                                        <p:tav tm="0">
                                          <p:val>
                                            <p:strVal val="1+#ppt_h/2"/>
                                          </p:val>
                                        </p:tav>
                                        <p:tav tm="100000">
                                          <p:val>
                                            <p:strVal val="#ppt_y"/>
                                          </p:val>
                                        </p:tav>
                                      </p:tavLst>
                                    </p:anim>
                                  </p:childTnLst>
                                </p:cTn>
                              </p:par>
                            </p:childTnLst>
                          </p:cTn>
                        </p:par>
                        <p:par>
                          <p:cTn id="53" fill="hold" nodeType="afterGroup">
                            <p:stCondLst>
                              <p:cond delay="6500"/>
                            </p:stCondLst>
                            <p:childTnLst>
                              <p:par>
                                <p:cTn id="54" presetID="2" presetClass="entr" presetSubtype="4" fill="hold" grpId="0" nodeType="afterEffect">
                                  <p:stCondLst>
                                    <p:cond delay="0"/>
                                  </p:stCondLst>
                                  <p:childTnLst>
                                    <p:set>
                                      <p:cBhvr>
                                        <p:cTn id="55" dur="1" fill="hold">
                                          <p:stCondLst>
                                            <p:cond delay="0"/>
                                          </p:stCondLst>
                                        </p:cTn>
                                        <p:tgtEl>
                                          <p:spTgt spid="64569"/>
                                        </p:tgtEl>
                                        <p:attrNameLst>
                                          <p:attrName>style.visibility</p:attrName>
                                        </p:attrNameLst>
                                      </p:cBhvr>
                                      <p:to>
                                        <p:strVal val="visible"/>
                                      </p:to>
                                    </p:set>
                                    <p:anim calcmode="lin" valueType="num">
                                      <p:cBhvr additive="base">
                                        <p:cTn id="56" dur="500" fill="hold"/>
                                        <p:tgtEl>
                                          <p:spTgt spid="64569"/>
                                        </p:tgtEl>
                                        <p:attrNameLst>
                                          <p:attrName>ppt_x</p:attrName>
                                        </p:attrNameLst>
                                      </p:cBhvr>
                                      <p:tavLst>
                                        <p:tav tm="0">
                                          <p:val>
                                            <p:strVal val="#ppt_x"/>
                                          </p:val>
                                        </p:tav>
                                        <p:tav tm="100000">
                                          <p:val>
                                            <p:strVal val="#ppt_x"/>
                                          </p:val>
                                        </p:tav>
                                      </p:tavLst>
                                    </p:anim>
                                    <p:anim calcmode="lin" valueType="num">
                                      <p:cBhvr additive="base">
                                        <p:cTn id="57" dur="500" fill="hold"/>
                                        <p:tgtEl>
                                          <p:spTgt spid="64569"/>
                                        </p:tgtEl>
                                        <p:attrNameLst>
                                          <p:attrName>ppt_y</p:attrName>
                                        </p:attrNameLst>
                                      </p:cBhvr>
                                      <p:tavLst>
                                        <p:tav tm="0">
                                          <p:val>
                                            <p:strVal val="1+#ppt_h/2"/>
                                          </p:val>
                                        </p:tav>
                                        <p:tav tm="100000">
                                          <p:val>
                                            <p:strVal val="#ppt_y"/>
                                          </p:val>
                                        </p:tav>
                                      </p:tavLst>
                                    </p:anim>
                                  </p:childTnLst>
                                </p:cTn>
                              </p:par>
                            </p:childTnLst>
                          </p:cTn>
                        </p:par>
                        <p:par>
                          <p:cTn id="58" fill="hold" nodeType="afterGroup">
                            <p:stCondLst>
                              <p:cond delay="7000"/>
                            </p:stCondLst>
                            <p:childTnLst>
                              <p:par>
                                <p:cTn id="59" presetID="2" presetClass="entr" presetSubtype="4" fill="hold" grpId="0" nodeType="afterEffect">
                                  <p:stCondLst>
                                    <p:cond delay="0"/>
                                  </p:stCondLst>
                                  <p:childTnLst>
                                    <p:set>
                                      <p:cBhvr>
                                        <p:cTn id="60" dur="1" fill="hold">
                                          <p:stCondLst>
                                            <p:cond delay="0"/>
                                          </p:stCondLst>
                                        </p:cTn>
                                        <p:tgtEl>
                                          <p:spTgt spid="64565"/>
                                        </p:tgtEl>
                                        <p:attrNameLst>
                                          <p:attrName>style.visibility</p:attrName>
                                        </p:attrNameLst>
                                      </p:cBhvr>
                                      <p:to>
                                        <p:strVal val="visible"/>
                                      </p:to>
                                    </p:set>
                                    <p:anim calcmode="lin" valueType="num">
                                      <p:cBhvr additive="base">
                                        <p:cTn id="61" dur="500" fill="hold"/>
                                        <p:tgtEl>
                                          <p:spTgt spid="64565"/>
                                        </p:tgtEl>
                                        <p:attrNameLst>
                                          <p:attrName>ppt_x</p:attrName>
                                        </p:attrNameLst>
                                      </p:cBhvr>
                                      <p:tavLst>
                                        <p:tav tm="0">
                                          <p:val>
                                            <p:strVal val="#ppt_x"/>
                                          </p:val>
                                        </p:tav>
                                        <p:tav tm="100000">
                                          <p:val>
                                            <p:strVal val="#ppt_x"/>
                                          </p:val>
                                        </p:tav>
                                      </p:tavLst>
                                    </p:anim>
                                    <p:anim calcmode="lin" valueType="num">
                                      <p:cBhvr additive="base">
                                        <p:cTn id="62" dur="500" fill="hold"/>
                                        <p:tgtEl>
                                          <p:spTgt spid="64565"/>
                                        </p:tgtEl>
                                        <p:attrNameLst>
                                          <p:attrName>ppt_y</p:attrName>
                                        </p:attrNameLst>
                                      </p:cBhvr>
                                      <p:tavLst>
                                        <p:tav tm="0">
                                          <p:val>
                                            <p:strVal val="1+#ppt_h/2"/>
                                          </p:val>
                                        </p:tav>
                                        <p:tav tm="100000">
                                          <p:val>
                                            <p:strVal val="#ppt_y"/>
                                          </p:val>
                                        </p:tav>
                                      </p:tavLst>
                                    </p:anim>
                                  </p:childTnLst>
                                </p:cTn>
                              </p:par>
                            </p:childTnLst>
                          </p:cTn>
                        </p:par>
                        <p:par>
                          <p:cTn id="63" fill="hold" nodeType="afterGroup">
                            <p:stCondLst>
                              <p:cond delay="7500"/>
                            </p:stCondLst>
                            <p:childTnLst>
                              <p:par>
                                <p:cTn id="64" presetID="2" presetClass="entr" presetSubtype="4" fill="hold" grpId="0" nodeType="afterEffect">
                                  <p:stCondLst>
                                    <p:cond delay="0"/>
                                  </p:stCondLst>
                                  <p:childTnLst>
                                    <p:set>
                                      <p:cBhvr>
                                        <p:cTn id="65" dur="1" fill="hold">
                                          <p:stCondLst>
                                            <p:cond delay="0"/>
                                          </p:stCondLst>
                                        </p:cTn>
                                        <p:tgtEl>
                                          <p:spTgt spid="64568"/>
                                        </p:tgtEl>
                                        <p:attrNameLst>
                                          <p:attrName>style.visibility</p:attrName>
                                        </p:attrNameLst>
                                      </p:cBhvr>
                                      <p:to>
                                        <p:strVal val="visible"/>
                                      </p:to>
                                    </p:set>
                                    <p:anim calcmode="lin" valueType="num">
                                      <p:cBhvr additive="base">
                                        <p:cTn id="66" dur="500" fill="hold"/>
                                        <p:tgtEl>
                                          <p:spTgt spid="64568"/>
                                        </p:tgtEl>
                                        <p:attrNameLst>
                                          <p:attrName>ppt_x</p:attrName>
                                        </p:attrNameLst>
                                      </p:cBhvr>
                                      <p:tavLst>
                                        <p:tav tm="0">
                                          <p:val>
                                            <p:strVal val="#ppt_x"/>
                                          </p:val>
                                        </p:tav>
                                        <p:tav tm="100000">
                                          <p:val>
                                            <p:strVal val="#ppt_x"/>
                                          </p:val>
                                        </p:tav>
                                      </p:tavLst>
                                    </p:anim>
                                    <p:anim calcmode="lin" valueType="num">
                                      <p:cBhvr additive="base">
                                        <p:cTn id="67" dur="500" fill="hold"/>
                                        <p:tgtEl>
                                          <p:spTgt spid="64568"/>
                                        </p:tgtEl>
                                        <p:attrNameLst>
                                          <p:attrName>ppt_y</p:attrName>
                                        </p:attrNameLst>
                                      </p:cBhvr>
                                      <p:tavLst>
                                        <p:tav tm="0">
                                          <p:val>
                                            <p:strVal val="1+#ppt_h/2"/>
                                          </p:val>
                                        </p:tav>
                                        <p:tav tm="100000">
                                          <p:val>
                                            <p:strVal val="#ppt_y"/>
                                          </p:val>
                                        </p:tav>
                                      </p:tavLst>
                                    </p:anim>
                                  </p:childTnLst>
                                </p:cTn>
                              </p:par>
                            </p:childTnLst>
                          </p:cTn>
                        </p:par>
                        <p:par>
                          <p:cTn id="68" fill="hold" nodeType="afterGroup">
                            <p:stCondLst>
                              <p:cond delay="8000"/>
                            </p:stCondLst>
                            <p:childTnLst>
                              <p:par>
                                <p:cTn id="69" presetID="2" presetClass="entr" presetSubtype="4" fill="hold" nodeType="afterEffect">
                                  <p:stCondLst>
                                    <p:cond delay="0"/>
                                  </p:stCondLst>
                                  <p:childTnLst>
                                    <p:set>
                                      <p:cBhvr>
                                        <p:cTn id="70" dur="1" fill="hold">
                                          <p:stCondLst>
                                            <p:cond delay="0"/>
                                          </p:stCondLst>
                                        </p:cTn>
                                        <p:tgtEl>
                                          <p:spTgt spid="64567"/>
                                        </p:tgtEl>
                                        <p:attrNameLst>
                                          <p:attrName>style.visibility</p:attrName>
                                        </p:attrNameLst>
                                      </p:cBhvr>
                                      <p:to>
                                        <p:strVal val="visible"/>
                                      </p:to>
                                    </p:set>
                                    <p:anim calcmode="lin" valueType="num">
                                      <p:cBhvr additive="base">
                                        <p:cTn id="71" dur="500" fill="hold"/>
                                        <p:tgtEl>
                                          <p:spTgt spid="64567"/>
                                        </p:tgtEl>
                                        <p:attrNameLst>
                                          <p:attrName>ppt_x</p:attrName>
                                        </p:attrNameLst>
                                      </p:cBhvr>
                                      <p:tavLst>
                                        <p:tav tm="0">
                                          <p:val>
                                            <p:strVal val="#ppt_x"/>
                                          </p:val>
                                        </p:tav>
                                        <p:tav tm="100000">
                                          <p:val>
                                            <p:strVal val="#ppt_x"/>
                                          </p:val>
                                        </p:tav>
                                      </p:tavLst>
                                    </p:anim>
                                    <p:anim calcmode="lin" valueType="num">
                                      <p:cBhvr additive="base">
                                        <p:cTn id="72" dur="500" fill="hold"/>
                                        <p:tgtEl>
                                          <p:spTgt spid="64567"/>
                                        </p:tgtEl>
                                        <p:attrNameLst>
                                          <p:attrName>ppt_y</p:attrName>
                                        </p:attrNameLst>
                                      </p:cBhvr>
                                      <p:tavLst>
                                        <p:tav tm="0">
                                          <p:val>
                                            <p:strVal val="1+#ppt_h/2"/>
                                          </p:val>
                                        </p:tav>
                                        <p:tav tm="100000">
                                          <p:val>
                                            <p:strVal val="#ppt_y"/>
                                          </p:val>
                                        </p:tav>
                                      </p:tavLst>
                                    </p:anim>
                                  </p:childTnLst>
                                </p:cTn>
                              </p:par>
                            </p:childTnLst>
                          </p:cTn>
                        </p:par>
                        <p:par>
                          <p:cTn id="73" fill="hold" nodeType="afterGroup">
                            <p:stCondLst>
                              <p:cond delay="8500"/>
                            </p:stCondLst>
                            <p:childTnLst>
                              <p:par>
                                <p:cTn id="74" presetID="2" presetClass="entr" presetSubtype="4" fill="hold" grpId="0" nodeType="afterEffect">
                                  <p:stCondLst>
                                    <p:cond delay="0"/>
                                  </p:stCondLst>
                                  <p:childTnLst>
                                    <p:set>
                                      <p:cBhvr>
                                        <p:cTn id="75" dur="1" fill="hold">
                                          <p:stCondLst>
                                            <p:cond delay="0"/>
                                          </p:stCondLst>
                                        </p:cTn>
                                        <p:tgtEl>
                                          <p:spTgt spid="64566"/>
                                        </p:tgtEl>
                                        <p:attrNameLst>
                                          <p:attrName>style.visibility</p:attrName>
                                        </p:attrNameLst>
                                      </p:cBhvr>
                                      <p:to>
                                        <p:strVal val="visible"/>
                                      </p:to>
                                    </p:set>
                                    <p:anim calcmode="lin" valueType="num">
                                      <p:cBhvr additive="base">
                                        <p:cTn id="76" dur="500" fill="hold"/>
                                        <p:tgtEl>
                                          <p:spTgt spid="64566"/>
                                        </p:tgtEl>
                                        <p:attrNameLst>
                                          <p:attrName>ppt_x</p:attrName>
                                        </p:attrNameLst>
                                      </p:cBhvr>
                                      <p:tavLst>
                                        <p:tav tm="0">
                                          <p:val>
                                            <p:strVal val="#ppt_x"/>
                                          </p:val>
                                        </p:tav>
                                        <p:tav tm="100000">
                                          <p:val>
                                            <p:strVal val="#ppt_x"/>
                                          </p:val>
                                        </p:tav>
                                      </p:tavLst>
                                    </p:anim>
                                    <p:anim calcmode="lin" valueType="num">
                                      <p:cBhvr additive="base">
                                        <p:cTn id="77" dur="500" fill="hold"/>
                                        <p:tgtEl>
                                          <p:spTgt spid="64566"/>
                                        </p:tgtEl>
                                        <p:attrNameLst>
                                          <p:attrName>ppt_y</p:attrName>
                                        </p:attrNameLst>
                                      </p:cBhvr>
                                      <p:tavLst>
                                        <p:tav tm="0">
                                          <p:val>
                                            <p:strVal val="1+#ppt_h/2"/>
                                          </p:val>
                                        </p:tav>
                                        <p:tav tm="100000">
                                          <p:val>
                                            <p:strVal val="#ppt_y"/>
                                          </p:val>
                                        </p:tav>
                                      </p:tavLst>
                                    </p:anim>
                                  </p:childTnLst>
                                </p:cTn>
                              </p:par>
                            </p:childTnLst>
                          </p:cTn>
                        </p:par>
                        <p:par>
                          <p:cTn id="78" fill="hold" nodeType="afterGroup">
                            <p:stCondLst>
                              <p:cond delay="9000"/>
                            </p:stCondLst>
                            <p:childTnLst>
                              <p:par>
                                <p:cTn id="79" presetID="2" presetClass="entr" presetSubtype="4" fill="hold" nodeType="afterEffect">
                                  <p:stCondLst>
                                    <p:cond delay="0"/>
                                  </p:stCondLst>
                                  <p:childTnLst>
                                    <p:set>
                                      <p:cBhvr>
                                        <p:cTn id="80" dur="1" fill="hold">
                                          <p:stCondLst>
                                            <p:cond delay="0"/>
                                          </p:stCondLst>
                                        </p:cTn>
                                        <p:tgtEl>
                                          <p:spTgt spid="64570"/>
                                        </p:tgtEl>
                                        <p:attrNameLst>
                                          <p:attrName>style.visibility</p:attrName>
                                        </p:attrNameLst>
                                      </p:cBhvr>
                                      <p:to>
                                        <p:strVal val="visible"/>
                                      </p:to>
                                    </p:set>
                                    <p:anim calcmode="lin" valueType="num">
                                      <p:cBhvr additive="base">
                                        <p:cTn id="81" dur="500" fill="hold"/>
                                        <p:tgtEl>
                                          <p:spTgt spid="64570"/>
                                        </p:tgtEl>
                                        <p:attrNameLst>
                                          <p:attrName>ppt_x</p:attrName>
                                        </p:attrNameLst>
                                      </p:cBhvr>
                                      <p:tavLst>
                                        <p:tav tm="0">
                                          <p:val>
                                            <p:strVal val="#ppt_x"/>
                                          </p:val>
                                        </p:tav>
                                        <p:tav tm="100000">
                                          <p:val>
                                            <p:strVal val="#ppt_x"/>
                                          </p:val>
                                        </p:tav>
                                      </p:tavLst>
                                    </p:anim>
                                    <p:anim calcmode="lin" valueType="num">
                                      <p:cBhvr additive="base">
                                        <p:cTn id="82" dur="500" fill="hold"/>
                                        <p:tgtEl>
                                          <p:spTgt spid="64570"/>
                                        </p:tgtEl>
                                        <p:attrNameLst>
                                          <p:attrName>ppt_y</p:attrName>
                                        </p:attrNameLst>
                                      </p:cBhvr>
                                      <p:tavLst>
                                        <p:tav tm="0">
                                          <p:val>
                                            <p:strVal val="1+#ppt_h/2"/>
                                          </p:val>
                                        </p:tav>
                                        <p:tav tm="100000">
                                          <p:val>
                                            <p:strVal val="#ppt_y"/>
                                          </p:val>
                                        </p:tav>
                                      </p:tavLst>
                                    </p:anim>
                                  </p:childTnLst>
                                </p:cTn>
                              </p:par>
                            </p:childTnLst>
                          </p:cTn>
                        </p:par>
                        <p:par>
                          <p:cTn id="83" fill="hold" nodeType="afterGroup">
                            <p:stCondLst>
                              <p:cond delay="9500"/>
                            </p:stCondLst>
                            <p:childTnLst>
                              <p:par>
                                <p:cTn id="84" presetID="2" presetClass="entr" presetSubtype="4" fill="hold" grpId="0" nodeType="afterEffect">
                                  <p:stCondLst>
                                    <p:cond delay="0"/>
                                  </p:stCondLst>
                                  <p:childTnLst>
                                    <p:set>
                                      <p:cBhvr>
                                        <p:cTn id="85" dur="1" fill="hold">
                                          <p:stCondLst>
                                            <p:cond delay="0"/>
                                          </p:stCondLst>
                                        </p:cTn>
                                        <p:tgtEl>
                                          <p:spTgt spid="64571"/>
                                        </p:tgtEl>
                                        <p:attrNameLst>
                                          <p:attrName>style.visibility</p:attrName>
                                        </p:attrNameLst>
                                      </p:cBhvr>
                                      <p:to>
                                        <p:strVal val="visible"/>
                                      </p:to>
                                    </p:set>
                                    <p:anim calcmode="lin" valueType="num">
                                      <p:cBhvr additive="base">
                                        <p:cTn id="86" dur="500" fill="hold"/>
                                        <p:tgtEl>
                                          <p:spTgt spid="64571"/>
                                        </p:tgtEl>
                                        <p:attrNameLst>
                                          <p:attrName>ppt_x</p:attrName>
                                        </p:attrNameLst>
                                      </p:cBhvr>
                                      <p:tavLst>
                                        <p:tav tm="0">
                                          <p:val>
                                            <p:strVal val="#ppt_x"/>
                                          </p:val>
                                        </p:tav>
                                        <p:tav tm="100000">
                                          <p:val>
                                            <p:strVal val="#ppt_x"/>
                                          </p:val>
                                        </p:tav>
                                      </p:tavLst>
                                    </p:anim>
                                    <p:anim calcmode="lin" valueType="num">
                                      <p:cBhvr additive="base">
                                        <p:cTn id="87" dur="500" fill="hold"/>
                                        <p:tgtEl>
                                          <p:spTgt spid="64571"/>
                                        </p:tgtEl>
                                        <p:attrNameLst>
                                          <p:attrName>ppt_y</p:attrName>
                                        </p:attrNameLst>
                                      </p:cBhvr>
                                      <p:tavLst>
                                        <p:tav tm="0">
                                          <p:val>
                                            <p:strVal val="1+#ppt_h/2"/>
                                          </p:val>
                                        </p:tav>
                                        <p:tav tm="100000">
                                          <p:val>
                                            <p:strVal val="#ppt_y"/>
                                          </p:val>
                                        </p:tav>
                                      </p:tavLst>
                                    </p:anim>
                                  </p:childTnLst>
                                </p:cTn>
                              </p:par>
                            </p:childTnLst>
                          </p:cTn>
                        </p:par>
                        <p:par>
                          <p:cTn id="88" fill="hold" nodeType="afterGroup">
                            <p:stCondLst>
                              <p:cond delay="10000"/>
                            </p:stCondLst>
                            <p:childTnLst>
                              <p:par>
                                <p:cTn id="89" presetID="2" presetClass="entr" presetSubtype="4" fill="hold" nodeType="afterEffect">
                                  <p:stCondLst>
                                    <p:cond delay="0"/>
                                  </p:stCondLst>
                                  <p:childTnLst>
                                    <p:set>
                                      <p:cBhvr>
                                        <p:cTn id="90" dur="1" fill="hold">
                                          <p:stCondLst>
                                            <p:cond delay="0"/>
                                          </p:stCondLst>
                                        </p:cTn>
                                        <p:tgtEl>
                                          <p:spTgt spid="64576"/>
                                        </p:tgtEl>
                                        <p:attrNameLst>
                                          <p:attrName>style.visibility</p:attrName>
                                        </p:attrNameLst>
                                      </p:cBhvr>
                                      <p:to>
                                        <p:strVal val="visible"/>
                                      </p:to>
                                    </p:set>
                                    <p:anim calcmode="lin" valueType="num">
                                      <p:cBhvr additive="base">
                                        <p:cTn id="91" dur="500" fill="hold"/>
                                        <p:tgtEl>
                                          <p:spTgt spid="64576"/>
                                        </p:tgtEl>
                                        <p:attrNameLst>
                                          <p:attrName>ppt_x</p:attrName>
                                        </p:attrNameLst>
                                      </p:cBhvr>
                                      <p:tavLst>
                                        <p:tav tm="0">
                                          <p:val>
                                            <p:strVal val="#ppt_x"/>
                                          </p:val>
                                        </p:tav>
                                        <p:tav tm="100000">
                                          <p:val>
                                            <p:strVal val="#ppt_x"/>
                                          </p:val>
                                        </p:tav>
                                      </p:tavLst>
                                    </p:anim>
                                    <p:anim calcmode="lin" valueType="num">
                                      <p:cBhvr additive="base">
                                        <p:cTn id="92" dur="500" fill="hold"/>
                                        <p:tgtEl>
                                          <p:spTgt spid="64576"/>
                                        </p:tgtEl>
                                        <p:attrNameLst>
                                          <p:attrName>ppt_y</p:attrName>
                                        </p:attrNameLst>
                                      </p:cBhvr>
                                      <p:tavLst>
                                        <p:tav tm="0">
                                          <p:val>
                                            <p:strVal val="1+#ppt_h/2"/>
                                          </p:val>
                                        </p:tav>
                                        <p:tav tm="100000">
                                          <p:val>
                                            <p:strVal val="#ppt_y"/>
                                          </p:val>
                                        </p:tav>
                                      </p:tavLst>
                                    </p:anim>
                                  </p:childTnLst>
                                </p:cTn>
                              </p:par>
                            </p:childTnLst>
                          </p:cTn>
                        </p:par>
                        <p:par>
                          <p:cTn id="93" fill="hold" nodeType="afterGroup">
                            <p:stCondLst>
                              <p:cond delay="10500"/>
                            </p:stCondLst>
                            <p:childTnLst>
                              <p:par>
                                <p:cTn id="94" presetID="2" presetClass="entr" presetSubtype="4" fill="hold" nodeType="afterEffect">
                                  <p:stCondLst>
                                    <p:cond delay="0"/>
                                  </p:stCondLst>
                                  <p:childTnLst>
                                    <p:set>
                                      <p:cBhvr>
                                        <p:cTn id="95" dur="1" fill="hold">
                                          <p:stCondLst>
                                            <p:cond delay="0"/>
                                          </p:stCondLst>
                                        </p:cTn>
                                        <p:tgtEl>
                                          <p:spTgt spid="64577"/>
                                        </p:tgtEl>
                                        <p:attrNameLst>
                                          <p:attrName>style.visibility</p:attrName>
                                        </p:attrNameLst>
                                      </p:cBhvr>
                                      <p:to>
                                        <p:strVal val="visible"/>
                                      </p:to>
                                    </p:set>
                                    <p:anim calcmode="lin" valueType="num">
                                      <p:cBhvr additive="base">
                                        <p:cTn id="96" dur="500" fill="hold"/>
                                        <p:tgtEl>
                                          <p:spTgt spid="64577"/>
                                        </p:tgtEl>
                                        <p:attrNameLst>
                                          <p:attrName>ppt_x</p:attrName>
                                        </p:attrNameLst>
                                      </p:cBhvr>
                                      <p:tavLst>
                                        <p:tav tm="0">
                                          <p:val>
                                            <p:strVal val="#ppt_x"/>
                                          </p:val>
                                        </p:tav>
                                        <p:tav tm="100000">
                                          <p:val>
                                            <p:strVal val="#ppt_x"/>
                                          </p:val>
                                        </p:tav>
                                      </p:tavLst>
                                    </p:anim>
                                    <p:anim calcmode="lin" valueType="num">
                                      <p:cBhvr additive="base">
                                        <p:cTn id="97" dur="500" fill="hold"/>
                                        <p:tgtEl>
                                          <p:spTgt spid="64577"/>
                                        </p:tgtEl>
                                        <p:attrNameLst>
                                          <p:attrName>ppt_y</p:attrName>
                                        </p:attrNameLst>
                                      </p:cBhvr>
                                      <p:tavLst>
                                        <p:tav tm="0">
                                          <p:val>
                                            <p:strVal val="1+#ppt_h/2"/>
                                          </p:val>
                                        </p:tav>
                                        <p:tav tm="100000">
                                          <p:val>
                                            <p:strVal val="#ppt_y"/>
                                          </p:val>
                                        </p:tav>
                                      </p:tavLst>
                                    </p:anim>
                                  </p:childTnLst>
                                </p:cTn>
                              </p:par>
                            </p:childTnLst>
                          </p:cTn>
                        </p:par>
                        <p:par>
                          <p:cTn id="98" fill="hold" nodeType="afterGroup">
                            <p:stCondLst>
                              <p:cond delay="11000"/>
                            </p:stCondLst>
                            <p:childTnLst>
                              <p:par>
                                <p:cTn id="99" presetID="2" presetClass="entr" presetSubtype="4" fill="hold" nodeType="afterEffect">
                                  <p:stCondLst>
                                    <p:cond delay="0"/>
                                  </p:stCondLst>
                                  <p:childTnLst>
                                    <p:set>
                                      <p:cBhvr>
                                        <p:cTn id="100" dur="1" fill="hold">
                                          <p:stCondLst>
                                            <p:cond delay="0"/>
                                          </p:stCondLst>
                                        </p:cTn>
                                        <p:tgtEl>
                                          <p:spTgt spid="64578"/>
                                        </p:tgtEl>
                                        <p:attrNameLst>
                                          <p:attrName>style.visibility</p:attrName>
                                        </p:attrNameLst>
                                      </p:cBhvr>
                                      <p:to>
                                        <p:strVal val="visible"/>
                                      </p:to>
                                    </p:set>
                                    <p:anim calcmode="lin" valueType="num">
                                      <p:cBhvr additive="base">
                                        <p:cTn id="101" dur="500" fill="hold"/>
                                        <p:tgtEl>
                                          <p:spTgt spid="64578"/>
                                        </p:tgtEl>
                                        <p:attrNameLst>
                                          <p:attrName>ppt_x</p:attrName>
                                        </p:attrNameLst>
                                      </p:cBhvr>
                                      <p:tavLst>
                                        <p:tav tm="0">
                                          <p:val>
                                            <p:strVal val="#ppt_x"/>
                                          </p:val>
                                        </p:tav>
                                        <p:tav tm="100000">
                                          <p:val>
                                            <p:strVal val="#ppt_x"/>
                                          </p:val>
                                        </p:tav>
                                      </p:tavLst>
                                    </p:anim>
                                    <p:anim calcmode="lin" valueType="num">
                                      <p:cBhvr additive="base">
                                        <p:cTn id="102" dur="500" fill="hold"/>
                                        <p:tgtEl>
                                          <p:spTgt spid="64578"/>
                                        </p:tgtEl>
                                        <p:attrNameLst>
                                          <p:attrName>ppt_y</p:attrName>
                                        </p:attrNameLst>
                                      </p:cBhvr>
                                      <p:tavLst>
                                        <p:tav tm="0">
                                          <p:val>
                                            <p:strVal val="1+#ppt_h/2"/>
                                          </p:val>
                                        </p:tav>
                                        <p:tav tm="100000">
                                          <p:val>
                                            <p:strVal val="#ppt_y"/>
                                          </p:val>
                                        </p:tav>
                                      </p:tavLst>
                                    </p:anim>
                                  </p:childTnLst>
                                </p:cTn>
                              </p:par>
                            </p:childTnLst>
                          </p:cTn>
                        </p:par>
                        <p:par>
                          <p:cTn id="103" fill="hold" nodeType="afterGroup">
                            <p:stCondLst>
                              <p:cond delay="11500"/>
                            </p:stCondLst>
                            <p:childTnLst>
                              <p:par>
                                <p:cTn id="104" presetID="2" presetClass="entr" presetSubtype="4" fill="hold" nodeType="afterEffect">
                                  <p:stCondLst>
                                    <p:cond delay="0"/>
                                  </p:stCondLst>
                                  <p:childTnLst>
                                    <p:set>
                                      <p:cBhvr>
                                        <p:cTn id="105" dur="1" fill="hold">
                                          <p:stCondLst>
                                            <p:cond delay="0"/>
                                          </p:stCondLst>
                                        </p:cTn>
                                        <p:tgtEl>
                                          <p:spTgt spid="64579"/>
                                        </p:tgtEl>
                                        <p:attrNameLst>
                                          <p:attrName>style.visibility</p:attrName>
                                        </p:attrNameLst>
                                      </p:cBhvr>
                                      <p:to>
                                        <p:strVal val="visible"/>
                                      </p:to>
                                    </p:set>
                                    <p:anim calcmode="lin" valueType="num">
                                      <p:cBhvr additive="base">
                                        <p:cTn id="106" dur="500" fill="hold"/>
                                        <p:tgtEl>
                                          <p:spTgt spid="64579"/>
                                        </p:tgtEl>
                                        <p:attrNameLst>
                                          <p:attrName>ppt_x</p:attrName>
                                        </p:attrNameLst>
                                      </p:cBhvr>
                                      <p:tavLst>
                                        <p:tav tm="0">
                                          <p:val>
                                            <p:strVal val="#ppt_x"/>
                                          </p:val>
                                        </p:tav>
                                        <p:tav tm="100000">
                                          <p:val>
                                            <p:strVal val="#ppt_x"/>
                                          </p:val>
                                        </p:tav>
                                      </p:tavLst>
                                    </p:anim>
                                    <p:anim calcmode="lin" valueType="num">
                                      <p:cBhvr additive="base">
                                        <p:cTn id="107" dur="500" fill="hold"/>
                                        <p:tgtEl>
                                          <p:spTgt spid="64579"/>
                                        </p:tgtEl>
                                        <p:attrNameLst>
                                          <p:attrName>ppt_y</p:attrName>
                                        </p:attrNameLst>
                                      </p:cBhvr>
                                      <p:tavLst>
                                        <p:tav tm="0">
                                          <p:val>
                                            <p:strVal val="1+#ppt_h/2"/>
                                          </p:val>
                                        </p:tav>
                                        <p:tav tm="100000">
                                          <p:val>
                                            <p:strVal val="#ppt_y"/>
                                          </p:val>
                                        </p:tav>
                                      </p:tavLst>
                                    </p:anim>
                                  </p:childTnLst>
                                </p:cTn>
                              </p:par>
                            </p:childTnLst>
                          </p:cTn>
                        </p:par>
                        <p:par>
                          <p:cTn id="108" fill="hold" nodeType="afterGroup">
                            <p:stCondLst>
                              <p:cond delay="12000"/>
                            </p:stCondLst>
                            <p:childTnLst>
                              <p:par>
                                <p:cTn id="109" presetID="2" presetClass="entr" presetSubtype="4" fill="hold" nodeType="afterEffect">
                                  <p:stCondLst>
                                    <p:cond delay="0"/>
                                  </p:stCondLst>
                                  <p:childTnLst>
                                    <p:set>
                                      <p:cBhvr>
                                        <p:cTn id="110" dur="1" fill="hold">
                                          <p:stCondLst>
                                            <p:cond delay="0"/>
                                          </p:stCondLst>
                                        </p:cTn>
                                        <p:tgtEl>
                                          <p:spTgt spid="64580"/>
                                        </p:tgtEl>
                                        <p:attrNameLst>
                                          <p:attrName>style.visibility</p:attrName>
                                        </p:attrNameLst>
                                      </p:cBhvr>
                                      <p:to>
                                        <p:strVal val="visible"/>
                                      </p:to>
                                    </p:set>
                                    <p:anim calcmode="lin" valueType="num">
                                      <p:cBhvr additive="base">
                                        <p:cTn id="111" dur="500" fill="hold"/>
                                        <p:tgtEl>
                                          <p:spTgt spid="64580"/>
                                        </p:tgtEl>
                                        <p:attrNameLst>
                                          <p:attrName>ppt_x</p:attrName>
                                        </p:attrNameLst>
                                      </p:cBhvr>
                                      <p:tavLst>
                                        <p:tav tm="0">
                                          <p:val>
                                            <p:strVal val="#ppt_x"/>
                                          </p:val>
                                        </p:tav>
                                        <p:tav tm="100000">
                                          <p:val>
                                            <p:strVal val="#ppt_x"/>
                                          </p:val>
                                        </p:tav>
                                      </p:tavLst>
                                    </p:anim>
                                    <p:anim calcmode="lin" valueType="num">
                                      <p:cBhvr additive="base">
                                        <p:cTn id="112" dur="500" fill="hold"/>
                                        <p:tgtEl>
                                          <p:spTgt spid="64580"/>
                                        </p:tgtEl>
                                        <p:attrNameLst>
                                          <p:attrName>ppt_y</p:attrName>
                                        </p:attrNameLst>
                                      </p:cBhvr>
                                      <p:tavLst>
                                        <p:tav tm="0">
                                          <p:val>
                                            <p:strVal val="1+#ppt_h/2"/>
                                          </p:val>
                                        </p:tav>
                                        <p:tav tm="100000">
                                          <p:val>
                                            <p:strVal val="#ppt_y"/>
                                          </p:val>
                                        </p:tav>
                                      </p:tavLst>
                                    </p:anim>
                                  </p:childTnLst>
                                </p:cTn>
                              </p:par>
                            </p:childTnLst>
                          </p:cTn>
                        </p:par>
                        <p:par>
                          <p:cTn id="113" fill="hold" nodeType="afterGroup">
                            <p:stCondLst>
                              <p:cond delay="12500"/>
                            </p:stCondLst>
                            <p:childTnLst>
                              <p:par>
                                <p:cTn id="114" presetID="2" presetClass="entr" presetSubtype="4" fill="hold" nodeType="afterEffect">
                                  <p:stCondLst>
                                    <p:cond delay="0"/>
                                  </p:stCondLst>
                                  <p:childTnLst>
                                    <p:set>
                                      <p:cBhvr>
                                        <p:cTn id="115" dur="1" fill="hold">
                                          <p:stCondLst>
                                            <p:cond delay="0"/>
                                          </p:stCondLst>
                                        </p:cTn>
                                        <p:tgtEl>
                                          <p:spTgt spid="64584"/>
                                        </p:tgtEl>
                                        <p:attrNameLst>
                                          <p:attrName>style.visibility</p:attrName>
                                        </p:attrNameLst>
                                      </p:cBhvr>
                                      <p:to>
                                        <p:strVal val="visible"/>
                                      </p:to>
                                    </p:set>
                                    <p:anim calcmode="lin" valueType="num">
                                      <p:cBhvr additive="base">
                                        <p:cTn id="116" dur="500" fill="hold"/>
                                        <p:tgtEl>
                                          <p:spTgt spid="64584"/>
                                        </p:tgtEl>
                                        <p:attrNameLst>
                                          <p:attrName>ppt_x</p:attrName>
                                        </p:attrNameLst>
                                      </p:cBhvr>
                                      <p:tavLst>
                                        <p:tav tm="0">
                                          <p:val>
                                            <p:strVal val="#ppt_x"/>
                                          </p:val>
                                        </p:tav>
                                        <p:tav tm="100000">
                                          <p:val>
                                            <p:strVal val="#ppt_x"/>
                                          </p:val>
                                        </p:tav>
                                      </p:tavLst>
                                    </p:anim>
                                    <p:anim calcmode="lin" valueType="num">
                                      <p:cBhvr additive="base">
                                        <p:cTn id="117" dur="500" fill="hold"/>
                                        <p:tgtEl>
                                          <p:spTgt spid="64584"/>
                                        </p:tgtEl>
                                        <p:attrNameLst>
                                          <p:attrName>ppt_y</p:attrName>
                                        </p:attrNameLst>
                                      </p:cBhvr>
                                      <p:tavLst>
                                        <p:tav tm="0">
                                          <p:val>
                                            <p:strVal val="1+#ppt_h/2"/>
                                          </p:val>
                                        </p:tav>
                                        <p:tav tm="100000">
                                          <p:val>
                                            <p:strVal val="#ppt_y"/>
                                          </p:val>
                                        </p:tav>
                                      </p:tavLst>
                                    </p:anim>
                                  </p:childTnLst>
                                </p:cTn>
                              </p:par>
                            </p:childTnLst>
                          </p:cTn>
                        </p:par>
                        <p:par>
                          <p:cTn id="118" fill="hold" nodeType="afterGroup">
                            <p:stCondLst>
                              <p:cond delay="13000"/>
                            </p:stCondLst>
                            <p:childTnLst>
                              <p:par>
                                <p:cTn id="119" presetID="2" presetClass="entr" presetSubtype="4" fill="hold" grpId="0" nodeType="afterEffect">
                                  <p:stCondLst>
                                    <p:cond delay="0"/>
                                  </p:stCondLst>
                                  <p:childTnLst>
                                    <p:set>
                                      <p:cBhvr>
                                        <p:cTn id="120" dur="1" fill="hold">
                                          <p:stCondLst>
                                            <p:cond delay="0"/>
                                          </p:stCondLst>
                                        </p:cTn>
                                        <p:tgtEl>
                                          <p:spTgt spid="64572"/>
                                        </p:tgtEl>
                                        <p:attrNameLst>
                                          <p:attrName>style.visibility</p:attrName>
                                        </p:attrNameLst>
                                      </p:cBhvr>
                                      <p:to>
                                        <p:strVal val="visible"/>
                                      </p:to>
                                    </p:set>
                                    <p:anim calcmode="lin" valueType="num">
                                      <p:cBhvr additive="base">
                                        <p:cTn id="121" dur="500" fill="hold"/>
                                        <p:tgtEl>
                                          <p:spTgt spid="64572"/>
                                        </p:tgtEl>
                                        <p:attrNameLst>
                                          <p:attrName>ppt_x</p:attrName>
                                        </p:attrNameLst>
                                      </p:cBhvr>
                                      <p:tavLst>
                                        <p:tav tm="0">
                                          <p:val>
                                            <p:strVal val="#ppt_x"/>
                                          </p:val>
                                        </p:tav>
                                        <p:tav tm="100000">
                                          <p:val>
                                            <p:strVal val="#ppt_x"/>
                                          </p:val>
                                        </p:tav>
                                      </p:tavLst>
                                    </p:anim>
                                    <p:anim calcmode="lin" valueType="num">
                                      <p:cBhvr additive="base">
                                        <p:cTn id="122" dur="500" fill="hold"/>
                                        <p:tgtEl>
                                          <p:spTgt spid="64572"/>
                                        </p:tgtEl>
                                        <p:attrNameLst>
                                          <p:attrName>ppt_y</p:attrName>
                                        </p:attrNameLst>
                                      </p:cBhvr>
                                      <p:tavLst>
                                        <p:tav tm="0">
                                          <p:val>
                                            <p:strVal val="1+#ppt_h/2"/>
                                          </p:val>
                                        </p:tav>
                                        <p:tav tm="100000">
                                          <p:val>
                                            <p:strVal val="#ppt_y"/>
                                          </p:val>
                                        </p:tav>
                                      </p:tavLst>
                                    </p:anim>
                                  </p:childTnLst>
                                </p:cTn>
                              </p:par>
                            </p:childTnLst>
                          </p:cTn>
                        </p:par>
                        <p:par>
                          <p:cTn id="123" fill="hold" nodeType="afterGroup">
                            <p:stCondLst>
                              <p:cond delay="13500"/>
                            </p:stCondLst>
                            <p:childTnLst>
                              <p:par>
                                <p:cTn id="124" presetID="2" presetClass="entr" presetSubtype="4" fill="hold" grpId="0" nodeType="afterEffect">
                                  <p:stCondLst>
                                    <p:cond delay="0"/>
                                  </p:stCondLst>
                                  <p:childTnLst>
                                    <p:set>
                                      <p:cBhvr>
                                        <p:cTn id="125" dur="1" fill="hold">
                                          <p:stCondLst>
                                            <p:cond delay="0"/>
                                          </p:stCondLst>
                                        </p:cTn>
                                        <p:tgtEl>
                                          <p:spTgt spid="64573"/>
                                        </p:tgtEl>
                                        <p:attrNameLst>
                                          <p:attrName>style.visibility</p:attrName>
                                        </p:attrNameLst>
                                      </p:cBhvr>
                                      <p:to>
                                        <p:strVal val="visible"/>
                                      </p:to>
                                    </p:set>
                                    <p:anim calcmode="lin" valueType="num">
                                      <p:cBhvr additive="base">
                                        <p:cTn id="126" dur="500" fill="hold"/>
                                        <p:tgtEl>
                                          <p:spTgt spid="64573"/>
                                        </p:tgtEl>
                                        <p:attrNameLst>
                                          <p:attrName>ppt_x</p:attrName>
                                        </p:attrNameLst>
                                      </p:cBhvr>
                                      <p:tavLst>
                                        <p:tav tm="0">
                                          <p:val>
                                            <p:strVal val="#ppt_x"/>
                                          </p:val>
                                        </p:tav>
                                        <p:tav tm="100000">
                                          <p:val>
                                            <p:strVal val="#ppt_x"/>
                                          </p:val>
                                        </p:tav>
                                      </p:tavLst>
                                    </p:anim>
                                    <p:anim calcmode="lin" valueType="num">
                                      <p:cBhvr additive="base">
                                        <p:cTn id="127" dur="500" fill="hold"/>
                                        <p:tgtEl>
                                          <p:spTgt spid="64573"/>
                                        </p:tgtEl>
                                        <p:attrNameLst>
                                          <p:attrName>ppt_y</p:attrName>
                                        </p:attrNameLst>
                                      </p:cBhvr>
                                      <p:tavLst>
                                        <p:tav tm="0">
                                          <p:val>
                                            <p:strVal val="1+#ppt_h/2"/>
                                          </p:val>
                                        </p:tav>
                                        <p:tav tm="100000">
                                          <p:val>
                                            <p:strVal val="#ppt_y"/>
                                          </p:val>
                                        </p:tav>
                                      </p:tavLst>
                                    </p:anim>
                                  </p:childTnLst>
                                </p:cTn>
                              </p:par>
                            </p:childTnLst>
                          </p:cTn>
                        </p:par>
                        <p:par>
                          <p:cTn id="128" fill="hold" nodeType="afterGroup">
                            <p:stCondLst>
                              <p:cond delay="14000"/>
                            </p:stCondLst>
                            <p:childTnLst>
                              <p:par>
                                <p:cTn id="129" presetID="2" presetClass="entr" presetSubtype="4" fill="hold" grpId="0" nodeType="afterEffect">
                                  <p:stCondLst>
                                    <p:cond delay="0"/>
                                  </p:stCondLst>
                                  <p:childTnLst>
                                    <p:set>
                                      <p:cBhvr>
                                        <p:cTn id="130" dur="1" fill="hold">
                                          <p:stCondLst>
                                            <p:cond delay="0"/>
                                          </p:stCondLst>
                                        </p:cTn>
                                        <p:tgtEl>
                                          <p:spTgt spid="64574"/>
                                        </p:tgtEl>
                                        <p:attrNameLst>
                                          <p:attrName>style.visibility</p:attrName>
                                        </p:attrNameLst>
                                      </p:cBhvr>
                                      <p:to>
                                        <p:strVal val="visible"/>
                                      </p:to>
                                    </p:set>
                                    <p:anim calcmode="lin" valueType="num">
                                      <p:cBhvr additive="base">
                                        <p:cTn id="131" dur="500" fill="hold"/>
                                        <p:tgtEl>
                                          <p:spTgt spid="64574"/>
                                        </p:tgtEl>
                                        <p:attrNameLst>
                                          <p:attrName>ppt_x</p:attrName>
                                        </p:attrNameLst>
                                      </p:cBhvr>
                                      <p:tavLst>
                                        <p:tav tm="0">
                                          <p:val>
                                            <p:strVal val="#ppt_x"/>
                                          </p:val>
                                        </p:tav>
                                        <p:tav tm="100000">
                                          <p:val>
                                            <p:strVal val="#ppt_x"/>
                                          </p:val>
                                        </p:tav>
                                      </p:tavLst>
                                    </p:anim>
                                    <p:anim calcmode="lin" valueType="num">
                                      <p:cBhvr additive="base">
                                        <p:cTn id="132" dur="500" fill="hold"/>
                                        <p:tgtEl>
                                          <p:spTgt spid="64574"/>
                                        </p:tgtEl>
                                        <p:attrNameLst>
                                          <p:attrName>ppt_y</p:attrName>
                                        </p:attrNameLst>
                                      </p:cBhvr>
                                      <p:tavLst>
                                        <p:tav tm="0">
                                          <p:val>
                                            <p:strVal val="1+#ppt_h/2"/>
                                          </p:val>
                                        </p:tav>
                                        <p:tav tm="100000">
                                          <p:val>
                                            <p:strVal val="#ppt_y"/>
                                          </p:val>
                                        </p:tav>
                                      </p:tavLst>
                                    </p:anim>
                                  </p:childTnLst>
                                </p:cTn>
                              </p:par>
                            </p:childTnLst>
                          </p:cTn>
                        </p:par>
                        <p:par>
                          <p:cTn id="133" fill="hold" nodeType="afterGroup">
                            <p:stCondLst>
                              <p:cond delay="14500"/>
                            </p:stCondLst>
                            <p:childTnLst>
                              <p:par>
                                <p:cTn id="134" presetID="2" presetClass="entr" presetSubtype="4" fill="hold" grpId="0" nodeType="afterEffect">
                                  <p:stCondLst>
                                    <p:cond delay="0"/>
                                  </p:stCondLst>
                                  <p:childTnLst>
                                    <p:set>
                                      <p:cBhvr>
                                        <p:cTn id="135" dur="1" fill="hold">
                                          <p:stCondLst>
                                            <p:cond delay="0"/>
                                          </p:stCondLst>
                                        </p:cTn>
                                        <p:tgtEl>
                                          <p:spTgt spid="64575"/>
                                        </p:tgtEl>
                                        <p:attrNameLst>
                                          <p:attrName>style.visibility</p:attrName>
                                        </p:attrNameLst>
                                      </p:cBhvr>
                                      <p:to>
                                        <p:strVal val="visible"/>
                                      </p:to>
                                    </p:set>
                                    <p:anim calcmode="lin" valueType="num">
                                      <p:cBhvr additive="base">
                                        <p:cTn id="136" dur="500" fill="hold"/>
                                        <p:tgtEl>
                                          <p:spTgt spid="64575"/>
                                        </p:tgtEl>
                                        <p:attrNameLst>
                                          <p:attrName>ppt_x</p:attrName>
                                        </p:attrNameLst>
                                      </p:cBhvr>
                                      <p:tavLst>
                                        <p:tav tm="0">
                                          <p:val>
                                            <p:strVal val="#ppt_x"/>
                                          </p:val>
                                        </p:tav>
                                        <p:tav tm="100000">
                                          <p:val>
                                            <p:strVal val="#ppt_x"/>
                                          </p:val>
                                        </p:tav>
                                      </p:tavLst>
                                    </p:anim>
                                    <p:anim calcmode="lin" valueType="num">
                                      <p:cBhvr additive="base">
                                        <p:cTn id="137" dur="500" fill="hold"/>
                                        <p:tgtEl>
                                          <p:spTgt spid="64575"/>
                                        </p:tgtEl>
                                        <p:attrNameLst>
                                          <p:attrName>ppt_y</p:attrName>
                                        </p:attrNameLst>
                                      </p:cBhvr>
                                      <p:tavLst>
                                        <p:tav tm="0">
                                          <p:val>
                                            <p:strVal val="1+#ppt_h/2"/>
                                          </p:val>
                                        </p:tav>
                                        <p:tav tm="100000">
                                          <p:val>
                                            <p:strVal val="#ppt_y"/>
                                          </p:val>
                                        </p:tav>
                                      </p:tavLst>
                                    </p:anim>
                                  </p:childTnLst>
                                </p:cTn>
                              </p:par>
                            </p:childTnLst>
                          </p:cTn>
                        </p:par>
                        <p:par>
                          <p:cTn id="138" fill="hold" nodeType="afterGroup">
                            <p:stCondLst>
                              <p:cond delay="15000"/>
                            </p:stCondLst>
                            <p:childTnLst>
                              <p:par>
                                <p:cTn id="139" presetID="2" presetClass="entr" presetSubtype="4" fill="hold" nodeType="afterEffect">
                                  <p:stCondLst>
                                    <p:cond delay="0"/>
                                  </p:stCondLst>
                                  <p:childTnLst>
                                    <p:set>
                                      <p:cBhvr>
                                        <p:cTn id="140" dur="1" fill="hold">
                                          <p:stCondLst>
                                            <p:cond delay="0"/>
                                          </p:stCondLst>
                                        </p:cTn>
                                        <p:tgtEl>
                                          <p:spTgt spid="64582"/>
                                        </p:tgtEl>
                                        <p:attrNameLst>
                                          <p:attrName>style.visibility</p:attrName>
                                        </p:attrNameLst>
                                      </p:cBhvr>
                                      <p:to>
                                        <p:strVal val="visible"/>
                                      </p:to>
                                    </p:set>
                                    <p:anim calcmode="lin" valueType="num">
                                      <p:cBhvr additive="base">
                                        <p:cTn id="141" dur="500" fill="hold"/>
                                        <p:tgtEl>
                                          <p:spTgt spid="64582"/>
                                        </p:tgtEl>
                                        <p:attrNameLst>
                                          <p:attrName>ppt_x</p:attrName>
                                        </p:attrNameLst>
                                      </p:cBhvr>
                                      <p:tavLst>
                                        <p:tav tm="0">
                                          <p:val>
                                            <p:strVal val="#ppt_x"/>
                                          </p:val>
                                        </p:tav>
                                        <p:tav tm="100000">
                                          <p:val>
                                            <p:strVal val="#ppt_x"/>
                                          </p:val>
                                        </p:tav>
                                      </p:tavLst>
                                    </p:anim>
                                    <p:anim calcmode="lin" valueType="num">
                                      <p:cBhvr additive="base">
                                        <p:cTn id="142" dur="500" fill="hold"/>
                                        <p:tgtEl>
                                          <p:spTgt spid="64582"/>
                                        </p:tgtEl>
                                        <p:attrNameLst>
                                          <p:attrName>ppt_y</p:attrName>
                                        </p:attrNameLst>
                                      </p:cBhvr>
                                      <p:tavLst>
                                        <p:tav tm="0">
                                          <p:val>
                                            <p:strVal val="1+#ppt_h/2"/>
                                          </p:val>
                                        </p:tav>
                                        <p:tav tm="100000">
                                          <p:val>
                                            <p:strVal val="#ppt_y"/>
                                          </p:val>
                                        </p:tav>
                                      </p:tavLst>
                                    </p:anim>
                                  </p:childTnLst>
                                </p:cTn>
                              </p:par>
                            </p:childTnLst>
                          </p:cTn>
                        </p:par>
                        <p:par>
                          <p:cTn id="143" fill="hold" nodeType="afterGroup">
                            <p:stCondLst>
                              <p:cond delay="15500"/>
                            </p:stCondLst>
                            <p:childTnLst>
                              <p:par>
                                <p:cTn id="144" presetID="2" presetClass="entr" presetSubtype="4" fill="hold" grpId="0" nodeType="afterEffect">
                                  <p:stCondLst>
                                    <p:cond delay="0"/>
                                  </p:stCondLst>
                                  <p:childTnLst>
                                    <p:set>
                                      <p:cBhvr>
                                        <p:cTn id="145" dur="1" fill="hold">
                                          <p:stCondLst>
                                            <p:cond delay="0"/>
                                          </p:stCondLst>
                                        </p:cTn>
                                        <p:tgtEl>
                                          <p:spTgt spid="64583"/>
                                        </p:tgtEl>
                                        <p:attrNameLst>
                                          <p:attrName>style.visibility</p:attrName>
                                        </p:attrNameLst>
                                      </p:cBhvr>
                                      <p:to>
                                        <p:strVal val="visible"/>
                                      </p:to>
                                    </p:set>
                                    <p:anim calcmode="lin" valueType="num">
                                      <p:cBhvr additive="base">
                                        <p:cTn id="146" dur="500" fill="hold"/>
                                        <p:tgtEl>
                                          <p:spTgt spid="64583"/>
                                        </p:tgtEl>
                                        <p:attrNameLst>
                                          <p:attrName>ppt_x</p:attrName>
                                        </p:attrNameLst>
                                      </p:cBhvr>
                                      <p:tavLst>
                                        <p:tav tm="0">
                                          <p:val>
                                            <p:strVal val="#ppt_x"/>
                                          </p:val>
                                        </p:tav>
                                        <p:tav tm="100000">
                                          <p:val>
                                            <p:strVal val="#ppt_x"/>
                                          </p:val>
                                        </p:tav>
                                      </p:tavLst>
                                    </p:anim>
                                    <p:anim calcmode="lin" valueType="num">
                                      <p:cBhvr additive="base">
                                        <p:cTn id="147" dur="500" fill="hold"/>
                                        <p:tgtEl>
                                          <p:spTgt spid="64583"/>
                                        </p:tgtEl>
                                        <p:attrNameLst>
                                          <p:attrName>ppt_y</p:attrName>
                                        </p:attrNameLst>
                                      </p:cBhvr>
                                      <p:tavLst>
                                        <p:tav tm="0">
                                          <p:val>
                                            <p:strVal val="1+#ppt_h/2"/>
                                          </p:val>
                                        </p:tav>
                                        <p:tav tm="100000">
                                          <p:val>
                                            <p:strVal val="#ppt_y"/>
                                          </p:val>
                                        </p:tav>
                                      </p:tavLst>
                                    </p:anim>
                                  </p:childTnLst>
                                </p:cTn>
                              </p:par>
                            </p:childTnLst>
                          </p:cTn>
                        </p:par>
                        <p:par>
                          <p:cTn id="148" fill="hold" nodeType="afterGroup">
                            <p:stCondLst>
                              <p:cond delay="16000"/>
                            </p:stCondLst>
                            <p:childTnLst>
                              <p:par>
                                <p:cTn id="149" presetID="2" presetClass="entr" presetSubtype="4" fill="hold" grpId="0" nodeType="afterEffect">
                                  <p:stCondLst>
                                    <p:cond delay="0"/>
                                  </p:stCondLst>
                                  <p:childTnLst>
                                    <p:set>
                                      <p:cBhvr>
                                        <p:cTn id="150" dur="1" fill="hold">
                                          <p:stCondLst>
                                            <p:cond delay="0"/>
                                          </p:stCondLst>
                                        </p:cTn>
                                        <p:tgtEl>
                                          <p:spTgt spid="64581"/>
                                        </p:tgtEl>
                                        <p:attrNameLst>
                                          <p:attrName>style.visibility</p:attrName>
                                        </p:attrNameLst>
                                      </p:cBhvr>
                                      <p:to>
                                        <p:strVal val="visible"/>
                                      </p:to>
                                    </p:set>
                                    <p:anim calcmode="lin" valueType="num">
                                      <p:cBhvr additive="base">
                                        <p:cTn id="151" dur="500" fill="hold"/>
                                        <p:tgtEl>
                                          <p:spTgt spid="64581"/>
                                        </p:tgtEl>
                                        <p:attrNameLst>
                                          <p:attrName>ppt_x</p:attrName>
                                        </p:attrNameLst>
                                      </p:cBhvr>
                                      <p:tavLst>
                                        <p:tav tm="0">
                                          <p:val>
                                            <p:strVal val="#ppt_x"/>
                                          </p:val>
                                        </p:tav>
                                        <p:tav tm="100000">
                                          <p:val>
                                            <p:strVal val="#ppt_x"/>
                                          </p:val>
                                        </p:tav>
                                      </p:tavLst>
                                    </p:anim>
                                    <p:anim calcmode="lin" valueType="num">
                                      <p:cBhvr additive="base">
                                        <p:cTn id="152" dur="500" fill="hold"/>
                                        <p:tgtEl>
                                          <p:spTgt spid="645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bldLvl="0" animBg="1"/>
      <p:bldP spid="9220" grpId="0" bldLvl="0" animBg="1"/>
      <p:bldP spid="64536" grpId="0"/>
      <p:bldP spid="64538" grpId="0"/>
      <p:bldP spid="64553" grpId="0" bldLvl="0" animBg="1"/>
      <p:bldP spid="64565" grpId="0" bldLvl="0" animBg="1"/>
      <p:bldP spid="64566" grpId="0" bldLvl="0" animBg="1"/>
      <p:bldP spid="64568" grpId="0"/>
      <p:bldP spid="64569" grpId="0"/>
      <p:bldP spid="64571" grpId="0"/>
      <p:bldP spid="64572" grpId="0"/>
      <p:bldP spid="64573" grpId="0"/>
      <p:bldP spid="64574" grpId="0"/>
      <p:bldP spid="64575" grpId="0"/>
      <p:bldP spid="64581" grpId="0"/>
      <p:bldP spid="64583" grpId="0"/>
      <p:bldP spid="64585" grpId="0" bldLvl="0" animBg="1"/>
      <p:bldP spid="64595" grpId="0" bldLvl="0" animBg="1"/>
      <p:bldP spid="6459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AutoShape 3">
            <a:extLst>
              <a:ext uri="{FF2B5EF4-FFF2-40B4-BE49-F238E27FC236}">
                <a16:creationId xmlns:a16="http://schemas.microsoft.com/office/drawing/2014/main" id="{2FE187B1-3FDB-4E26-A9F8-E57022E63EF8}"/>
              </a:ext>
            </a:extLst>
          </p:cNvPr>
          <p:cNvSpPr>
            <a:spLocks noChangeArrowheads="1"/>
          </p:cNvSpPr>
          <p:nvPr/>
        </p:nvSpPr>
        <p:spPr bwMode="auto">
          <a:xfrm>
            <a:off x="1199459" y="1758950"/>
            <a:ext cx="4104380" cy="4406900"/>
          </a:xfrm>
          <a:prstGeom prst="roundRect">
            <a:avLst>
              <a:gd name="adj" fmla="val 8014"/>
            </a:avLst>
          </a:prstGeom>
          <a:solidFill>
            <a:srgbClr val="F8F8F8"/>
          </a:solidFill>
          <a:ln w="9525">
            <a:solidFill>
              <a:schemeClr val="accent1"/>
            </a:solidFill>
            <a:round/>
            <a:headEnd/>
            <a:tailEnd/>
          </a:ln>
        </p:spPr>
        <p:txBody>
          <a:bodyPr wrap="none" anchor="ctr"/>
          <a:lstStyle/>
          <a:p>
            <a:endParaRPr lang="zh-CN" altLang="en-US" b="0"/>
          </a:p>
        </p:txBody>
      </p:sp>
      <p:sp>
        <p:nvSpPr>
          <p:cNvPr id="9220" name="AutoShape 4">
            <a:extLst>
              <a:ext uri="{FF2B5EF4-FFF2-40B4-BE49-F238E27FC236}">
                <a16:creationId xmlns:a16="http://schemas.microsoft.com/office/drawing/2014/main" id="{6338B676-4295-4859-95B9-B0154D48AD96}"/>
              </a:ext>
            </a:extLst>
          </p:cNvPr>
          <p:cNvSpPr>
            <a:spLocks noChangeArrowheads="1"/>
          </p:cNvSpPr>
          <p:nvPr/>
        </p:nvSpPr>
        <p:spPr bwMode="auto">
          <a:xfrm>
            <a:off x="1415480" y="1844675"/>
            <a:ext cx="3816920" cy="4248150"/>
          </a:xfrm>
          <a:prstGeom prst="roundRect">
            <a:avLst>
              <a:gd name="adj" fmla="val 7912"/>
            </a:avLst>
          </a:prstGeom>
          <a:gradFill rotWithShape="1">
            <a:gsLst>
              <a:gs pos="0">
                <a:srgbClr val="CFEBB2"/>
              </a:gs>
              <a:gs pos="100000">
                <a:schemeClr val="accent1">
                  <a:alpha val="50000"/>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70668" name="Rectangle 17">
            <a:extLst>
              <a:ext uri="{FF2B5EF4-FFF2-40B4-BE49-F238E27FC236}">
                <a16:creationId xmlns:a16="http://schemas.microsoft.com/office/drawing/2014/main" id="{50FDA3F6-687F-49FC-ABDC-2F881C0EBB20}"/>
              </a:ext>
            </a:extLst>
          </p:cNvPr>
          <p:cNvSpPr/>
          <p:nvPr/>
        </p:nvSpPr>
        <p:spPr>
          <a:xfrm>
            <a:off x="1980303" y="1889125"/>
            <a:ext cx="2808288" cy="460375"/>
          </a:xfrm>
          <a:prstGeom prst="rect">
            <a:avLst/>
          </a:prstGeom>
          <a:noFill/>
          <a:ln w="9525">
            <a:noFill/>
          </a:ln>
        </p:spPr>
        <p:txBody>
          <a:bodyPr>
            <a:spAutoFit/>
          </a:bodyPr>
          <a:lstStyle/>
          <a:p>
            <a:pPr>
              <a:buClr>
                <a:srgbClr val="FF0066"/>
              </a:buClr>
              <a:buSzPct val="75000"/>
              <a:buFont typeface="Arial" panose="020B0604020202020204" pitchFamily="34" charset="0"/>
              <a:buNone/>
            </a:pPr>
            <a:r>
              <a:rPr lang="zh-CN" altLang="en-US" sz="2400" noProof="1">
                <a:solidFill>
                  <a:srgbClr val="FF0000"/>
                </a:solidFill>
                <a:effectLst>
                  <a:outerShdw blurRad="38100" dist="38100" dir="2700000">
                    <a:srgbClr val="C0C0C0"/>
                  </a:outerShdw>
                </a:effectLst>
              </a:rPr>
              <a:t>从资源管理的观点</a:t>
            </a:r>
            <a:endParaRPr lang="en-US" altLang="zh-CN" sz="2400" noProof="1">
              <a:solidFill>
                <a:srgbClr val="FF0000"/>
              </a:solidFill>
              <a:effectLst>
                <a:outerShdw blurRad="38100" dist="38100" dir="2700000">
                  <a:srgbClr val="C0C0C0"/>
                </a:outerShdw>
              </a:effectLst>
            </a:endParaRPr>
          </a:p>
        </p:txBody>
      </p:sp>
      <p:sp>
        <p:nvSpPr>
          <p:cNvPr id="70669" name="Text Box 19">
            <a:extLst>
              <a:ext uri="{FF2B5EF4-FFF2-40B4-BE49-F238E27FC236}">
                <a16:creationId xmlns:a16="http://schemas.microsoft.com/office/drawing/2014/main" id="{22992E51-2A5A-47B0-9F23-0CB4405E0203}"/>
              </a:ext>
            </a:extLst>
          </p:cNvPr>
          <p:cNvSpPr txBox="1"/>
          <p:nvPr/>
        </p:nvSpPr>
        <p:spPr>
          <a:xfrm>
            <a:off x="1836782" y="2399397"/>
            <a:ext cx="3169344" cy="3477875"/>
          </a:xfrm>
          <a:prstGeom prst="rect">
            <a:avLst/>
          </a:prstGeom>
          <a:noFill/>
          <a:ln w="9525">
            <a:noFill/>
          </a:ln>
        </p:spPr>
        <p:txBody>
          <a:bodyPr wrap="square">
            <a:spAutoFit/>
          </a:bodyPr>
          <a:lstStyle/>
          <a:p>
            <a:pPr eaLnBrk="0" hangingPunct="0"/>
            <a:r>
              <a:rPr lang="zh-CN" altLang="en-US" sz="2000" noProof="1">
                <a:solidFill>
                  <a:srgbClr val="000000"/>
                </a:solidFill>
                <a:effectLst>
                  <a:outerShdw blurRad="38100" dist="38100" dir="2700000">
                    <a:srgbClr val="C0C0C0"/>
                  </a:outerShdw>
                </a:effectLst>
              </a:rPr>
              <a:t>       操作系统是计算机系统中的资源管理器</a:t>
            </a:r>
            <a:r>
              <a:rPr lang="en-US" altLang="zh-CN" sz="2000" noProof="1">
                <a:solidFill>
                  <a:srgbClr val="000000"/>
                </a:solidFill>
                <a:effectLst>
                  <a:outerShdw blurRad="38100" dist="38100" dir="2700000">
                    <a:srgbClr val="C0C0C0"/>
                  </a:outerShdw>
                </a:effectLst>
              </a:rPr>
              <a:t>(</a:t>
            </a:r>
            <a:r>
              <a:rPr lang="zh-CN" altLang="en-US" sz="2000" noProof="1">
                <a:solidFill>
                  <a:srgbClr val="000000"/>
                </a:solidFill>
                <a:effectLst>
                  <a:outerShdw blurRad="38100" dist="38100" dir="2700000">
                    <a:srgbClr val="C0C0C0"/>
                  </a:outerShdw>
                </a:effectLst>
              </a:rPr>
              <a:t>程序</a:t>
            </a:r>
            <a:r>
              <a:rPr lang="en-US" altLang="zh-CN" sz="2000" noProof="1">
                <a:solidFill>
                  <a:srgbClr val="000000"/>
                </a:solidFill>
                <a:effectLst>
                  <a:outerShdw blurRad="38100" dist="38100" dir="2700000">
                    <a:srgbClr val="C0C0C0"/>
                  </a:outerShdw>
                </a:effectLst>
              </a:rPr>
              <a:t>)</a:t>
            </a:r>
            <a:r>
              <a:rPr lang="zh-CN" altLang="en-US" sz="2000" noProof="1">
                <a:solidFill>
                  <a:srgbClr val="000000"/>
                </a:solidFill>
                <a:effectLst>
                  <a:outerShdw blurRad="38100" dist="38100" dir="2700000">
                    <a:srgbClr val="C0C0C0"/>
                  </a:outerShdw>
                </a:effectLst>
              </a:rPr>
              <a:t>；它负责对系统的硬、软件资源实施有效的控制和管理，提高系统资源的利用率。包括进程管理（处理机的分配和控制）内存管理（分配和回收）和信息管理（</a:t>
            </a:r>
            <a:r>
              <a:rPr lang="en-US" altLang="zh-CN" sz="2000" noProof="1">
                <a:solidFill>
                  <a:srgbClr val="000000"/>
                </a:solidFill>
                <a:effectLst>
                  <a:outerShdw blurRad="38100" dist="38100" dir="2700000">
                    <a:srgbClr val="C0C0C0"/>
                  </a:outerShdw>
                </a:effectLst>
              </a:rPr>
              <a:t>I/0</a:t>
            </a:r>
            <a:r>
              <a:rPr lang="zh-CN" altLang="en-US" sz="2000" noProof="1">
                <a:solidFill>
                  <a:srgbClr val="000000"/>
                </a:solidFill>
                <a:effectLst>
                  <a:outerShdw blurRad="38100" dist="38100" dir="2700000">
                    <a:srgbClr val="C0C0C0"/>
                  </a:outerShdw>
                </a:effectLst>
              </a:rPr>
              <a:t>设备的分配和处理</a:t>
            </a:r>
            <a:r>
              <a:rPr lang="en-US" altLang="zh-CN" sz="2000" noProof="1">
                <a:solidFill>
                  <a:srgbClr val="000000"/>
                </a:solidFill>
                <a:effectLst>
                  <a:outerShdw blurRad="38100" dist="38100" dir="2700000">
                    <a:srgbClr val="C0C0C0"/>
                  </a:outerShdw>
                </a:effectLst>
              </a:rPr>
              <a:t>,</a:t>
            </a:r>
            <a:r>
              <a:rPr lang="zh-CN" altLang="en-US" sz="2000" noProof="1">
                <a:solidFill>
                  <a:srgbClr val="000000"/>
                </a:solidFill>
                <a:effectLst>
                  <a:outerShdw blurRad="38100" dist="38100" dir="2700000">
                    <a:srgbClr val="C0C0C0"/>
                  </a:outerShdw>
                </a:effectLst>
              </a:rPr>
              <a:t>文件的存取、共享和保护工作等）。</a:t>
            </a:r>
          </a:p>
        </p:txBody>
      </p:sp>
      <p:grpSp>
        <p:nvGrpSpPr>
          <p:cNvPr id="70670" name="Group 21">
            <a:extLst>
              <a:ext uri="{FF2B5EF4-FFF2-40B4-BE49-F238E27FC236}">
                <a16:creationId xmlns:a16="http://schemas.microsoft.com/office/drawing/2014/main" id="{D1D70A49-9B44-4541-B207-2D8C8A7D4E5C}"/>
              </a:ext>
            </a:extLst>
          </p:cNvPr>
          <p:cNvGrpSpPr>
            <a:grpSpLocks/>
          </p:cNvGrpSpPr>
          <p:nvPr/>
        </p:nvGrpSpPr>
        <p:grpSpPr bwMode="auto">
          <a:xfrm>
            <a:off x="1731206" y="1984561"/>
            <a:ext cx="219075" cy="212725"/>
            <a:chOff x="2928" y="2208"/>
            <a:chExt cx="262" cy="262"/>
          </a:xfrm>
        </p:grpSpPr>
        <p:sp>
          <p:nvSpPr>
            <p:cNvPr id="99334" name="Oval 22">
              <a:extLst>
                <a:ext uri="{FF2B5EF4-FFF2-40B4-BE49-F238E27FC236}">
                  <a16:creationId xmlns:a16="http://schemas.microsoft.com/office/drawing/2014/main" id="{A045AEFE-C781-4721-9BAC-928952E3A20A}"/>
                </a:ext>
              </a:extLst>
            </p:cNvPr>
            <p:cNvSpPr>
              <a:spLocks noChangeArrowheads="1"/>
            </p:cNvSpPr>
            <p:nvPr/>
          </p:nvSpPr>
          <p:spPr bwMode="auto">
            <a:xfrm>
              <a:off x="2928" y="2208"/>
              <a:ext cx="262" cy="262"/>
            </a:xfrm>
            <a:prstGeom prst="ellipse">
              <a:avLst/>
            </a:prstGeom>
            <a:gradFill rotWithShape="1">
              <a:gsLst>
                <a:gs pos="0">
                  <a:srgbClr val="C0C6D3"/>
                </a:gs>
                <a:gs pos="100000">
                  <a:srgbClr val="223864"/>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zh-CN" altLang="en-US" b="0"/>
            </a:p>
          </p:txBody>
        </p:sp>
        <p:sp>
          <p:nvSpPr>
            <p:cNvPr id="99335" name="Oval 23">
              <a:extLst>
                <a:ext uri="{FF2B5EF4-FFF2-40B4-BE49-F238E27FC236}">
                  <a16:creationId xmlns:a16="http://schemas.microsoft.com/office/drawing/2014/main" id="{1A14DF14-F6D8-4C11-8504-AE0502487AF0}"/>
                </a:ext>
              </a:extLst>
            </p:cNvPr>
            <p:cNvSpPr>
              <a:spLocks noChangeArrowheads="1"/>
            </p:cNvSpPr>
            <p:nvPr/>
          </p:nvSpPr>
          <p:spPr bwMode="auto">
            <a:xfrm>
              <a:off x="2949" y="2230"/>
              <a:ext cx="218" cy="218"/>
            </a:xfrm>
            <a:prstGeom prst="ellipse">
              <a:avLst/>
            </a:prstGeom>
            <a:gradFill rotWithShape="1">
              <a:gsLst>
                <a:gs pos="0">
                  <a:schemeClr val="accent1"/>
                </a:gs>
                <a:gs pos="100000">
                  <a:srgbClr val="AEDE7F"/>
                </a:gs>
              </a:gsLst>
              <a:lin ang="2700000" scaled="1"/>
            </a:gra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b="0"/>
            </a:p>
          </p:txBody>
        </p:sp>
      </p:grpSp>
      <p:sp>
        <p:nvSpPr>
          <p:cNvPr id="70673" name="AutoShape 34">
            <a:extLst>
              <a:ext uri="{FF2B5EF4-FFF2-40B4-BE49-F238E27FC236}">
                <a16:creationId xmlns:a16="http://schemas.microsoft.com/office/drawing/2014/main" id="{17AB2AC8-E266-46BD-B8D0-3AE237B27171}"/>
              </a:ext>
            </a:extLst>
          </p:cNvPr>
          <p:cNvSpPr>
            <a:spLocks noChangeArrowheads="1"/>
          </p:cNvSpPr>
          <p:nvPr/>
        </p:nvSpPr>
        <p:spPr bwMode="auto">
          <a:xfrm rot="21587210" flipV="1">
            <a:off x="5159375" y="5229225"/>
            <a:ext cx="1447800" cy="755650"/>
          </a:xfrm>
          <a:prstGeom prst="rightArrow">
            <a:avLst>
              <a:gd name="adj1" fmla="val 46509"/>
              <a:gd name="adj2" fmla="val 42089"/>
            </a:avLst>
          </a:prstGeom>
          <a:gradFill rotWithShape="1">
            <a:gsLst>
              <a:gs pos="0">
                <a:srgbClr val="FFFFFF">
                  <a:alpha val="0"/>
                </a:srgbClr>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endParaRPr lang="zh-CN" altLang="en-US" b="0"/>
          </a:p>
        </p:txBody>
      </p:sp>
      <p:sp>
        <p:nvSpPr>
          <p:cNvPr id="70697" name="文本框 70696">
            <a:extLst>
              <a:ext uri="{FF2B5EF4-FFF2-40B4-BE49-F238E27FC236}">
                <a16:creationId xmlns:a16="http://schemas.microsoft.com/office/drawing/2014/main" id="{CCFE7FD4-B059-4E0A-BF6B-2A470367912D}"/>
              </a:ext>
            </a:extLst>
          </p:cNvPr>
          <p:cNvSpPr txBox="1"/>
          <p:nvPr/>
        </p:nvSpPr>
        <p:spPr>
          <a:xfrm>
            <a:off x="6237982" y="6014616"/>
            <a:ext cx="4754562" cy="366712"/>
          </a:xfrm>
          <a:prstGeom prst="rect">
            <a:avLst/>
          </a:prstGeom>
          <a:noFill/>
          <a:ln w="9525">
            <a:noFill/>
          </a:ln>
        </p:spPr>
        <p:txBody>
          <a:bodyPr/>
          <a:lstStyle/>
          <a:p>
            <a:pPr algn="ctr"/>
            <a:r>
              <a:rPr lang="zh-CN" altLang="en-US" sz="2000" noProof="1">
                <a:solidFill>
                  <a:srgbClr val="0F06BA"/>
                </a:solidFill>
                <a:effectLst>
                  <a:outerShdw blurRad="38100" dist="38100" dir="2700000">
                    <a:srgbClr val="C0C0C0"/>
                  </a:outerShdw>
                </a:effectLst>
              </a:rPr>
              <a:t>计算机硬件系统</a:t>
            </a:r>
          </a:p>
        </p:txBody>
      </p:sp>
      <p:grpSp>
        <p:nvGrpSpPr>
          <p:cNvPr id="70792" name="组合 70791">
            <a:extLst>
              <a:ext uri="{FF2B5EF4-FFF2-40B4-BE49-F238E27FC236}">
                <a16:creationId xmlns:a16="http://schemas.microsoft.com/office/drawing/2014/main" id="{80F8280A-4A87-48E0-A7C7-83B76A8613A0}"/>
              </a:ext>
            </a:extLst>
          </p:cNvPr>
          <p:cNvGrpSpPr>
            <a:grpSpLocks/>
          </p:cNvGrpSpPr>
          <p:nvPr/>
        </p:nvGrpSpPr>
        <p:grpSpPr bwMode="auto">
          <a:xfrm>
            <a:off x="5964629" y="2924522"/>
            <a:ext cx="4824413" cy="2952750"/>
            <a:chOff x="2517" y="1752"/>
            <a:chExt cx="3255" cy="1876"/>
          </a:xfrm>
        </p:grpSpPr>
        <p:sp>
          <p:nvSpPr>
            <p:cNvPr id="99339" name="矩形 70702">
              <a:extLst>
                <a:ext uri="{FF2B5EF4-FFF2-40B4-BE49-F238E27FC236}">
                  <a16:creationId xmlns:a16="http://schemas.microsoft.com/office/drawing/2014/main" id="{3C9B6DA3-20ED-4CA0-A056-FA8BD4C1A4AD}"/>
                </a:ext>
              </a:extLst>
            </p:cNvPr>
            <p:cNvSpPr>
              <a:spLocks noChangeArrowheads="1"/>
            </p:cNvSpPr>
            <p:nvPr/>
          </p:nvSpPr>
          <p:spPr bwMode="auto">
            <a:xfrm>
              <a:off x="3329" y="1768"/>
              <a:ext cx="2443" cy="1206"/>
            </a:xfrm>
            <a:prstGeom prst="rect">
              <a:avLst/>
            </a:prstGeom>
            <a:solidFill>
              <a:schemeClr val="accent1"/>
            </a:solidFill>
            <a:ln w="9525">
              <a:solidFill>
                <a:schemeClr val="tx1"/>
              </a:solidFill>
              <a:miter lim="800000"/>
              <a:headEnd/>
              <a:tailEnd/>
            </a:ln>
          </p:spPr>
          <p:txBody>
            <a:bodyPr wrap="none" anchor="ctr"/>
            <a:lstStyle/>
            <a:p>
              <a:pPr algn="ctr"/>
              <a:endParaRPr lang="zh-CN" altLang="en-US" sz="1600">
                <a:solidFill>
                  <a:srgbClr val="800000"/>
                </a:solidFill>
              </a:endParaRPr>
            </a:p>
          </p:txBody>
        </p:sp>
        <p:sp>
          <p:nvSpPr>
            <p:cNvPr id="99340" name="矩形 70703">
              <a:extLst>
                <a:ext uri="{FF2B5EF4-FFF2-40B4-BE49-F238E27FC236}">
                  <a16:creationId xmlns:a16="http://schemas.microsoft.com/office/drawing/2014/main" id="{0BF8DB9E-6021-42EE-B7A9-98D1E2CDB7CD}"/>
                </a:ext>
              </a:extLst>
            </p:cNvPr>
            <p:cNvSpPr>
              <a:spLocks noChangeArrowheads="1"/>
            </p:cNvSpPr>
            <p:nvPr/>
          </p:nvSpPr>
          <p:spPr bwMode="auto">
            <a:xfrm>
              <a:off x="3794" y="3226"/>
              <a:ext cx="705" cy="402"/>
            </a:xfrm>
            <a:prstGeom prst="rect">
              <a:avLst/>
            </a:prstGeom>
            <a:solidFill>
              <a:schemeClr val="accent1"/>
            </a:solidFill>
            <a:ln w="9525">
              <a:solidFill>
                <a:schemeClr val="tx1"/>
              </a:solidFill>
              <a:miter lim="800000"/>
              <a:headEnd/>
              <a:tailEnd/>
            </a:ln>
          </p:spPr>
          <p:txBody>
            <a:bodyPr/>
            <a:lstStyle/>
            <a:p>
              <a:endParaRPr lang="zh-CN" altLang="en-US" sz="100"/>
            </a:p>
          </p:txBody>
        </p:sp>
        <p:sp>
          <p:nvSpPr>
            <p:cNvPr id="99341" name="矩形 70704">
              <a:extLst>
                <a:ext uri="{FF2B5EF4-FFF2-40B4-BE49-F238E27FC236}">
                  <a16:creationId xmlns:a16="http://schemas.microsoft.com/office/drawing/2014/main" id="{953897F7-E78A-4F04-81FB-B72497F610B7}"/>
                </a:ext>
              </a:extLst>
            </p:cNvPr>
            <p:cNvSpPr>
              <a:spLocks noChangeArrowheads="1"/>
            </p:cNvSpPr>
            <p:nvPr/>
          </p:nvSpPr>
          <p:spPr bwMode="auto">
            <a:xfrm>
              <a:off x="2517" y="2472"/>
              <a:ext cx="705" cy="502"/>
            </a:xfrm>
            <a:prstGeom prst="rect">
              <a:avLst/>
            </a:prstGeom>
            <a:solidFill>
              <a:schemeClr val="accent1"/>
            </a:solidFill>
            <a:ln w="9525">
              <a:solidFill>
                <a:schemeClr val="tx1"/>
              </a:solidFill>
              <a:miter lim="800000"/>
              <a:headEnd/>
              <a:tailEnd/>
            </a:ln>
          </p:spPr>
          <p:txBody>
            <a:bodyPr/>
            <a:lstStyle/>
            <a:p>
              <a:endParaRPr lang="zh-CN" altLang="en-US" sz="100"/>
            </a:p>
          </p:txBody>
        </p:sp>
        <p:sp>
          <p:nvSpPr>
            <p:cNvPr id="99342" name="矩形 70705">
              <a:extLst>
                <a:ext uri="{FF2B5EF4-FFF2-40B4-BE49-F238E27FC236}">
                  <a16:creationId xmlns:a16="http://schemas.microsoft.com/office/drawing/2014/main" id="{B0A9352E-CF45-4431-A59B-7D60F88DA4D2}"/>
                </a:ext>
              </a:extLst>
            </p:cNvPr>
            <p:cNvSpPr>
              <a:spLocks noChangeArrowheads="1"/>
            </p:cNvSpPr>
            <p:nvPr/>
          </p:nvSpPr>
          <p:spPr bwMode="auto">
            <a:xfrm>
              <a:off x="2613" y="2522"/>
              <a:ext cx="503" cy="402"/>
            </a:xfrm>
            <a:prstGeom prst="rect">
              <a:avLst/>
            </a:prstGeom>
            <a:solidFill>
              <a:schemeClr val="bg1"/>
            </a:solidFill>
            <a:ln w="9525">
              <a:solidFill>
                <a:schemeClr val="tx1"/>
              </a:solidFill>
              <a:miter lim="800000"/>
              <a:headEnd/>
              <a:tailEnd/>
            </a:ln>
          </p:spPr>
          <p:txBody>
            <a:bodyPr/>
            <a:lstStyle/>
            <a:p>
              <a:endParaRPr lang="zh-CN" altLang="en-US" sz="100"/>
            </a:p>
          </p:txBody>
        </p:sp>
        <p:sp>
          <p:nvSpPr>
            <p:cNvPr id="99343" name="文本框 70706">
              <a:extLst>
                <a:ext uri="{FF2B5EF4-FFF2-40B4-BE49-F238E27FC236}">
                  <a16:creationId xmlns:a16="http://schemas.microsoft.com/office/drawing/2014/main" id="{1F7C2792-EA36-49BE-B549-98C09B93FC74}"/>
                </a:ext>
              </a:extLst>
            </p:cNvPr>
            <p:cNvSpPr txBox="1">
              <a:spLocks noChangeArrowheads="1"/>
            </p:cNvSpPr>
            <p:nvPr/>
          </p:nvSpPr>
          <p:spPr bwMode="auto">
            <a:xfrm>
              <a:off x="2653" y="2609"/>
              <a:ext cx="405"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dirty="0">
                  <a:ln>
                    <a:solidFill>
                      <a:srgbClr val="FFFFFF"/>
                    </a:solidFill>
                  </a:ln>
                  <a:solidFill>
                    <a:srgbClr val="FFFFFF"/>
                  </a:solidFill>
                  <a:latin typeface="Times New Roman" panose="02020603050405020304" pitchFamily="18" charset="0"/>
                  <a:ea typeface="楷体_GB2312" pitchFamily="49" charset="-122"/>
                </a:rPr>
                <a:t>CPU</a:t>
              </a:r>
              <a:endParaRPr lang="en-US" altLang="zh-CN" sz="1600" dirty="0">
                <a:ln>
                  <a:solidFill>
                    <a:srgbClr val="FFFFFF"/>
                  </a:solidFill>
                </a:ln>
                <a:solidFill>
                  <a:srgbClr val="FFFFFF"/>
                </a:solidFill>
                <a:latin typeface="Times New Roman" panose="02020603050405020304" pitchFamily="18" charset="0"/>
              </a:endParaRPr>
            </a:p>
          </p:txBody>
        </p:sp>
        <p:sp>
          <p:nvSpPr>
            <p:cNvPr id="99344" name="矩形 70707">
              <a:extLst>
                <a:ext uri="{FF2B5EF4-FFF2-40B4-BE49-F238E27FC236}">
                  <a16:creationId xmlns:a16="http://schemas.microsoft.com/office/drawing/2014/main" id="{E80F867C-3DC8-4A8B-81F1-55277E6956E7}"/>
                </a:ext>
              </a:extLst>
            </p:cNvPr>
            <p:cNvSpPr>
              <a:spLocks noChangeArrowheads="1"/>
            </p:cNvSpPr>
            <p:nvPr/>
          </p:nvSpPr>
          <p:spPr bwMode="auto">
            <a:xfrm>
              <a:off x="3424" y="2522"/>
              <a:ext cx="503" cy="402"/>
            </a:xfrm>
            <a:prstGeom prst="rect">
              <a:avLst/>
            </a:prstGeom>
            <a:solidFill>
              <a:schemeClr val="bg1"/>
            </a:solidFill>
            <a:ln w="9525">
              <a:solidFill>
                <a:schemeClr val="tx1"/>
              </a:solidFill>
              <a:miter lim="800000"/>
              <a:headEnd/>
              <a:tailEnd/>
            </a:ln>
          </p:spPr>
          <p:txBody>
            <a:bodyPr/>
            <a:lstStyle/>
            <a:p>
              <a:endParaRPr lang="zh-CN" altLang="en-US" sz="100"/>
            </a:p>
          </p:txBody>
        </p:sp>
        <p:sp>
          <p:nvSpPr>
            <p:cNvPr id="99345" name="文本框 70708">
              <a:extLst>
                <a:ext uri="{FF2B5EF4-FFF2-40B4-BE49-F238E27FC236}">
                  <a16:creationId xmlns:a16="http://schemas.microsoft.com/office/drawing/2014/main" id="{827B99A7-1450-4776-8149-62F75E5B0E23}"/>
                </a:ext>
              </a:extLst>
            </p:cNvPr>
            <p:cNvSpPr txBox="1">
              <a:spLocks noChangeArrowheads="1"/>
            </p:cNvSpPr>
            <p:nvPr/>
          </p:nvSpPr>
          <p:spPr bwMode="auto">
            <a:xfrm>
              <a:off x="3407" y="2508"/>
              <a:ext cx="537"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600" dirty="0">
                  <a:ln>
                    <a:solidFill>
                      <a:srgbClr val="FFFFFF"/>
                    </a:solidFill>
                  </a:ln>
                  <a:solidFill>
                    <a:srgbClr val="FFFFFF"/>
                  </a:solidFill>
                  <a:latin typeface="Times New Roman" panose="02020603050405020304" pitchFamily="18" charset="0"/>
                  <a:ea typeface="楷体_GB2312" pitchFamily="49" charset="-122"/>
                </a:rPr>
                <a:t>磁盘</a:t>
              </a:r>
            </a:p>
            <a:p>
              <a:pPr algn="ctr"/>
              <a:r>
                <a:rPr lang="zh-CN" altLang="en-US" sz="1600" dirty="0">
                  <a:ln>
                    <a:solidFill>
                      <a:srgbClr val="FFFFFF"/>
                    </a:solidFill>
                  </a:ln>
                  <a:solidFill>
                    <a:srgbClr val="FFFFFF"/>
                  </a:solidFill>
                  <a:latin typeface="Times New Roman" panose="02020603050405020304" pitchFamily="18" charset="0"/>
                  <a:ea typeface="楷体_GB2312" pitchFamily="49" charset="-122"/>
                </a:rPr>
                <a:t>控制器</a:t>
              </a:r>
            </a:p>
          </p:txBody>
        </p:sp>
        <p:sp>
          <p:nvSpPr>
            <p:cNvPr id="99346" name="矩形 70709">
              <a:extLst>
                <a:ext uri="{FF2B5EF4-FFF2-40B4-BE49-F238E27FC236}">
                  <a16:creationId xmlns:a16="http://schemas.microsoft.com/office/drawing/2014/main" id="{184B946C-4FE7-4C4F-A5FF-FC513D427C41}"/>
                </a:ext>
              </a:extLst>
            </p:cNvPr>
            <p:cNvSpPr>
              <a:spLocks noChangeArrowheads="1"/>
            </p:cNvSpPr>
            <p:nvPr/>
          </p:nvSpPr>
          <p:spPr bwMode="auto">
            <a:xfrm>
              <a:off x="4092" y="2522"/>
              <a:ext cx="503" cy="402"/>
            </a:xfrm>
            <a:prstGeom prst="rect">
              <a:avLst/>
            </a:prstGeom>
            <a:solidFill>
              <a:schemeClr val="bg1"/>
            </a:solidFill>
            <a:ln w="9525">
              <a:solidFill>
                <a:schemeClr val="tx1"/>
              </a:solidFill>
              <a:miter lim="800000"/>
              <a:headEnd/>
              <a:tailEnd/>
            </a:ln>
          </p:spPr>
          <p:txBody>
            <a:bodyPr/>
            <a:lstStyle/>
            <a:p>
              <a:endParaRPr lang="zh-CN" altLang="en-US" sz="100"/>
            </a:p>
          </p:txBody>
        </p:sp>
        <p:sp>
          <p:nvSpPr>
            <p:cNvPr id="99347" name="文本框 70710">
              <a:extLst>
                <a:ext uri="{FF2B5EF4-FFF2-40B4-BE49-F238E27FC236}">
                  <a16:creationId xmlns:a16="http://schemas.microsoft.com/office/drawing/2014/main" id="{E8720C82-A13F-459D-B0C6-5A89F655D524}"/>
                </a:ext>
              </a:extLst>
            </p:cNvPr>
            <p:cNvSpPr txBox="1">
              <a:spLocks noChangeArrowheads="1"/>
            </p:cNvSpPr>
            <p:nvPr/>
          </p:nvSpPr>
          <p:spPr bwMode="auto">
            <a:xfrm>
              <a:off x="4073" y="2508"/>
              <a:ext cx="537"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600" dirty="0">
                  <a:ln>
                    <a:solidFill>
                      <a:srgbClr val="FFFFFF"/>
                    </a:solidFill>
                  </a:ln>
                  <a:solidFill>
                    <a:srgbClr val="FFFFFF"/>
                  </a:solidFill>
                  <a:latin typeface="Times New Roman" panose="02020603050405020304" pitchFamily="18" charset="0"/>
                  <a:ea typeface="楷体_GB2312" pitchFamily="49" charset="-122"/>
                </a:rPr>
                <a:t>打印机</a:t>
              </a:r>
            </a:p>
            <a:p>
              <a:pPr algn="ctr"/>
              <a:r>
                <a:rPr lang="zh-CN" altLang="en-US" sz="1600" dirty="0">
                  <a:ln>
                    <a:solidFill>
                      <a:srgbClr val="FFFFFF"/>
                    </a:solidFill>
                  </a:ln>
                  <a:solidFill>
                    <a:srgbClr val="FFFFFF"/>
                  </a:solidFill>
                  <a:latin typeface="Times New Roman" panose="02020603050405020304" pitchFamily="18" charset="0"/>
                  <a:ea typeface="楷体_GB2312" pitchFamily="49" charset="-122"/>
                </a:rPr>
                <a:t>控制器</a:t>
              </a:r>
            </a:p>
          </p:txBody>
        </p:sp>
        <p:sp>
          <p:nvSpPr>
            <p:cNvPr id="99348" name="矩形 70711">
              <a:extLst>
                <a:ext uri="{FF2B5EF4-FFF2-40B4-BE49-F238E27FC236}">
                  <a16:creationId xmlns:a16="http://schemas.microsoft.com/office/drawing/2014/main" id="{B9B0A398-020B-458D-80C5-B6FF876E270B}"/>
                </a:ext>
              </a:extLst>
            </p:cNvPr>
            <p:cNvSpPr>
              <a:spLocks noChangeArrowheads="1"/>
            </p:cNvSpPr>
            <p:nvPr/>
          </p:nvSpPr>
          <p:spPr bwMode="auto">
            <a:xfrm>
              <a:off x="4854" y="2522"/>
              <a:ext cx="813" cy="402"/>
            </a:xfrm>
            <a:prstGeom prst="rect">
              <a:avLst/>
            </a:prstGeom>
            <a:solidFill>
              <a:schemeClr val="bg1"/>
            </a:solidFill>
            <a:ln w="9525">
              <a:solidFill>
                <a:schemeClr val="tx1"/>
              </a:solidFill>
              <a:miter lim="800000"/>
              <a:headEnd/>
              <a:tailEnd/>
            </a:ln>
          </p:spPr>
          <p:txBody>
            <a:bodyPr/>
            <a:lstStyle/>
            <a:p>
              <a:endParaRPr lang="zh-CN" altLang="en-US" sz="100"/>
            </a:p>
          </p:txBody>
        </p:sp>
        <p:sp>
          <p:nvSpPr>
            <p:cNvPr id="99349" name="文本框 70712">
              <a:extLst>
                <a:ext uri="{FF2B5EF4-FFF2-40B4-BE49-F238E27FC236}">
                  <a16:creationId xmlns:a16="http://schemas.microsoft.com/office/drawing/2014/main" id="{0986FA4E-D09F-47BB-98F0-F935AF008B9F}"/>
                </a:ext>
              </a:extLst>
            </p:cNvPr>
            <p:cNvSpPr txBox="1">
              <a:spLocks noChangeArrowheads="1"/>
            </p:cNvSpPr>
            <p:nvPr/>
          </p:nvSpPr>
          <p:spPr bwMode="auto">
            <a:xfrm>
              <a:off x="4869" y="2508"/>
              <a:ext cx="81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600" dirty="0">
                  <a:ln>
                    <a:solidFill>
                      <a:srgbClr val="FFFFFF"/>
                    </a:solidFill>
                  </a:ln>
                  <a:solidFill>
                    <a:srgbClr val="FFFFFF"/>
                  </a:solidFill>
                  <a:latin typeface="Times New Roman" panose="02020603050405020304" pitchFamily="18" charset="0"/>
                  <a:ea typeface="楷体_GB2312" pitchFamily="49" charset="-122"/>
                </a:rPr>
                <a:t>磁带驱动器</a:t>
              </a:r>
            </a:p>
            <a:p>
              <a:pPr algn="ctr"/>
              <a:r>
                <a:rPr lang="zh-CN" altLang="en-US" sz="1600" dirty="0">
                  <a:ln>
                    <a:solidFill>
                      <a:srgbClr val="FFFFFF"/>
                    </a:solidFill>
                  </a:ln>
                  <a:solidFill>
                    <a:srgbClr val="FFFFFF"/>
                  </a:solidFill>
                  <a:latin typeface="Times New Roman" panose="02020603050405020304" pitchFamily="18" charset="0"/>
                  <a:ea typeface="楷体_GB2312" pitchFamily="49" charset="-122"/>
                </a:rPr>
                <a:t>控制器</a:t>
              </a:r>
            </a:p>
          </p:txBody>
        </p:sp>
        <p:sp>
          <p:nvSpPr>
            <p:cNvPr id="99350" name="直接连接符 70713">
              <a:extLst>
                <a:ext uri="{FF2B5EF4-FFF2-40B4-BE49-F238E27FC236}">
                  <a16:creationId xmlns:a16="http://schemas.microsoft.com/office/drawing/2014/main" id="{78BACA5B-AC75-4020-BB95-52A5EF84E204}"/>
                </a:ext>
              </a:extLst>
            </p:cNvPr>
            <p:cNvSpPr>
              <a:spLocks noChangeShapeType="1"/>
            </p:cNvSpPr>
            <p:nvPr/>
          </p:nvSpPr>
          <p:spPr bwMode="auto">
            <a:xfrm>
              <a:off x="2851" y="3125"/>
              <a:ext cx="261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1" name="直接连接符 70714">
              <a:extLst>
                <a:ext uri="{FF2B5EF4-FFF2-40B4-BE49-F238E27FC236}">
                  <a16:creationId xmlns:a16="http://schemas.microsoft.com/office/drawing/2014/main" id="{EBE65F7D-0AC0-44AD-AB48-8CDCC0984558}"/>
                </a:ext>
              </a:extLst>
            </p:cNvPr>
            <p:cNvSpPr>
              <a:spLocks noChangeShapeType="1"/>
            </p:cNvSpPr>
            <p:nvPr/>
          </p:nvSpPr>
          <p:spPr bwMode="auto">
            <a:xfrm>
              <a:off x="4129" y="3125"/>
              <a:ext cx="0" cy="15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2" name="矩形 70715">
              <a:extLst>
                <a:ext uri="{FF2B5EF4-FFF2-40B4-BE49-F238E27FC236}">
                  <a16:creationId xmlns:a16="http://schemas.microsoft.com/office/drawing/2014/main" id="{9F7A2C2B-C2AB-4C95-B281-F9A832BDC741}"/>
                </a:ext>
              </a:extLst>
            </p:cNvPr>
            <p:cNvSpPr>
              <a:spLocks noChangeArrowheads="1"/>
            </p:cNvSpPr>
            <p:nvPr/>
          </p:nvSpPr>
          <p:spPr bwMode="auto">
            <a:xfrm>
              <a:off x="3890" y="3277"/>
              <a:ext cx="503" cy="301"/>
            </a:xfrm>
            <a:prstGeom prst="rect">
              <a:avLst/>
            </a:prstGeom>
            <a:solidFill>
              <a:schemeClr val="bg1"/>
            </a:solidFill>
            <a:ln w="9525">
              <a:solidFill>
                <a:schemeClr val="tx1"/>
              </a:solidFill>
              <a:miter lim="800000"/>
              <a:headEnd/>
              <a:tailEnd/>
            </a:ln>
          </p:spPr>
          <p:txBody>
            <a:bodyPr/>
            <a:lstStyle/>
            <a:p>
              <a:endParaRPr lang="zh-CN" altLang="en-US" sz="100"/>
            </a:p>
          </p:txBody>
        </p:sp>
        <p:sp>
          <p:nvSpPr>
            <p:cNvPr id="99353" name="文本框 70716">
              <a:extLst>
                <a:ext uri="{FF2B5EF4-FFF2-40B4-BE49-F238E27FC236}">
                  <a16:creationId xmlns:a16="http://schemas.microsoft.com/office/drawing/2014/main" id="{11DEC91D-B387-460B-A67A-C6D24156806E}"/>
                </a:ext>
              </a:extLst>
            </p:cNvPr>
            <p:cNvSpPr txBox="1">
              <a:spLocks noChangeArrowheads="1"/>
            </p:cNvSpPr>
            <p:nvPr/>
          </p:nvSpPr>
          <p:spPr bwMode="auto">
            <a:xfrm>
              <a:off x="3937" y="3311"/>
              <a:ext cx="399"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600">
                  <a:ln>
                    <a:solidFill>
                      <a:srgbClr val="FFFFFF"/>
                    </a:solidFill>
                  </a:ln>
                  <a:solidFill>
                    <a:srgbClr val="FFFFFF"/>
                  </a:solidFill>
                  <a:latin typeface="Times New Roman" panose="02020603050405020304" pitchFamily="18" charset="0"/>
                  <a:ea typeface="楷体_GB2312" pitchFamily="49" charset="-122"/>
                </a:rPr>
                <a:t>主存</a:t>
              </a:r>
            </a:p>
          </p:txBody>
        </p:sp>
        <p:pic>
          <p:nvPicPr>
            <p:cNvPr id="99354" name="图片 70717" descr="031">
              <a:extLst>
                <a:ext uri="{FF2B5EF4-FFF2-40B4-BE49-F238E27FC236}">
                  <a16:creationId xmlns:a16="http://schemas.microsoft.com/office/drawing/2014/main" id="{FA9664C4-2FCE-479C-9CE3-DBC84CB97FD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39" y="2070"/>
              <a:ext cx="45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55" name="直接连接符 70718">
              <a:extLst>
                <a:ext uri="{FF2B5EF4-FFF2-40B4-BE49-F238E27FC236}">
                  <a16:creationId xmlns:a16="http://schemas.microsoft.com/office/drawing/2014/main" id="{952E865A-5A05-4D44-9731-DCE055DFB636}"/>
                </a:ext>
              </a:extLst>
            </p:cNvPr>
            <p:cNvSpPr>
              <a:spLocks noChangeShapeType="1"/>
            </p:cNvSpPr>
            <p:nvPr/>
          </p:nvSpPr>
          <p:spPr bwMode="auto">
            <a:xfrm flipV="1">
              <a:off x="4329" y="2322"/>
              <a:ext cx="0" cy="20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9356" name="组合 70719">
              <a:extLst>
                <a:ext uri="{FF2B5EF4-FFF2-40B4-BE49-F238E27FC236}">
                  <a16:creationId xmlns:a16="http://schemas.microsoft.com/office/drawing/2014/main" id="{01B4EBA1-3108-42C6-B21E-B5E5B8BD0FEB}"/>
                </a:ext>
              </a:extLst>
            </p:cNvPr>
            <p:cNvGrpSpPr>
              <a:grpSpLocks/>
            </p:cNvGrpSpPr>
            <p:nvPr/>
          </p:nvGrpSpPr>
          <p:grpSpPr bwMode="auto">
            <a:xfrm>
              <a:off x="3472" y="1918"/>
              <a:ext cx="402" cy="452"/>
              <a:chOff x="3481" y="1082"/>
              <a:chExt cx="299" cy="359"/>
            </a:xfrm>
          </p:grpSpPr>
          <p:grpSp>
            <p:nvGrpSpPr>
              <p:cNvPr id="99357" name="组合 70720">
                <a:extLst>
                  <a:ext uri="{FF2B5EF4-FFF2-40B4-BE49-F238E27FC236}">
                    <a16:creationId xmlns:a16="http://schemas.microsoft.com/office/drawing/2014/main" id="{D7ABF79C-DB96-4028-96EF-A0646B2AEC78}"/>
                  </a:ext>
                </a:extLst>
              </p:cNvPr>
              <p:cNvGrpSpPr>
                <a:grpSpLocks/>
              </p:cNvGrpSpPr>
              <p:nvPr/>
            </p:nvGrpSpPr>
            <p:grpSpPr bwMode="auto">
              <a:xfrm>
                <a:off x="3628" y="1082"/>
                <a:ext cx="152" cy="205"/>
                <a:chOff x="2784" y="96"/>
                <a:chExt cx="336" cy="311"/>
              </a:xfrm>
            </p:grpSpPr>
            <p:grpSp>
              <p:nvGrpSpPr>
                <p:cNvPr id="99358" name="组合 70721">
                  <a:extLst>
                    <a:ext uri="{FF2B5EF4-FFF2-40B4-BE49-F238E27FC236}">
                      <a16:creationId xmlns:a16="http://schemas.microsoft.com/office/drawing/2014/main" id="{55CE21D4-9B63-426E-8C24-814953AA212E}"/>
                    </a:ext>
                  </a:extLst>
                </p:cNvPr>
                <p:cNvGrpSpPr>
                  <a:grpSpLocks/>
                </p:cNvGrpSpPr>
                <p:nvPr/>
              </p:nvGrpSpPr>
              <p:grpSpPr bwMode="auto">
                <a:xfrm>
                  <a:off x="2784" y="276"/>
                  <a:ext cx="336" cy="131"/>
                  <a:chOff x="2784" y="240"/>
                  <a:chExt cx="336" cy="131"/>
                </a:xfrm>
              </p:grpSpPr>
              <p:sp>
                <p:nvSpPr>
                  <p:cNvPr id="99359" name="椭圆 70722">
                    <a:extLst>
                      <a:ext uri="{FF2B5EF4-FFF2-40B4-BE49-F238E27FC236}">
                        <a16:creationId xmlns:a16="http://schemas.microsoft.com/office/drawing/2014/main" id="{FFEE2764-C0D8-4E0A-84E7-1D02FACDF7CC}"/>
                      </a:ext>
                    </a:extLst>
                  </p:cNvPr>
                  <p:cNvSpPr>
                    <a:spLocks noChangeArrowheads="1"/>
                  </p:cNvSpPr>
                  <p:nvPr/>
                </p:nvSpPr>
                <p:spPr bwMode="auto">
                  <a:xfrm>
                    <a:off x="2784" y="246"/>
                    <a:ext cx="336" cy="125"/>
                  </a:xfrm>
                  <a:prstGeom prst="ellipse">
                    <a:avLst/>
                  </a:prstGeom>
                  <a:solidFill>
                    <a:srgbClr val="CC6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99360" name="椭圆 70723">
                    <a:extLst>
                      <a:ext uri="{FF2B5EF4-FFF2-40B4-BE49-F238E27FC236}">
                        <a16:creationId xmlns:a16="http://schemas.microsoft.com/office/drawing/2014/main" id="{E7D646D5-EABB-4E4D-AEED-570C1ADBFC00}"/>
                      </a:ext>
                    </a:extLst>
                  </p:cNvPr>
                  <p:cNvSpPr>
                    <a:spLocks noChangeArrowheads="1"/>
                  </p:cNvSpPr>
                  <p:nvPr/>
                </p:nvSpPr>
                <p:spPr bwMode="auto">
                  <a:xfrm>
                    <a:off x="2784" y="240"/>
                    <a:ext cx="336" cy="111"/>
                  </a:xfrm>
                  <a:prstGeom prst="ellipse">
                    <a:avLst/>
                  </a:prstGeom>
                  <a:gradFill rotWithShape="0">
                    <a:gsLst>
                      <a:gs pos="0">
                        <a:srgbClr val="D8AF00"/>
                      </a:gs>
                      <a:gs pos="50000">
                        <a:srgbClr val="FFB061"/>
                      </a:gs>
                      <a:gs pos="100000">
                        <a:srgbClr val="D8AF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grpSp>
            <p:grpSp>
              <p:nvGrpSpPr>
                <p:cNvPr id="99361" name="组合 70724">
                  <a:extLst>
                    <a:ext uri="{FF2B5EF4-FFF2-40B4-BE49-F238E27FC236}">
                      <a16:creationId xmlns:a16="http://schemas.microsoft.com/office/drawing/2014/main" id="{0A0FCC27-C850-4C60-89E7-083A5F106FE5}"/>
                    </a:ext>
                  </a:extLst>
                </p:cNvPr>
                <p:cNvGrpSpPr>
                  <a:grpSpLocks/>
                </p:cNvGrpSpPr>
                <p:nvPr/>
              </p:nvGrpSpPr>
              <p:grpSpPr bwMode="auto">
                <a:xfrm>
                  <a:off x="2784" y="240"/>
                  <a:ext cx="336" cy="131"/>
                  <a:chOff x="2784" y="240"/>
                  <a:chExt cx="336" cy="131"/>
                </a:xfrm>
              </p:grpSpPr>
              <p:sp>
                <p:nvSpPr>
                  <p:cNvPr id="99362" name="椭圆 70725">
                    <a:extLst>
                      <a:ext uri="{FF2B5EF4-FFF2-40B4-BE49-F238E27FC236}">
                        <a16:creationId xmlns:a16="http://schemas.microsoft.com/office/drawing/2014/main" id="{EA67B71D-6B88-449C-A23F-0B8367CA99D9}"/>
                      </a:ext>
                    </a:extLst>
                  </p:cNvPr>
                  <p:cNvSpPr>
                    <a:spLocks noChangeArrowheads="1"/>
                  </p:cNvSpPr>
                  <p:nvPr/>
                </p:nvSpPr>
                <p:spPr bwMode="auto">
                  <a:xfrm>
                    <a:off x="2784" y="246"/>
                    <a:ext cx="336" cy="125"/>
                  </a:xfrm>
                  <a:prstGeom prst="ellipse">
                    <a:avLst/>
                  </a:prstGeom>
                  <a:solidFill>
                    <a:srgbClr val="CC6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99363" name="椭圆 70726">
                    <a:extLst>
                      <a:ext uri="{FF2B5EF4-FFF2-40B4-BE49-F238E27FC236}">
                        <a16:creationId xmlns:a16="http://schemas.microsoft.com/office/drawing/2014/main" id="{AD5518A3-1634-4A83-ADB9-D4C354CB89A9}"/>
                      </a:ext>
                    </a:extLst>
                  </p:cNvPr>
                  <p:cNvSpPr>
                    <a:spLocks noChangeArrowheads="1"/>
                  </p:cNvSpPr>
                  <p:nvPr/>
                </p:nvSpPr>
                <p:spPr bwMode="auto">
                  <a:xfrm>
                    <a:off x="2784" y="240"/>
                    <a:ext cx="336" cy="111"/>
                  </a:xfrm>
                  <a:prstGeom prst="ellipse">
                    <a:avLst/>
                  </a:prstGeom>
                  <a:gradFill rotWithShape="0">
                    <a:gsLst>
                      <a:gs pos="0">
                        <a:srgbClr val="D8AF00"/>
                      </a:gs>
                      <a:gs pos="50000">
                        <a:srgbClr val="FFB061"/>
                      </a:gs>
                      <a:gs pos="100000">
                        <a:srgbClr val="D8AF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grpSp>
            <p:grpSp>
              <p:nvGrpSpPr>
                <p:cNvPr id="99364" name="组合 70727">
                  <a:extLst>
                    <a:ext uri="{FF2B5EF4-FFF2-40B4-BE49-F238E27FC236}">
                      <a16:creationId xmlns:a16="http://schemas.microsoft.com/office/drawing/2014/main" id="{286DCC83-6F48-4EBF-A03A-15C977578208}"/>
                    </a:ext>
                  </a:extLst>
                </p:cNvPr>
                <p:cNvGrpSpPr>
                  <a:grpSpLocks/>
                </p:cNvGrpSpPr>
                <p:nvPr/>
              </p:nvGrpSpPr>
              <p:grpSpPr bwMode="auto">
                <a:xfrm>
                  <a:off x="2784" y="208"/>
                  <a:ext cx="336" cy="131"/>
                  <a:chOff x="2784" y="240"/>
                  <a:chExt cx="336" cy="131"/>
                </a:xfrm>
              </p:grpSpPr>
              <p:sp>
                <p:nvSpPr>
                  <p:cNvPr id="99365" name="椭圆 70728">
                    <a:extLst>
                      <a:ext uri="{FF2B5EF4-FFF2-40B4-BE49-F238E27FC236}">
                        <a16:creationId xmlns:a16="http://schemas.microsoft.com/office/drawing/2014/main" id="{2D8EDE7E-501D-483A-A2C8-9C9B93FB7EB6}"/>
                      </a:ext>
                    </a:extLst>
                  </p:cNvPr>
                  <p:cNvSpPr>
                    <a:spLocks noChangeArrowheads="1"/>
                  </p:cNvSpPr>
                  <p:nvPr/>
                </p:nvSpPr>
                <p:spPr bwMode="auto">
                  <a:xfrm>
                    <a:off x="2784" y="246"/>
                    <a:ext cx="336" cy="125"/>
                  </a:xfrm>
                  <a:prstGeom prst="ellipse">
                    <a:avLst/>
                  </a:prstGeom>
                  <a:solidFill>
                    <a:srgbClr val="CC6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99366" name="椭圆 70729">
                    <a:extLst>
                      <a:ext uri="{FF2B5EF4-FFF2-40B4-BE49-F238E27FC236}">
                        <a16:creationId xmlns:a16="http://schemas.microsoft.com/office/drawing/2014/main" id="{AD27B87E-92C1-4901-B2FF-7528AFECC55A}"/>
                      </a:ext>
                    </a:extLst>
                  </p:cNvPr>
                  <p:cNvSpPr>
                    <a:spLocks noChangeArrowheads="1"/>
                  </p:cNvSpPr>
                  <p:nvPr/>
                </p:nvSpPr>
                <p:spPr bwMode="auto">
                  <a:xfrm>
                    <a:off x="2784" y="240"/>
                    <a:ext cx="336" cy="111"/>
                  </a:xfrm>
                  <a:prstGeom prst="ellipse">
                    <a:avLst/>
                  </a:prstGeom>
                  <a:gradFill rotWithShape="0">
                    <a:gsLst>
                      <a:gs pos="0">
                        <a:srgbClr val="D8AF00"/>
                      </a:gs>
                      <a:gs pos="50000">
                        <a:srgbClr val="FFB061"/>
                      </a:gs>
                      <a:gs pos="100000">
                        <a:srgbClr val="D8AF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grpSp>
            <p:grpSp>
              <p:nvGrpSpPr>
                <p:cNvPr id="99367" name="组合 70730">
                  <a:extLst>
                    <a:ext uri="{FF2B5EF4-FFF2-40B4-BE49-F238E27FC236}">
                      <a16:creationId xmlns:a16="http://schemas.microsoft.com/office/drawing/2014/main" id="{3761F384-717B-4F63-ADB6-A58773EF5709}"/>
                    </a:ext>
                  </a:extLst>
                </p:cNvPr>
                <p:cNvGrpSpPr>
                  <a:grpSpLocks/>
                </p:cNvGrpSpPr>
                <p:nvPr/>
              </p:nvGrpSpPr>
              <p:grpSpPr bwMode="auto">
                <a:xfrm>
                  <a:off x="2784" y="172"/>
                  <a:ext cx="336" cy="131"/>
                  <a:chOff x="2784" y="240"/>
                  <a:chExt cx="336" cy="131"/>
                </a:xfrm>
              </p:grpSpPr>
              <p:sp>
                <p:nvSpPr>
                  <p:cNvPr id="99368" name="椭圆 70731">
                    <a:extLst>
                      <a:ext uri="{FF2B5EF4-FFF2-40B4-BE49-F238E27FC236}">
                        <a16:creationId xmlns:a16="http://schemas.microsoft.com/office/drawing/2014/main" id="{151E653F-F53C-4A41-BC8A-836D426546B7}"/>
                      </a:ext>
                    </a:extLst>
                  </p:cNvPr>
                  <p:cNvSpPr>
                    <a:spLocks noChangeArrowheads="1"/>
                  </p:cNvSpPr>
                  <p:nvPr/>
                </p:nvSpPr>
                <p:spPr bwMode="auto">
                  <a:xfrm>
                    <a:off x="2784" y="246"/>
                    <a:ext cx="336" cy="125"/>
                  </a:xfrm>
                  <a:prstGeom prst="ellipse">
                    <a:avLst/>
                  </a:prstGeom>
                  <a:solidFill>
                    <a:srgbClr val="CC6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99369" name="椭圆 70732">
                    <a:extLst>
                      <a:ext uri="{FF2B5EF4-FFF2-40B4-BE49-F238E27FC236}">
                        <a16:creationId xmlns:a16="http://schemas.microsoft.com/office/drawing/2014/main" id="{410BC001-816C-4980-B387-D590F4897AB0}"/>
                      </a:ext>
                    </a:extLst>
                  </p:cNvPr>
                  <p:cNvSpPr>
                    <a:spLocks noChangeArrowheads="1"/>
                  </p:cNvSpPr>
                  <p:nvPr/>
                </p:nvSpPr>
                <p:spPr bwMode="auto">
                  <a:xfrm>
                    <a:off x="2784" y="240"/>
                    <a:ext cx="336" cy="111"/>
                  </a:xfrm>
                  <a:prstGeom prst="ellipse">
                    <a:avLst/>
                  </a:prstGeom>
                  <a:gradFill rotWithShape="0">
                    <a:gsLst>
                      <a:gs pos="0">
                        <a:srgbClr val="D8AF00"/>
                      </a:gs>
                      <a:gs pos="50000">
                        <a:srgbClr val="FFB061"/>
                      </a:gs>
                      <a:gs pos="100000">
                        <a:srgbClr val="D8AF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grpSp>
            <p:grpSp>
              <p:nvGrpSpPr>
                <p:cNvPr id="99370" name="组合 70733">
                  <a:extLst>
                    <a:ext uri="{FF2B5EF4-FFF2-40B4-BE49-F238E27FC236}">
                      <a16:creationId xmlns:a16="http://schemas.microsoft.com/office/drawing/2014/main" id="{389D0BF1-F4E2-4F7D-B1B5-01F3DE5E73FA}"/>
                    </a:ext>
                  </a:extLst>
                </p:cNvPr>
                <p:cNvGrpSpPr>
                  <a:grpSpLocks/>
                </p:cNvGrpSpPr>
                <p:nvPr/>
              </p:nvGrpSpPr>
              <p:grpSpPr bwMode="auto">
                <a:xfrm>
                  <a:off x="2784" y="136"/>
                  <a:ext cx="336" cy="131"/>
                  <a:chOff x="2784" y="240"/>
                  <a:chExt cx="336" cy="131"/>
                </a:xfrm>
              </p:grpSpPr>
              <p:sp>
                <p:nvSpPr>
                  <p:cNvPr id="99371" name="椭圆 70734">
                    <a:extLst>
                      <a:ext uri="{FF2B5EF4-FFF2-40B4-BE49-F238E27FC236}">
                        <a16:creationId xmlns:a16="http://schemas.microsoft.com/office/drawing/2014/main" id="{D4D2AF9D-6EF1-49B5-98AB-EB8E24A86202}"/>
                      </a:ext>
                    </a:extLst>
                  </p:cNvPr>
                  <p:cNvSpPr>
                    <a:spLocks noChangeArrowheads="1"/>
                  </p:cNvSpPr>
                  <p:nvPr/>
                </p:nvSpPr>
                <p:spPr bwMode="auto">
                  <a:xfrm>
                    <a:off x="2784" y="246"/>
                    <a:ext cx="336" cy="125"/>
                  </a:xfrm>
                  <a:prstGeom prst="ellipse">
                    <a:avLst/>
                  </a:prstGeom>
                  <a:solidFill>
                    <a:srgbClr val="CC6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99372" name="椭圆 70735">
                    <a:extLst>
                      <a:ext uri="{FF2B5EF4-FFF2-40B4-BE49-F238E27FC236}">
                        <a16:creationId xmlns:a16="http://schemas.microsoft.com/office/drawing/2014/main" id="{252AF399-A949-4234-B0DC-AAB4B628D5AD}"/>
                      </a:ext>
                    </a:extLst>
                  </p:cNvPr>
                  <p:cNvSpPr>
                    <a:spLocks noChangeArrowheads="1"/>
                  </p:cNvSpPr>
                  <p:nvPr/>
                </p:nvSpPr>
                <p:spPr bwMode="auto">
                  <a:xfrm>
                    <a:off x="2784" y="240"/>
                    <a:ext cx="336" cy="111"/>
                  </a:xfrm>
                  <a:prstGeom prst="ellipse">
                    <a:avLst/>
                  </a:prstGeom>
                  <a:gradFill rotWithShape="0">
                    <a:gsLst>
                      <a:gs pos="0">
                        <a:srgbClr val="D8AF00"/>
                      </a:gs>
                      <a:gs pos="50000">
                        <a:srgbClr val="FFB061"/>
                      </a:gs>
                      <a:gs pos="100000">
                        <a:srgbClr val="D8AF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grpSp>
            <p:sp>
              <p:nvSpPr>
                <p:cNvPr id="99373" name="椭圆 70736">
                  <a:extLst>
                    <a:ext uri="{FF2B5EF4-FFF2-40B4-BE49-F238E27FC236}">
                      <a16:creationId xmlns:a16="http://schemas.microsoft.com/office/drawing/2014/main" id="{2714ACA6-05FA-47FE-A51F-198D660EC171}"/>
                    </a:ext>
                  </a:extLst>
                </p:cNvPr>
                <p:cNvSpPr>
                  <a:spLocks noChangeArrowheads="1"/>
                </p:cNvSpPr>
                <p:nvPr/>
              </p:nvSpPr>
              <p:spPr bwMode="auto">
                <a:xfrm>
                  <a:off x="2784" y="102"/>
                  <a:ext cx="336" cy="125"/>
                </a:xfrm>
                <a:prstGeom prst="ellipse">
                  <a:avLst/>
                </a:prstGeom>
                <a:solidFill>
                  <a:srgbClr val="CC6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99374" name="椭圆 70737">
                  <a:extLst>
                    <a:ext uri="{FF2B5EF4-FFF2-40B4-BE49-F238E27FC236}">
                      <a16:creationId xmlns:a16="http://schemas.microsoft.com/office/drawing/2014/main" id="{82E2A426-E5A5-4526-8F80-617FA20272BF}"/>
                    </a:ext>
                  </a:extLst>
                </p:cNvPr>
                <p:cNvSpPr>
                  <a:spLocks noChangeArrowheads="1"/>
                </p:cNvSpPr>
                <p:nvPr/>
              </p:nvSpPr>
              <p:spPr bwMode="auto">
                <a:xfrm>
                  <a:off x="2784" y="96"/>
                  <a:ext cx="336" cy="111"/>
                </a:xfrm>
                <a:prstGeom prst="ellipse">
                  <a:avLst/>
                </a:prstGeom>
                <a:gradFill rotWithShape="0">
                  <a:gsLst>
                    <a:gs pos="0">
                      <a:srgbClr val="FFCC00"/>
                    </a:gs>
                    <a:gs pos="50000">
                      <a:srgbClr val="FFCC99"/>
                    </a:gs>
                    <a:gs pos="100000">
                      <a:srgbClr val="FFCC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grpSp>
          <p:grpSp>
            <p:nvGrpSpPr>
              <p:cNvPr id="99375" name="组合 70738">
                <a:extLst>
                  <a:ext uri="{FF2B5EF4-FFF2-40B4-BE49-F238E27FC236}">
                    <a16:creationId xmlns:a16="http://schemas.microsoft.com/office/drawing/2014/main" id="{9DE4C4A3-6A70-4337-95E0-5077E3A40261}"/>
                  </a:ext>
                </a:extLst>
              </p:cNvPr>
              <p:cNvGrpSpPr>
                <a:grpSpLocks/>
              </p:cNvGrpSpPr>
              <p:nvPr/>
            </p:nvGrpSpPr>
            <p:grpSpPr bwMode="auto">
              <a:xfrm>
                <a:off x="3481" y="1145"/>
                <a:ext cx="161" cy="209"/>
                <a:chOff x="2976" y="3264"/>
                <a:chExt cx="720" cy="577"/>
              </a:xfrm>
            </p:grpSpPr>
            <p:grpSp>
              <p:nvGrpSpPr>
                <p:cNvPr id="99376" name="组合 70739">
                  <a:extLst>
                    <a:ext uri="{FF2B5EF4-FFF2-40B4-BE49-F238E27FC236}">
                      <a16:creationId xmlns:a16="http://schemas.microsoft.com/office/drawing/2014/main" id="{0085B509-F892-4E69-8B99-0AC7F4C9A560}"/>
                    </a:ext>
                  </a:extLst>
                </p:cNvPr>
                <p:cNvGrpSpPr>
                  <a:grpSpLocks/>
                </p:cNvGrpSpPr>
                <p:nvPr/>
              </p:nvGrpSpPr>
              <p:grpSpPr bwMode="auto">
                <a:xfrm>
                  <a:off x="2976" y="3616"/>
                  <a:ext cx="720" cy="225"/>
                  <a:chOff x="2304" y="2166"/>
                  <a:chExt cx="288" cy="90"/>
                </a:xfrm>
              </p:grpSpPr>
              <p:sp>
                <p:nvSpPr>
                  <p:cNvPr id="99377" name="椭圆 70740">
                    <a:extLst>
                      <a:ext uri="{FF2B5EF4-FFF2-40B4-BE49-F238E27FC236}">
                        <a16:creationId xmlns:a16="http://schemas.microsoft.com/office/drawing/2014/main" id="{EF1C15D7-66E2-47EF-A6D7-D3A82F611107}"/>
                      </a:ext>
                    </a:extLst>
                  </p:cNvPr>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99378" name="椭圆 70741">
                    <a:extLst>
                      <a:ext uri="{FF2B5EF4-FFF2-40B4-BE49-F238E27FC236}">
                        <a16:creationId xmlns:a16="http://schemas.microsoft.com/office/drawing/2014/main" id="{11AD33F1-7218-4FFF-9B99-64B2292AED6B}"/>
                      </a:ext>
                    </a:extLst>
                  </p:cNvPr>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grpSp>
            <p:grpSp>
              <p:nvGrpSpPr>
                <p:cNvPr id="99379" name="组合 70742">
                  <a:extLst>
                    <a:ext uri="{FF2B5EF4-FFF2-40B4-BE49-F238E27FC236}">
                      <a16:creationId xmlns:a16="http://schemas.microsoft.com/office/drawing/2014/main" id="{1C4C9A19-B20B-4FEA-B577-BB1B140148F4}"/>
                    </a:ext>
                  </a:extLst>
                </p:cNvPr>
                <p:cNvGrpSpPr>
                  <a:grpSpLocks/>
                </p:cNvGrpSpPr>
                <p:nvPr/>
              </p:nvGrpSpPr>
              <p:grpSpPr bwMode="auto">
                <a:xfrm>
                  <a:off x="2976" y="3552"/>
                  <a:ext cx="720" cy="225"/>
                  <a:chOff x="2304" y="2166"/>
                  <a:chExt cx="288" cy="90"/>
                </a:xfrm>
              </p:grpSpPr>
              <p:sp>
                <p:nvSpPr>
                  <p:cNvPr id="99380" name="椭圆 70743">
                    <a:extLst>
                      <a:ext uri="{FF2B5EF4-FFF2-40B4-BE49-F238E27FC236}">
                        <a16:creationId xmlns:a16="http://schemas.microsoft.com/office/drawing/2014/main" id="{0EB92F5E-A53D-43C8-9B89-294014D04387}"/>
                      </a:ext>
                    </a:extLst>
                  </p:cNvPr>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99381" name="椭圆 70744">
                    <a:extLst>
                      <a:ext uri="{FF2B5EF4-FFF2-40B4-BE49-F238E27FC236}">
                        <a16:creationId xmlns:a16="http://schemas.microsoft.com/office/drawing/2014/main" id="{AC9B45B0-31B3-454F-A00C-B6F9DC962D6B}"/>
                      </a:ext>
                    </a:extLst>
                  </p:cNvPr>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grpSp>
            <p:grpSp>
              <p:nvGrpSpPr>
                <p:cNvPr id="99382" name="组合 70745">
                  <a:extLst>
                    <a:ext uri="{FF2B5EF4-FFF2-40B4-BE49-F238E27FC236}">
                      <a16:creationId xmlns:a16="http://schemas.microsoft.com/office/drawing/2014/main" id="{C88C2F14-6DE1-464D-903E-39D90FC899DD}"/>
                    </a:ext>
                  </a:extLst>
                </p:cNvPr>
                <p:cNvGrpSpPr>
                  <a:grpSpLocks/>
                </p:cNvGrpSpPr>
                <p:nvPr/>
              </p:nvGrpSpPr>
              <p:grpSpPr bwMode="auto">
                <a:xfrm>
                  <a:off x="2976" y="3489"/>
                  <a:ext cx="720" cy="225"/>
                  <a:chOff x="2304" y="2166"/>
                  <a:chExt cx="288" cy="90"/>
                </a:xfrm>
              </p:grpSpPr>
              <p:sp>
                <p:nvSpPr>
                  <p:cNvPr id="99383" name="椭圆 70746">
                    <a:extLst>
                      <a:ext uri="{FF2B5EF4-FFF2-40B4-BE49-F238E27FC236}">
                        <a16:creationId xmlns:a16="http://schemas.microsoft.com/office/drawing/2014/main" id="{787AD0A4-06D7-4A11-A9BD-BF478482ECA3}"/>
                      </a:ext>
                    </a:extLst>
                  </p:cNvPr>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99384" name="椭圆 70747">
                    <a:extLst>
                      <a:ext uri="{FF2B5EF4-FFF2-40B4-BE49-F238E27FC236}">
                        <a16:creationId xmlns:a16="http://schemas.microsoft.com/office/drawing/2014/main" id="{62CBDAEB-6B1F-4230-AB09-0A87DE43A7EC}"/>
                      </a:ext>
                    </a:extLst>
                  </p:cNvPr>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grpSp>
            <p:grpSp>
              <p:nvGrpSpPr>
                <p:cNvPr id="99385" name="组合 70748">
                  <a:extLst>
                    <a:ext uri="{FF2B5EF4-FFF2-40B4-BE49-F238E27FC236}">
                      <a16:creationId xmlns:a16="http://schemas.microsoft.com/office/drawing/2014/main" id="{23E7C169-D751-4B08-ADBD-EC38FDEE6E00}"/>
                    </a:ext>
                  </a:extLst>
                </p:cNvPr>
                <p:cNvGrpSpPr>
                  <a:grpSpLocks/>
                </p:cNvGrpSpPr>
                <p:nvPr/>
              </p:nvGrpSpPr>
              <p:grpSpPr bwMode="auto">
                <a:xfrm>
                  <a:off x="2976" y="3419"/>
                  <a:ext cx="720" cy="225"/>
                  <a:chOff x="2304" y="2166"/>
                  <a:chExt cx="288" cy="90"/>
                </a:xfrm>
              </p:grpSpPr>
              <p:sp>
                <p:nvSpPr>
                  <p:cNvPr id="99386" name="椭圆 70749">
                    <a:extLst>
                      <a:ext uri="{FF2B5EF4-FFF2-40B4-BE49-F238E27FC236}">
                        <a16:creationId xmlns:a16="http://schemas.microsoft.com/office/drawing/2014/main" id="{BB8B7603-06CB-4EF1-9476-26809F795DB1}"/>
                      </a:ext>
                    </a:extLst>
                  </p:cNvPr>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99387" name="椭圆 70750">
                    <a:extLst>
                      <a:ext uri="{FF2B5EF4-FFF2-40B4-BE49-F238E27FC236}">
                        <a16:creationId xmlns:a16="http://schemas.microsoft.com/office/drawing/2014/main" id="{1E66F5DA-B445-4265-AA13-52BB10E9BEC3}"/>
                      </a:ext>
                    </a:extLst>
                  </p:cNvPr>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grpSp>
            <p:grpSp>
              <p:nvGrpSpPr>
                <p:cNvPr id="99388" name="组合 70751">
                  <a:extLst>
                    <a:ext uri="{FF2B5EF4-FFF2-40B4-BE49-F238E27FC236}">
                      <a16:creationId xmlns:a16="http://schemas.microsoft.com/office/drawing/2014/main" id="{E226A041-C83F-4006-9283-3F47658F9598}"/>
                    </a:ext>
                  </a:extLst>
                </p:cNvPr>
                <p:cNvGrpSpPr>
                  <a:grpSpLocks/>
                </p:cNvGrpSpPr>
                <p:nvPr/>
              </p:nvGrpSpPr>
              <p:grpSpPr bwMode="auto">
                <a:xfrm>
                  <a:off x="2976" y="3349"/>
                  <a:ext cx="720" cy="225"/>
                  <a:chOff x="2304" y="2166"/>
                  <a:chExt cx="288" cy="90"/>
                </a:xfrm>
              </p:grpSpPr>
              <p:sp>
                <p:nvSpPr>
                  <p:cNvPr id="99389" name="椭圆 70752">
                    <a:extLst>
                      <a:ext uri="{FF2B5EF4-FFF2-40B4-BE49-F238E27FC236}">
                        <a16:creationId xmlns:a16="http://schemas.microsoft.com/office/drawing/2014/main" id="{8C2AA6FB-D316-490B-9028-2E3A93475975}"/>
                      </a:ext>
                    </a:extLst>
                  </p:cNvPr>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99390" name="椭圆 70753">
                    <a:extLst>
                      <a:ext uri="{FF2B5EF4-FFF2-40B4-BE49-F238E27FC236}">
                        <a16:creationId xmlns:a16="http://schemas.microsoft.com/office/drawing/2014/main" id="{D1122C17-EA98-4F8D-9D1A-DA50134DFA0B}"/>
                      </a:ext>
                    </a:extLst>
                  </p:cNvPr>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grpSp>
            <p:grpSp>
              <p:nvGrpSpPr>
                <p:cNvPr id="99391" name="组合 70754">
                  <a:extLst>
                    <a:ext uri="{FF2B5EF4-FFF2-40B4-BE49-F238E27FC236}">
                      <a16:creationId xmlns:a16="http://schemas.microsoft.com/office/drawing/2014/main" id="{E368998D-D16D-4515-9E18-B88AFACD7D5F}"/>
                    </a:ext>
                  </a:extLst>
                </p:cNvPr>
                <p:cNvGrpSpPr>
                  <a:grpSpLocks/>
                </p:cNvGrpSpPr>
                <p:nvPr/>
              </p:nvGrpSpPr>
              <p:grpSpPr bwMode="auto">
                <a:xfrm>
                  <a:off x="2976" y="3264"/>
                  <a:ext cx="720" cy="225"/>
                  <a:chOff x="2304" y="2112"/>
                  <a:chExt cx="288" cy="90"/>
                </a:xfrm>
              </p:grpSpPr>
              <p:sp>
                <p:nvSpPr>
                  <p:cNvPr id="99392" name="椭圆 70755">
                    <a:extLst>
                      <a:ext uri="{FF2B5EF4-FFF2-40B4-BE49-F238E27FC236}">
                        <a16:creationId xmlns:a16="http://schemas.microsoft.com/office/drawing/2014/main" id="{0DC0886A-B371-4138-A806-C98CA52A6F4A}"/>
                      </a:ext>
                    </a:extLst>
                  </p:cNvPr>
                  <p:cNvSpPr>
                    <a:spLocks noChangeArrowheads="1"/>
                  </p:cNvSpPr>
                  <p:nvPr/>
                </p:nvSpPr>
                <p:spPr bwMode="auto">
                  <a:xfrm>
                    <a:off x="2304" y="2116"/>
                    <a:ext cx="288" cy="86"/>
                  </a:xfrm>
                  <a:prstGeom prst="ellipse">
                    <a:avLst/>
                  </a:prstGeom>
                  <a:gradFill rotWithShape="0">
                    <a:gsLst>
                      <a:gs pos="0">
                        <a:srgbClr val="57DFFF"/>
                      </a:gs>
                      <a:gs pos="50000">
                        <a:srgbClr val="008EB0"/>
                      </a:gs>
                      <a:gs pos="100000">
                        <a:srgbClr val="57D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99393" name="椭圆 70756">
                    <a:extLst>
                      <a:ext uri="{FF2B5EF4-FFF2-40B4-BE49-F238E27FC236}">
                        <a16:creationId xmlns:a16="http://schemas.microsoft.com/office/drawing/2014/main" id="{C3AEC108-CAC4-404B-BB01-1F05E693E249}"/>
                      </a:ext>
                    </a:extLst>
                  </p:cNvPr>
                  <p:cNvSpPr>
                    <a:spLocks noChangeArrowheads="1"/>
                  </p:cNvSpPr>
                  <p:nvPr/>
                </p:nvSpPr>
                <p:spPr bwMode="auto">
                  <a:xfrm>
                    <a:off x="2304" y="2112"/>
                    <a:ext cx="288" cy="76"/>
                  </a:xfrm>
                  <a:prstGeom prst="ellipse">
                    <a:avLst/>
                  </a:prstGeom>
                  <a:gradFill rotWithShape="0">
                    <a:gsLst>
                      <a:gs pos="0">
                        <a:srgbClr val="CCFFFF"/>
                      </a:gs>
                      <a:gs pos="50000">
                        <a:srgbClr val="57DFFF"/>
                      </a:gs>
                      <a:gs pos="100000">
                        <a:srgbClr val="CC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grpSp>
          </p:grpSp>
          <p:grpSp>
            <p:nvGrpSpPr>
              <p:cNvPr id="99394" name="组合 70757">
                <a:extLst>
                  <a:ext uri="{FF2B5EF4-FFF2-40B4-BE49-F238E27FC236}">
                    <a16:creationId xmlns:a16="http://schemas.microsoft.com/office/drawing/2014/main" id="{0F09A0EC-3D73-41F3-AEA4-ACEBAA4194DB}"/>
                  </a:ext>
                </a:extLst>
              </p:cNvPr>
              <p:cNvGrpSpPr>
                <a:grpSpLocks/>
              </p:cNvGrpSpPr>
              <p:nvPr/>
            </p:nvGrpSpPr>
            <p:grpSpPr bwMode="auto">
              <a:xfrm>
                <a:off x="3577" y="1232"/>
                <a:ext cx="161" cy="209"/>
                <a:chOff x="2976" y="3264"/>
                <a:chExt cx="720" cy="577"/>
              </a:xfrm>
            </p:grpSpPr>
            <p:grpSp>
              <p:nvGrpSpPr>
                <p:cNvPr id="99395" name="组合 70758">
                  <a:extLst>
                    <a:ext uri="{FF2B5EF4-FFF2-40B4-BE49-F238E27FC236}">
                      <a16:creationId xmlns:a16="http://schemas.microsoft.com/office/drawing/2014/main" id="{ADDF96B9-7074-4A2A-BC28-9B977FC5BD1F}"/>
                    </a:ext>
                  </a:extLst>
                </p:cNvPr>
                <p:cNvGrpSpPr>
                  <a:grpSpLocks/>
                </p:cNvGrpSpPr>
                <p:nvPr/>
              </p:nvGrpSpPr>
              <p:grpSpPr bwMode="auto">
                <a:xfrm>
                  <a:off x="2976" y="3616"/>
                  <a:ext cx="720" cy="225"/>
                  <a:chOff x="2304" y="2166"/>
                  <a:chExt cx="288" cy="90"/>
                </a:xfrm>
              </p:grpSpPr>
              <p:sp>
                <p:nvSpPr>
                  <p:cNvPr id="99396" name="椭圆 70759">
                    <a:extLst>
                      <a:ext uri="{FF2B5EF4-FFF2-40B4-BE49-F238E27FC236}">
                        <a16:creationId xmlns:a16="http://schemas.microsoft.com/office/drawing/2014/main" id="{A98DFC50-89A8-4265-8160-65F4ECC2497F}"/>
                      </a:ext>
                    </a:extLst>
                  </p:cNvPr>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99397" name="椭圆 70760">
                    <a:extLst>
                      <a:ext uri="{FF2B5EF4-FFF2-40B4-BE49-F238E27FC236}">
                        <a16:creationId xmlns:a16="http://schemas.microsoft.com/office/drawing/2014/main" id="{33159C88-F15D-40A7-9A84-D078FA131212}"/>
                      </a:ext>
                    </a:extLst>
                  </p:cNvPr>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grpSp>
            <p:grpSp>
              <p:nvGrpSpPr>
                <p:cNvPr id="99398" name="组合 70761">
                  <a:extLst>
                    <a:ext uri="{FF2B5EF4-FFF2-40B4-BE49-F238E27FC236}">
                      <a16:creationId xmlns:a16="http://schemas.microsoft.com/office/drawing/2014/main" id="{79BFCF01-D5DB-427E-931A-08803DAA3420}"/>
                    </a:ext>
                  </a:extLst>
                </p:cNvPr>
                <p:cNvGrpSpPr>
                  <a:grpSpLocks/>
                </p:cNvGrpSpPr>
                <p:nvPr/>
              </p:nvGrpSpPr>
              <p:grpSpPr bwMode="auto">
                <a:xfrm>
                  <a:off x="2976" y="3552"/>
                  <a:ext cx="720" cy="225"/>
                  <a:chOff x="2304" y="2166"/>
                  <a:chExt cx="288" cy="90"/>
                </a:xfrm>
              </p:grpSpPr>
              <p:sp>
                <p:nvSpPr>
                  <p:cNvPr id="99399" name="椭圆 70762">
                    <a:extLst>
                      <a:ext uri="{FF2B5EF4-FFF2-40B4-BE49-F238E27FC236}">
                        <a16:creationId xmlns:a16="http://schemas.microsoft.com/office/drawing/2014/main" id="{DDE12DFD-CC4B-4775-88BC-C87F28BFABB7}"/>
                      </a:ext>
                    </a:extLst>
                  </p:cNvPr>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99400" name="椭圆 70763">
                    <a:extLst>
                      <a:ext uri="{FF2B5EF4-FFF2-40B4-BE49-F238E27FC236}">
                        <a16:creationId xmlns:a16="http://schemas.microsoft.com/office/drawing/2014/main" id="{8E0D416B-F637-4DE1-BF1C-5612F40D6374}"/>
                      </a:ext>
                    </a:extLst>
                  </p:cNvPr>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grpSp>
            <p:grpSp>
              <p:nvGrpSpPr>
                <p:cNvPr id="99401" name="组合 70764">
                  <a:extLst>
                    <a:ext uri="{FF2B5EF4-FFF2-40B4-BE49-F238E27FC236}">
                      <a16:creationId xmlns:a16="http://schemas.microsoft.com/office/drawing/2014/main" id="{A21C3376-55B7-48CC-A35B-6B73FA7B17E3}"/>
                    </a:ext>
                  </a:extLst>
                </p:cNvPr>
                <p:cNvGrpSpPr>
                  <a:grpSpLocks/>
                </p:cNvGrpSpPr>
                <p:nvPr/>
              </p:nvGrpSpPr>
              <p:grpSpPr bwMode="auto">
                <a:xfrm>
                  <a:off x="2976" y="3489"/>
                  <a:ext cx="720" cy="225"/>
                  <a:chOff x="2304" y="2166"/>
                  <a:chExt cx="288" cy="90"/>
                </a:xfrm>
              </p:grpSpPr>
              <p:sp>
                <p:nvSpPr>
                  <p:cNvPr id="99402" name="椭圆 70765">
                    <a:extLst>
                      <a:ext uri="{FF2B5EF4-FFF2-40B4-BE49-F238E27FC236}">
                        <a16:creationId xmlns:a16="http://schemas.microsoft.com/office/drawing/2014/main" id="{9B24BAC0-3BD4-47E8-87DE-6D9A21D757F5}"/>
                      </a:ext>
                    </a:extLst>
                  </p:cNvPr>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99403" name="椭圆 70766">
                    <a:extLst>
                      <a:ext uri="{FF2B5EF4-FFF2-40B4-BE49-F238E27FC236}">
                        <a16:creationId xmlns:a16="http://schemas.microsoft.com/office/drawing/2014/main" id="{90F6A546-09BA-47E2-A50D-9DF44CB6E452}"/>
                      </a:ext>
                    </a:extLst>
                  </p:cNvPr>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grpSp>
            <p:grpSp>
              <p:nvGrpSpPr>
                <p:cNvPr id="99404" name="组合 70767">
                  <a:extLst>
                    <a:ext uri="{FF2B5EF4-FFF2-40B4-BE49-F238E27FC236}">
                      <a16:creationId xmlns:a16="http://schemas.microsoft.com/office/drawing/2014/main" id="{44C49974-5310-450E-9BF5-AAD30F1D6990}"/>
                    </a:ext>
                  </a:extLst>
                </p:cNvPr>
                <p:cNvGrpSpPr>
                  <a:grpSpLocks/>
                </p:cNvGrpSpPr>
                <p:nvPr/>
              </p:nvGrpSpPr>
              <p:grpSpPr bwMode="auto">
                <a:xfrm>
                  <a:off x="2976" y="3419"/>
                  <a:ext cx="720" cy="225"/>
                  <a:chOff x="2304" y="2166"/>
                  <a:chExt cx="288" cy="90"/>
                </a:xfrm>
              </p:grpSpPr>
              <p:sp>
                <p:nvSpPr>
                  <p:cNvPr id="99405" name="椭圆 70768">
                    <a:extLst>
                      <a:ext uri="{FF2B5EF4-FFF2-40B4-BE49-F238E27FC236}">
                        <a16:creationId xmlns:a16="http://schemas.microsoft.com/office/drawing/2014/main" id="{7E3F529A-79CF-4BDB-A839-F7830F9A30C4}"/>
                      </a:ext>
                    </a:extLst>
                  </p:cNvPr>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99406" name="椭圆 70769">
                    <a:extLst>
                      <a:ext uri="{FF2B5EF4-FFF2-40B4-BE49-F238E27FC236}">
                        <a16:creationId xmlns:a16="http://schemas.microsoft.com/office/drawing/2014/main" id="{263FE905-45EE-49E0-A2B6-F371C0C5669F}"/>
                      </a:ext>
                    </a:extLst>
                  </p:cNvPr>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grpSp>
            <p:grpSp>
              <p:nvGrpSpPr>
                <p:cNvPr id="99407" name="组合 70770">
                  <a:extLst>
                    <a:ext uri="{FF2B5EF4-FFF2-40B4-BE49-F238E27FC236}">
                      <a16:creationId xmlns:a16="http://schemas.microsoft.com/office/drawing/2014/main" id="{403BE376-9029-457B-AA59-FCFF5DFBE7AC}"/>
                    </a:ext>
                  </a:extLst>
                </p:cNvPr>
                <p:cNvGrpSpPr>
                  <a:grpSpLocks/>
                </p:cNvGrpSpPr>
                <p:nvPr/>
              </p:nvGrpSpPr>
              <p:grpSpPr bwMode="auto">
                <a:xfrm>
                  <a:off x="2976" y="3349"/>
                  <a:ext cx="720" cy="225"/>
                  <a:chOff x="2304" y="2166"/>
                  <a:chExt cx="288" cy="90"/>
                </a:xfrm>
              </p:grpSpPr>
              <p:sp>
                <p:nvSpPr>
                  <p:cNvPr id="99408" name="椭圆 70771">
                    <a:extLst>
                      <a:ext uri="{FF2B5EF4-FFF2-40B4-BE49-F238E27FC236}">
                        <a16:creationId xmlns:a16="http://schemas.microsoft.com/office/drawing/2014/main" id="{69715992-D261-46E8-B5CD-9CB8BD9E7EEA}"/>
                      </a:ext>
                    </a:extLst>
                  </p:cNvPr>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99409" name="椭圆 70772">
                    <a:extLst>
                      <a:ext uri="{FF2B5EF4-FFF2-40B4-BE49-F238E27FC236}">
                        <a16:creationId xmlns:a16="http://schemas.microsoft.com/office/drawing/2014/main" id="{55B32F88-D95C-4283-8121-E711D9FE155B}"/>
                      </a:ext>
                    </a:extLst>
                  </p:cNvPr>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grpSp>
            <p:grpSp>
              <p:nvGrpSpPr>
                <p:cNvPr id="99410" name="组合 70773">
                  <a:extLst>
                    <a:ext uri="{FF2B5EF4-FFF2-40B4-BE49-F238E27FC236}">
                      <a16:creationId xmlns:a16="http://schemas.microsoft.com/office/drawing/2014/main" id="{A756F4E7-6DF5-4850-A420-F31911212BB2}"/>
                    </a:ext>
                  </a:extLst>
                </p:cNvPr>
                <p:cNvGrpSpPr>
                  <a:grpSpLocks/>
                </p:cNvGrpSpPr>
                <p:nvPr/>
              </p:nvGrpSpPr>
              <p:grpSpPr bwMode="auto">
                <a:xfrm>
                  <a:off x="2976" y="3264"/>
                  <a:ext cx="720" cy="225"/>
                  <a:chOff x="2304" y="2112"/>
                  <a:chExt cx="288" cy="90"/>
                </a:xfrm>
              </p:grpSpPr>
              <p:sp>
                <p:nvSpPr>
                  <p:cNvPr id="99411" name="椭圆 70774">
                    <a:extLst>
                      <a:ext uri="{FF2B5EF4-FFF2-40B4-BE49-F238E27FC236}">
                        <a16:creationId xmlns:a16="http://schemas.microsoft.com/office/drawing/2014/main" id="{BE8EDAC4-E5F4-4E0E-8266-4416DCB18957}"/>
                      </a:ext>
                    </a:extLst>
                  </p:cNvPr>
                  <p:cNvSpPr>
                    <a:spLocks noChangeArrowheads="1"/>
                  </p:cNvSpPr>
                  <p:nvPr/>
                </p:nvSpPr>
                <p:spPr bwMode="auto">
                  <a:xfrm>
                    <a:off x="2304" y="2116"/>
                    <a:ext cx="288" cy="86"/>
                  </a:xfrm>
                  <a:prstGeom prst="ellipse">
                    <a:avLst/>
                  </a:prstGeom>
                  <a:gradFill rotWithShape="0">
                    <a:gsLst>
                      <a:gs pos="0">
                        <a:srgbClr val="57DFFF"/>
                      </a:gs>
                      <a:gs pos="50000">
                        <a:srgbClr val="008EB0"/>
                      </a:gs>
                      <a:gs pos="100000">
                        <a:srgbClr val="57D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99412" name="椭圆 70775">
                    <a:extLst>
                      <a:ext uri="{FF2B5EF4-FFF2-40B4-BE49-F238E27FC236}">
                        <a16:creationId xmlns:a16="http://schemas.microsoft.com/office/drawing/2014/main" id="{2BD8D80F-4D1B-4F1C-B580-DEE0FBA696D9}"/>
                      </a:ext>
                    </a:extLst>
                  </p:cNvPr>
                  <p:cNvSpPr>
                    <a:spLocks noChangeArrowheads="1"/>
                  </p:cNvSpPr>
                  <p:nvPr/>
                </p:nvSpPr>
                <p:spPr bwMode="auto">
                  <a:xfrm>
                    <a:off x="2304" y="2112"/>
                    <a:ext cx="288" cy="76"/>
                  </a:xfrm>
                  <a:prstGeom prst="ellipse">
                    <a:avLst/>
                  </a:prstGeom>
                  <a:gradFill rotWithShape="0">
                    <a:gsLst>
                      <a:gs pos="0">
                        <a:srgbClr val="CCFFFF"/>
                      </a:gs>
                      <a:gs pos="50000">
                        <a:srgbClr val="57DFFF"/>
                      </a:gs>
                      <a:gs pos="100000">
                        <a:srgbClr val="CC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grpSp>
          </p:grpSp>
        </p:grpSp>
        <p:sp>
          <p:nvSpPr>
            <p:cNvPr id="99413" name="直接连接符 70776">
              <a:extLst>
                <a:ext uri="{FF2B5EF4-FFF2-40B4-BE49-F238E27FC236}">
                  <a16:creationId xmlns:a16="http://schemas.microsoft.com/office/drawing/2014/main" id="{B7B5075B-D7C1-4DEC-9211-5BA01A93C756}"/>
                </a:ext>
              </a:extLst>
            </p:cNvPr>
            <p:cNvSpPr>
              <a:spLocks noChangeShapeType="1"/>
            </p:cNvSpPr>
            <p:nvPr/>
          </p:nvSpPr>
          <p:spPr bwMode="auto">
            <a:xfrm flipV="1">
              <a:off x="5234" y="2320"/>
              <a:ext cx="0" cy="2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414" name="直接连接符 70777">
              <a:extLst>
                <a:ext uri="{FF2B5EF4-FFF2-40B4-BE49-F238E27FC236}">
                  <a16:creationId xmlns:a16="http://schemas.microsoft.com/office/drawing/2014/main" id="{0EF77A9C-45AD-414C-9DC9-5D61DAE74ED1}"/>
                </a:ext>
              </a:extLst>
            </p:cNvPr>
            <p:cNvSpPr>
              <a:spLocks noChangeShapeType="1"/>
            </p:cNvSpPr>
            <p:nvPr/>
          </p:nvSpPr>
          <p:spPr bwMode="auto">
            <a:xfrm>
              <a:off x="4687" y="2704"/>
              <a:ext cx="151" cy="1"/>
            </a:xfrm>
            <a:prstGeom prst="line">
              <a:avLst/>
            </a:prstGeom>
            <a:noFill/>
            <a:ln w="28575">
              <a:solidFill>
                <a:srgbClr val="8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99415" name="图片 70778">
              <a:extLst>
                <a:ext uri="{FF2B5EF4-FFF2-40B4-BE49-F238E27FC236}">
                  <a16:creationId xmlns:a16="http://schemas.microsoft.com/office/drawing/2014/main" id="{00278A4F-76AB-4587-8AE1-526A8540EA30}"/>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0" y="1969"/>
              <a:ext cx="201"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416" name="直接连接符 70779">
              <a:extLst>
                <a:ext uri="{FF2B5EF4-FFF2-40B4-BE49-F238E27FC236}">
                  <a16:creationId xmlns:a16="http://schemas.microsoft.com/office/drawing/2014/main" id="{CEE71E75-694D-4D42-967A-C1869D7C2825}"/>
                </a:ext>
              </a:extLst>
            </p:cNvPr>
            <p:cNvSpPr>
              <a:spLocks noChangeShapeType="1"/>
            </p:cNvSpPr>
            <p:nvPr/>
          </p:nvSpPr>
          <p:spPr bwMode="auto">
            <a:xfrm>
              <a:off x="2851" y="2924"/>
              <a:ext cx="0" cy="20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417" name="直接连接符 70780">
              <a:extLst>
                <a:ext uri="{FF2B5EF4-FFF2-40B4-BE49-F238E27FC236}">
                  <a16:creationId xmlns:a16="http://schemas.microsoft.com/office/drawing/2014/main" id="{1630929B-7434-4F0E-B338-DA716073B2D0}"/>
                </a:ext>
              </a:extLst>
            </p:cNvPr>
            <p:cNvSpPr>
              <a:spLocks noChangeShapeType="1"/>
            </p:cNvSpPr>
            <p:nvPr/>
          </p:nvSpPr>
          <p:spPr bwMode="auto">
            <a:xfrm>
              <a:off x="3662" y="2924"/>
              <a:ext cx="0" cy="20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418" name="直接连接符 70781">
              <a:extLst>
                <a:ext uri="{FF2B5EF4-FFF2-40B4-BE49-F238E27FC236}">
                  <a16:creationId xmlns:a16="http://schemas.microsoft.com/office/drawing/2014/main" id="{CBEB820A-5A52-4775-B54A-165EB7D3AE71}"/>
                </a:ext>
              </a:extLst>
            </p:cNvPr>
            <p:cNvSpPr>
              <a:spLocks noChangeShapeType="1"/>
            </p:cNvSpPr>
            <p:nvPr/>
          </p:nvSpPr>
          <p:spPr bwMode="auto">
            <a:xfrm>
              <a:off x="4329" y="2924"/>
              <a:ext cx="0" cy="20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419" name="直接连接符 70782">
              <a:extLst>
                <a:ext uri="{FF2B5EF4-FFF2-40B4-BE49-F238E27FC236}">
                  <a16:creationId xmlns:a16="http://schemas.microsoft.com/office/drawing/2014/main" id="{6E0426E2-B583-4C56-8707-FBB48FE9968F}"/>
                </a:ext>
              </a:extLst>
            </p:cNvPr>
            <p:cNvSpPr>
              <a:spLocks noChangeShapeType="1"/>
            </p:cNvSpPr>
            <p:nvPr/>
          </p:nvSpPr>
          <p:spPr bwMode="auto">
            <a:xfrm>
              <a:off x="5331" y="2924"/>
              <a:ext cx="0" cy="20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420" name="文本框 70783">
              <a:extLst>
                <a:ext uri="{FF2B5EF4-FFF2-40B4-BE49-F238E27FC236}">
                  <a16:creationId xmlns:a16="http://schemas.microsoft.com/office/drawing/2014/main" id="{95E3F353-DAD8-48A4-9577-DEE86721C700}"/>
                </a:ext>
              </a:extLst>
            </p:cNvPr>
            <p:cNvSpPr txBox="1">
              <a:spLocks noChangeArrowheads="1"/>
            </p:cNvSpPr>
            <p:nvPr/>
          </p:nvSpPr>
          <p:spPr bwMode="auto">
            <a:xfrm>
              <a:off x="4651" y="3140"/>
              <a:ext cx="675"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600" dirty="0">
                  <a:solidFill>
                    <a:srgbClr val="0F06BA"/>
                  </a:solidFill>
                  <a:latin typeface="Times New Roman" panose="02020603050405020304" pitchFamily="18" charset="0"/>
                  <a:ea typeface="楷体_GB2312" pitchFamily="49" charset="-122"/>
                </a:rPr>
                <a:t>系统总线</a:t>
              </a:r>
            </a:p>
          </p:txBody>
        </p:sp>
        <p:sp>
          <p:nvSpPr>
            <p:cNvPr id="99421" name="文本框 70784">
              <a:extLst>
                <a:ext uri="{FF2B5EF4-FFF2-40B4-BE49-F238E27FC236}">
                  <a16:creationId xmlns:a16="http://schemas.microsoft.com/office/drawing/2014/main" id="{D6090563-2986-44BB-BEC9-BF4991899BD2}"/>
                </a:ext>
              </a:extLst>
            </p:cNvPr>
            <p:cNvSpPr txBox="1">
              <a:spLocks noChangeArrowheads="1"/>
            </p:cNvSpPr>
            <p:nvPr/>
          </p:nvSpPr>
          <p:spPr bwMode="auto">
            <a:xfrm>
              <a:off x="3507" y="1752"/>
              <a:ext cx="399"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600" dirty="0">
                  <a:ln>
                    <a:solidFill>
                      <a:srgbClr val="FFFFFF"/>
                    </a:solidFill>
                  </a:ln>
                  <a:solidFill>
                    <a:srgbClr val="FFFFFF"/>
                  </a:solidFill>
                  <a:latin typeface="Times New Roman" panose="02020603050405020304" pitchFamily="18" charset="0"/>
                  <a:ea typeface="楷体_GB2312" pitchFamily="49" charset="-122"/>
                </a:rPr>
                <a:t>磁盘</a:t>
              </a:r>
            </a:p>
          </p:txBody>
        </p:sp>
        <p:sp>
          <p:nvSpPr>
            <p:cNvPr id="99422" name="文本框 70785">
              <a:extLst>
                <a:ext uri="{FF2B5EF4-FFF2-40B4-BE49-F238E27FC236}">
                  <a16:creationId xmlns:a16="http://schemas.microsoft.com/office/drawing/2014/main" id="{7AC8F645-7AB5-4DE6-BCA7-407184972250}"/>
                </a:ext>
              </a:extLst>
            </p:cNvPr>
            <p:cNvSpPr txBox="1">
              <a:spLocks noChangeArrowheads="1"/>
            </p:cNvSpPr>
            <p:nvPr/>
          </p:nvSpPr>
          <p:spPr bwMode="auto">
            <a:xfrm>
              <a:off x="4168" y="1853"/>
              <a:ext cx="53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600" dirty="0">
                  <a:ln>
                    <a:solidFill>
                      <a:srgbClr val="FFFFFF"/>
                    </a:solidFill>
                  </a:ln>
                  <a:solidFill>
                    <a:srgbClr val="FFFFFF"/>
                  </a:solidFill>
                  <a:latin typeface="Times New Roman" panose="02020603050405020304" pitchFamily="18" charset="0"/>
                  <a:ea typeface="楷体_GB2312" pitchFamily="49" charset="-122"/>
                </a:rPr>
                <a:t>打印机</a:t>
              </a:r>
            </a:p>
          </p:txBody>
        </p:sp>
        <p:sp>
          <p:nvSpPr>
            <p:cNvPr id="99423" name="文本框 70786">
              <a:extLst>
                <a:ext uri="{FF2B5EF4-FFF2-40B4-BE49-F238E27FC236}">
                  <a16:creationId xmlns:a16="http://schemas.microsoft.com/office/drawing/2014/main" id="{39D96F77-5A94-4068-90A7-CC317A42F5B6}"/>
                </a:ext>
              </a:extLst>
            </p:cNvPr>
            <p:cNvSpPr txBox="1">
              <a:spLocks noChangeArrowheads="1"/>
            </p:cNvSpPr>
            <p:nvPr/>
          </p:nvSpPr>
          <p:spPr bwMode="auto">
            <a:xfrm>
              <a:off x="4886" y="1752"/>
              <a:ext cx="813"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600" dirty="0">
                  <a:ln>
                    <a:solidFill>
                      <a:srgbClr val="FFFFFF"/>
                    </a:solidFill>
                  </a:ln>
                  <a:solidFill>
                    <a:srgbClr val="FFFFFF"/>
                  </a:solidFill>
                  <a:latin typeface="Times New Roman" panose="02020603050405020304" pitchFamily="18" charset="0"/>
                  <a:ea typeface="楷体_GB2312" pitchFamily="49" charset="-122"/>
                </a:rPr>
                <a:t>磁带驱动器</a:t>
              </a:r>
            </a:p>
          </p:txBody>
        </p:sp>
        <p:sp>
          <p:nvSpPr>
            <p:cNvPr id="99424" name="直接连接符 70787">
              <a:extLst>
                <a:ext uri="{FF2B5EF4-FFF2-40B4-BE49-F238E27FC236}">
                  <a16:creationId xmlns:a16="http://schemas.microsoft.com/office/drawing/2014/main" id="{BF4226EC-804E-4B5D-94FB-828B3AFB67B7}"/>
                </a:ext>
              </a:extLst>
            </p:cNvPr>
            <p:cNvSpPr>
              <a:spLocks noChangeShapeType="1"/>
            </p:cNvSpPr>
            <p:nvPr/>
          </p:nvSpPr>
          <p:spPr bwMode="auto">
            <a:xfrm flipV="1">
              <a:off x="3709" y="2370"/>
              <a:ext cx="0" cy="15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0789" name="矩形 70788">
            <a:extLst>
              <a:ext uri="{FF2B5EF4-FFF2-40B4-BE49-F238E27FC236}">
                <a16:creationId xmlns:a16="http://schemas.microsoft.com/office/drawing/2014/main" id="{B61B84CB-F984-4D90-95D2-816672FF360F}"/>
              </a:ext>
            </a:extLst>
          </p:cNvPr>
          <p:cNvSpPr/>
          <p:nvPr/>
        </p:nvSpPr>
        <p:spPr>
          <a:xfrm>
            <a:off x="5820167" y="1843435"/>
            <a:ext cx="5040312" cy="935037"/>
          </a:xfrm>
          <a:prstGeom prst="rect">
            <a:avLst/>
          </a:prstGeom>
          <a:noFill/>
          <a:ln w="9525" cap="flat" cmpd="sng">
            <a:solidFill>
              <a:srgbClr val="800000"/>
            </a:solidFill>
            <a:prstDash val="lgDashDot"/>
            <a:miter/>
            <a:headEnd type="none" w="med" len="med"/>
            <a:tailEnd type="none" w="med" len="med"/>
          </a:ln>
          <a:effectLst>
            <a:prstShdw prst="shdw17" dist="17961" dir="2699999">
              <a:srgbClr val="800000">
                <a:gamma/>
                <a:shade val="60000"/>
                <a:invGamma/>
              </a:srgbClr>
            </a:prstShdw>
          </a:effectLst>
        </p:spPr>
        <p:txBody>
          <a:bodyPr wrap="none" anchor="ctr"/>
          <a:lstStyle/>
          <a:p>
            <a:pPr algn="ctr"/>
            <a:r>
              <a:rPr lang="zh-CN" altLang="en-US" noProof="1">
                <a:solidFill>
                  <a:srgbClr val="0000CC"/>
                </a:solidFill>
                <a:effectLst>
                  <a:outerShdw blurRad="38100" dist="38100" dir="2700000">
                    <a:srgbClr val="C0C0C0"/>
                  </a:outerShdw>
                </a:effectLst>
              </a:rPr>
              <a:t>       操作系统作为程序和数据存在计算机存储器中，</a:t>
            </a:r>
          </a:p>
          <a:p>
            <a:pPr algn="ctr"/>
            <a:r>
              <a:rPr lang="zh-CN" altLang="en-US" noProof="1">
                <a:solidFill>
                  <a:srgbClr val="0000CC"/>
                </a:solidFill>
                <a:effectLst>
                  <a:outerShdw blurRad="38100" dist="38100" dir="2700000">
                    <a:srgbClr val="C0C0C0"/>
                  </a:outerShdw>
                </a:effectLst>
              </a:rPr>
              <a:t>反过来为计算机系统中每种软硬资源的管理提供</a:t>
            </a:r>
          </a:p>
          <a:p>
            <a:pPr algn="ctr"/>
            <a:r>
              <a:rPr lang="zh-CN" altLang="en-US" noProof="1">
                <a:solidFill>
                  <a:srgbClr val="0000CC"/>
                </a:solidFill>
                <a:effectLst>
                  <a:outerShdw blurRad="38100" dist="38100" dir="2700000">
                    <a:srgbClr val="C0C0C0"/>
                  </a:outerShdw>
                </a:effectLst>
              </a:rPr>
              <a:t>一种有效的方法，充分发挥各种资源利用率。</a:t>
            </a:r>
          </a:p>
        </p:txBody>
      </p:sp>
      <p:sp>
        <p:nvSpPr>
          <p:cNvPr id="103" name="AutoShape 5">
            <a:extLst>
              <a:ext uri="{FF2B5EF4-FFF2-40B4-BE49-F238E27FC236}">
                <a16:creationId xmlns:a16="http://schemas.microsoft.com/office/drawing/2014/main" id="{6CC1063A-A62E-432F-9227-37EC00C5767E}"/>
              </a:ext>
            </a:extLst>
          </p:cNvPr>
          <p:cNvSpPr>
            <a:spLocks noChangeArrowheads="1"/>
          </p:cNvSpPr>
          <p:nvPr/>
        </p:nvSpPr>
        <p:spPr bwMode="auto">
          <a:xfrm>
            <a:off x="670112" y="956981"/>
            <a:ext cx="4248150" cy="647700"/>
          </a:xfrm>
          <a:prstGeom prst="roundRect">
            <a:avLst>
              <a:gd name="adj" fmla="val 16667"/>
            </a:avLst>
          </a:prstGeom>
          <a:solidFill>
            <a:srgbClr val="FFFFFF">
              <a:alpha val="89803"/>
            </a:srgbClr>
          </a:solidFill>
          <a:ln w="28575">
            <a:solidFill>
              <a:schemeClr val="accent1"/>
            </a:solidFill>
            <a:round/>
            <a:headEnd/>
            <a:tailEnd/>
          </a:ln>
        </p:spPr>
        <p:txBody>
          <a:bodyPr wrap="none" anchor="ctr"/>
          <a:lstStyle/>
          <a:p>
            <a:endParaRPr lang="zh-CN" altLang="en-US" b="0"/>
          </a:p>
        </p:txBody>
      </p:sp>
      <p:sp>
        <p:nvSpPr>
          <p:cNvPr id="104" name="Text Box 38">
            <a:extLst>
              <a:ext uri="{FF2B5EF4-FFF2-40B4-BE49-F238E27FC236}">
                <a16:creationId xmlns:a16="http://schemas.microsoft.com/office/drawing/2014/main" id="{0E60A2D3-0AFF-436A-B944-EA26909C2937}"/>
              </a:ext>
            </a:extLst>
          </p:cNvPr>
          <p:cNvSpPr txBox="1"/>
          <p:nvPr/>
        </p:nvSpPr>
        <p:spPr>
          <a:xfrm>
            <a:off x="695400" y="976313"/>
            <a:ext cx="4079875" cy="522287"/>
          </a:xfrm>
          <a:prstGeom prst="rect">
            <a:avLst/>
          </a:prstGeom>
          <a:noFill/>
          <a:ln w="9525">
            <a:noFill/>
          </a:ln>
        </p:spPr>
        <p:txBody>
          <a:bodyPr>
            <a:spAutoFit/>
          </a:bodyPr>
          <a:lstStyle/>
          <a:p>
            <a:pPr>
              <a:spcBef>
                <a:spcPct val="50000"/>
              </a:spcBef>
            </a:pPr>
            <a:r>
              <a:rPr lang="zh-CN" altLang="en-US" sz="2800" noProof="1">
                <a:solidFill>
                  <a:srgbClr val="FF0000"/>
                </a:solidFill>
                <a:effectLst>
                  <a:outerShdw blurRad="38100" dist="38100" dir="2700000">
                    <a:srgbClr val="C0C0C0"/>
                  </a:outerShdw>
                </a:effectLst>
              </a:rPr>
              <a:t>一、什么是操作系统</a:t>
            </a:r>
          </a:p>
        </p:txBody>
      </p:sp>
      <p:sp>
        <p:nvSpPr>
          <p:cNvPr id="105" name="矩形 104">
            <a:extLst>
              <a:ext uri="{FF2B5EF4-FFF2-40B4-BE49-F238E27FC236}">
                <a16:creationId xmlns:a16="http://schemas.microsoft.com/office/drawing/2014/main" id="{88E9C50C-FC94-4E8D-B96E-56FEC59212E9}"/>
              </a:ext>
            </a:extLst>
          </p:cNvPr>
          <p:cNvSpPr>
            <a:spLocks noChangeArrowheads="1" noChangeShapeType="1" noTextEdit="1"/>
          </p:cNvSpPr>
          <p:nvPr/>
        </p:nvSpPr>
        <p:spPr bwMode="auto">
          <a:xfrm>
            <a:off x="263352" y="158001"/>
            <a:ext cx="4608513"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1.1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操作系统的定义与目标</a:t>
            </a:r>
          </a:p>
        </p:txBody>
      </p:sp>
    </p:spTree>
    <p:custDataLst>
      <p:tags r:id="rId1"/>
    </p:custDataLst>
    <p:extLst>
      <p:ext uri="{BB962C8B-B14F-4D97-AF65-F5344CB8AC3E}">
        <p14:creationId xmlns:p14="http://schemas.microsoft.com/office/powerpoint/2010/main" val="71706173"/>
      </p:ext>
    </p:extLst>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220"/>
                                        </p:tgtEl>
                                        <p:attrNameLst>
                                          <p:attrName>style.visibility</p:attrName>
                                        </p:attrNameLst>
                                      </p:cBhvr>
                                      <p:to>
                                        <p:strVal val="visible"/>
                                      </p:to>
                                    </p:set>
                                    <p:anim calcmode="lin" valueType="num">
                                      <p:cBhvr additive="base">
                                        <p:cTn id="7" dur="500" fill="hold"/>
                                        <p:tgtEl>
                                          <p:spTgt spid="9220"/>
                                        </p:tgtEl>
                                        <p:attrNameLst>
                                          <p:attrName>ppt_x</p:attrName>
                                        </p:attrNameLst>
                                      </p:cBhvr>
                                      <p:tavLst>
                                        <p:tav tm="0">
                                          <p:val>
                                            <p:strVal val="#ppt_x"/>
                                          </p:val>
                                        </p:tav>
                                        <p:tav tm="100000">
                                          <p:val>
                                            <p:strVal val="#ppt_x"/>
                                          </p:val>
                                        </p:tav>
                                      </p:tavLst>
                                    </p:anim>
                                    <p:anim calcmode="lin" valueType="num">
                                      <p:cBhvr additive="base">
                                        <p:cTn id="8" dur="500" fill="hold"/>
                                        <p:tgtEl>
                                          <p:spTgt spid="9220"/>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0658"/>
                                        </p:tgtEl>
                                        <p:attrNameLst>
                                          <p:attrName>style.visibility</p:attrName>
                                        </p:attrNameLst>
                                      </p:cBhvr>
                                      <p:to>
                                        <p:strVal val="visible"/>
                                      </p:to>
                                    </p:set>
                                    <p:anim calcmode="lin" valueType="num">
                                      <p:cBhvr additive="base">
                                        <p:cTn id="12" dur="500" fill="hold"/>
                                        <p:tgtEl>
                                          <p:spTgt spid="70658"/>
                                        </p:tgtEl>
                                        <p:attrNameLst>
                                          <p:attrName>ppt_x</p:attrName>
                                        </p:attrNameLst>
                                      </p:cBhvr>
                                      <p:tavLst>
                                        <p:tav tm="0">
                                          <p:val>
                                            <p:strVal val="#ppt_x"/>
                                          </p:val>
                                        </p:tav>
                                        <p:tav tm="100000">
                                          <p:val>
                                            <p:strVal val="#ppt_x"/>
                                          </p:val>
                                        </p:tav>
                                      </p:tavLst>
                                    </p:anim>
                                    <p:anim calcmode="lin" valueType="num">
                                      <p:cBhvr additive="base">
                                        <p:cTn id="13" dur="500" fill="hold"/>
                                        <p:tgtEl>
                                          <p:spTgt spid="70658"/>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70668"/>
                                        </p:tgtEl>
                                        <p:attrNameLst>
                                          <p:attrName>style.visibility</p:attrName>
                                        </p:attrNameLst>
                                      </p:cBhvr>
                                      <p:to>
                                        <p:strVal val="visible"/>
                                      </p:to>
                                    </p:set>
                                    <p:anim calcmode="lin" valueType="num">
                                      <p:cBhvr additive="base">
                                        <p:cTn id="17" dur="500" fill="hold"/>
                                        <p:tgtEl>
                                          <p:spTgt spid="70668"/>
                                        </p:tgtEl>
                                        <p:attrNameLst>
                                          <p:attrName>ppt_x</p:attrName>
                                        </p:attrNameLst>
                                      </p:cBhvr>
                                      <p:tavLst>
                                        <p:tav tm="0">
                                          <p:val>
                                            <p:strVal val="#ppt_x"/>
                                          </p:val>
                                        </p:tav>
                                        <p:tav tm="100000">
                                          <p:val>
                                            <p:strVal val="#ppt_x"/>
                                          </p:val>
                                        </p:tav>
                                      </p:tavLst>
                                    </p:anim>
                                    <p:anim calcmode="lin" valueType="num">
                                      <p:cBhvr additive="base">
                                        <p:cTn id="18" dur="500" fill="hold"/>
                                        <p:tgtEl>
                                          <p:spTgt spid="70668"/>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70670"/>
                                        </p:tgtEl>
                                        <p:attrNameLst>
                                          <p:attrName>style.visibility</p:attrName>
                                        </p:attrNameLst>
                                      </p:cBhvr>
                                      <p:to>
                                        <p:strVal val="visible"/>
                                      </p:to>
                                    </p:set>
                                    <p:anim calcmode="lin" valueType="num">
                                      <p:cBhvr additive="base">
                                        <p:cTn id="22" dur="500" fill="hold"/>
                                        <p:tgtEl>
                                          <p:spTgt spid="70670"/>
                                        </p:tgtEl>
                                        <p:attrNameLst>
                                          <p:attrName>ppt_x</p:attrName>
                                        </p:attrNameLst>
                                      </p:cBhvr>
                                      <p:tavLst>
                                        <p:tav tm="0">
                                          <p:val>
                                            <p:strVal val="#ppt_x"/>
                                          </p:val>
                                        </p:tav>
                                        <p:tav tm="100000">
                                          <p:val>
                                            <p:strVal val="#ppt_x"/>
                                          </p:val>
                                        </p:tav>
                                      </p:tavLst>
                                    </p:anim>
                                    <p:anim calcmode="lin" valueType="num">
                                      <p:cBhvr additive="base">
                                        <p:cTn id="23" dur="500" fill="hold"/>
                                        <p:tgtEl>
                                          <p:spTgt spid="70670"/>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70669"/>
                                        </p:tgtEl>
                                        <p:attrNameLst>
                                          <p:attrName>style.visibility</p:attrName>
                                        </p:attrNameLst>
                                      </p:cBhvr>
                                      <p:to>
                                        <p:strVal val="visible"/>
                                      </p:to>
                                    </p:set>
                                    <p:anim calcmode="lin" valueType="num">
                                      <p:cBhvr additive="base">
                                        <p:cTn id="27" dur="500" fill="hold"/>
                                        <p:tgtEl>
                                          <p:spTgt spid="70669"/>
                                        </p:tgtEl>
                                        <p:attrNameLst>
                                          <p:attrName>ppt_x</p:attrName>
                                        </p:attrNameLst>
                                      </p:cBhvr>
                                      <p:tavLst>
                                        <p:tav tm="0">
                                          <p:val>
                                            <p:strVal val="#ppt_x"/>
                                          </p:val>
                                        </p:tav>
                                        <p:tav tm="100000">
                                          <p:val>
                                            <p:strVal val="#ppt_x"/>
                                          </p:val>
                                        </p:tav>
                                      </p:tavLst>
                                    </p:anim>
                                    <p:anim calcmode="lin" valueType="num">
                                      <p:cBhvr additive="base">
                                        <p:cTn id="28" dur="500" fill="hold"/>
                                        <p:tgtEl>
                                          <p:spTgt spid="70669"/>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70673"/>
                                        </p:tgtEl>
                                        <p:attrNameLst>
                                          <p:attrName>style.visibility</p:attrName>
                                        </p:attrNameLst>
                                      </p:cBhvr>
                                      <p:to>
                                        <p:strVal val="visible"/>
                                      </p:to>
                                    </p:set>
                                    <p:animEffect transition="in" filter="fade">
                                      <p:cBhvr>
                                        <p:cTn id="32" dur="2000"/>
                                        <p:tgtEl>
                                          <p:spTgt spid="70673"/>
                                        </p:tgtEl>
                                      </p:cBhvr>
                                    </p:animEffect>
                                  </p:childTnLst>
                                </p:cTn>
                              </p:par>
                            </p:childTnLst>
                          </p:cTn>
                        </p:par>
                        <p:par>
                          <p:cTn id="33" fill="hold" nodeType="afterGroup">
                            <p:stCondLst>
                              <p:cond delay="4500"/>
                            </p:stCondLst>
                            <p:childTnLst>
                              <p:par>
                                <p:cTn id="34" presetID="2" presetClass="entr" presetSubtype="4" fill="hold" nodeType="afterEffect">
                                  <p:stCondLst>
                                    <p:cond delay="0"/>
                                  </p:stCondLst>
                                  <p:childTnLst>
                                    <p:set>
                                      <p:cBhvr>
                                        <p:cTn id="35" dur="1" fill="hold">
                                          <p:stCondLst>
                                            <p:cond delay="0"/>
                                          </p:stCondLst>
                                        </p:cTn>
                                        <p:tgtEl>
                                          <p:spTgt spid="70792"/>
                                        </p:tgtEl>
                                        <p:attrNameLst>
                                          <p:attrName>style.visibility</p:attrName>
                                        </p:attrNameLst>
                                      </p:cBhvr>
                                      <p:to>
                                        <p:strVal val="visible"/>
                                      </p:to>
                                    </p:set>
                                    <p:anim calcmode="lin" valueType="num">
                                      <p:cBhvr additive="base">
                                        <p:cTn id="36" dur="500" fill="hold"/>
                                        <p:tgtEl>
                                          <p:spTgt spid="70792"/>
                                        </p:tgtEl>
                                        <p:attrNameLst>
                                          <p:attrName>ppt_x</p:attrName>
                                        </p:attrNameLst>
                                      </p:cBhvr>
                                      <p:tavLst>
                                        <p:tav tm="0">
                                          <p:val>
                                            <p:strVal val="#ppt_x"/>
                                          </p:val>
                                        </p:tav>
                                        <p:tav tm="100000">
                                          <p:val>
                                            <p:strVal val="#ppt_x"/>
                                          </p:val>
                                        </p:tav>
                                      </p:tavLst>
                                    </p:anim>
                                    <p:anim calcmode="lin" valueType="num">
                                      <p:cBhvr additive="base">
                                        <p:cTn id="37" dur="500" fill="hold"/>
                                        <p:tgtEl>
                                          <p:spTgt spid="70792"/>
                                        </p:tgtEl>
                                        <p:attrNameLst>
                                          <p:attrName>ppt_y</p:attrName>
                                        </p:attrNameLst>
                                      </p:cBhvr>
                                      <p:tavLst>
                                        <p:tav tm="0">
                                          <p:val>
                                            <p:strVal val="1+#ppt_h/2"/>
                                          </p:val>
                                        </p:tav>
                                        <p:tav tm="100000">
                                          <p:val>
                                            <p:strVal val="#ppt_y"/>
                                          </p:val>
                                        </p:tav>
                                      </p:tavLst>
                                    </p:anim>
                                  </p:childTnLst>
                                </p:cTn>
                              </p:par>
                            </p:childTnLst>
                          </p:cTn>
                        </p:par>
                        <p:par>
                          <p:cTn id="38" fill="hold" nodeType="afterGroup">
                            <p:stCondLst>
                              <p:cond delay="5000"/>
                            </p:stCondLst>
                            <p:childTnLst>
                              <p:par>
                                <p:cTn id="39" presetID="2" presetClass="entr" presetSubtype="4" fill="hold" grpId="0" nodeType="afterEffect">
                                  <p:stCondLst>
                                    <p:cond delay="0"/>
                                  </p:stCondLst>
                                  <p:childTnLst>
                                    <p:set>
                                      <p:cBhvr>
                                        <p:cTn id="40" dur="1" fill="hold">
                                          <p:stCondLst>
                                            <p:cond delay="0"/>
                                          </p:stCondLst>
                                        </p:cTn>
                                        <p:tgtEl>
                                          <p:spTgt spid="70697"/>
                                        </p:tgtEl>
                                        <p:attrNameLst>
                                          <p:attrName>style.visibility</p:attrName>
                                        </p:attrNameLst>
                                      </p:cBhvr>
                                      <p:to>
                                        <p:strVal val="visible"/>
                                      </p:to>
                                    </p:set>
                                    <p:anim calcmode="lin" valueType="num">
                                      <p:cBhvr additive="base">
                                        <p:cTn id="41" dur="500" fill="hold"/>
                                        <p:tgtEl>
                                          <p:spTgt spid="70697"/>
                                        </p:tgtEl>
                                        <p:attrNameLst>
                                          <p:attrName>ppt_x</p:attrName>
                                        </p:attrNameLst>
                                      </p:cBhvr>
                                      <p:tavLst>
                                        <p:tav tm="0">
                                          <p:val>
                                            <p:strVal val="#ppt_x"/>
                                          </p:val>
                                        </p:tav>
                                        <p:tav tm="100000">
                                          <p:val>
                                            <p:strVal val="#ppt_x"/>
                                          </p:val>
                                        </p:tav>
                                      </p:tavLst>
                                    </p:anim>
                                    <p:anim calcmode="lin" valueType="num">
                                      <p:cBhvr additive="base">
                                        <p:cTn id="42" dur="500" fill="hold"/>
                                        <p:tgtEl>
                                          <p:spTgt spid="70697"/>
                                        </p:tgtEl>
                                        <p:attrNameLst>
                                          <p:attrName>ppt_y</p:attrName>
                                        </p:attrNameLst>
                                      </p:cBhvr>
                                      <p:tavLst>
                                        <p:tav tm="0">
                                          <p:val>
                                            <p:strVal val="1+#ppt_h/2"/>
                                          </p:val>
                                        </p:tav>
                                        <p:tav tm="100000">
                                          <p:val>
                                            <p:strVal val="#ppt_y"/>
                                          </p:val>
                                        </p:tav>
                                      </p:tavLst>
                                    </p:anim>
                                  </p:childTnLst>
                                </p:cTn>
                              </p:par>
                            </p:childTnLst>
                          </p:cTn>
                        </p:par>
                        <p:par>
                          <p:cTn id="43" fill="hold" nodeType="afterGroup">
                            <p:stCondLst>
                              <p:cond delay="5500"/>
                            </p:stCondLst>
                            <p:childTnLst>
                              <p:par>
                                <p:cTn id="44" presetID="2" presetClass="entr" presetSubtype="4" fill="hold" grpId="0" nodeType="afterEffect">
                                  <p:stCondLst>
                                    <p:cond delay="0"/>
                                  </p:stCondLst>
                                  <p:childTnLst>
                                    <p:set>
                                      <p:cBhvr>
                                        <p:cTn id="45" dur="1" fill="hold">
                                          <p:stCondLst>
                                            <p:cond delay="0"/>
                                          </p:stCondLst>
                                        </p:cTn>
                                        <p:tgtEl>
                                          <p:spTgt spid="70789"/>
                                        </p:tgtEl>
                                        <p:attrNameLst>
                                          <p:attrName>style.visibility</p:attrName>
                                        </p:attrNameLst>
                                      </p:cBhvr>
                                      <p:to>
                                        <p:strVal val="visible"/>
                                      </p:to>
                                    </p:set>
                                    <p:anim calcmode="lin" valueType="num">
                                      <p:cBhvr additive="base">
                                        <p:cTn id="46" dur="500" fill="hold"/>
                                        <p:tgtEl>
                                          <p:spTgt spid="70789"/>
                                        </p:tgtEl>
                                        <p:attrNameLst>
                                          <p:attrName>ppt_x</p:attrName>
                                        </p:attrNameLst>
                                      </p:cBhvr>
                                      <p:tavLst>
                                        <p:tav tm="0">
                                          <p:val>
                                            <p:strVal val="#ppt_x"/>
                                          </p:val>
                                        </p:tav>
                                        <p:tav tm="100000">
                                          <p:val>
                                            <p:strVal val="#ppt_x"/>
                                          </p:val>
                                        </p:tav>
                                      </p:tavLst>
                                    </p:anim>
                                    <p:anim calcmode="lin" valueType="num">
                                      <p:cBhvr additive="base">
                                        <p:cTn id="47" dur="500" fill="hold"/>
                                        <p:tgtEl>
                                          <p:spTgt spid="70789"/>
                                        </p:tgtEl>
                                        <p:attrNameLst>
                                          <p:attrName>ppt_y</p:attrName>
                                        </p:attrNameLst>
                                      </p:cBhvr>
                                      <p:tavLst>
                                        <p:tav tm="0">
                                          <p:val>
                                            <p:strVal val="1+#ppt_h/2"/>
                                          </p:val>
                                        </p:tav>
                                        <p:tav tm="100000">
                                          <p:val>
                                            <p:strVal val="#ppt_y"/>
                                          </p:val>
                                        </p:tav>
                                      </p:tavLst>
                                    </p:anim>
                                  </p:childTnLst>
                                </p:cTn>
                              </p:par>
                            </p:childTnLst>
                          </p:cTn>
                        </p:par>
                        <p:par>
                          <p:cTn id="48" fill="hold">
                            <p:stCondLst>
                              <p:cond delay="6000"/>
                            </p:stCondLst>
                            <p:childTnLst>
                              <p:par>
                                <p:cTn id="49" presetID="2" presetClass="entr" presetSubtype="4" fill="hold" grpId="0" nodeType="afterEffect">
                                  <p:stCondLst>
                                    <p:cond delay="0"/>
                                  </p:stCondLst>
                                  <p:childTnLst>
                                    <p:set>
                                      <p:cBhvr>
                                        <p:cTn id="50" dur="1" fill="hold">
                                          <p:stCondLst>
                                            <p:cond delay="0"/>
                                          </p:stCondLst>
                                        </p:cTn>
                                        <p:tgtEl>
                                          <p:spTgt spid="103"/>
                                        </p:tgtEl>
                                        <p:attrNameLst>
                                          <p:attrName>style.visibility</p:attrName>
                                        </p:attrNameLst>
                                      </p:cBhvr>
                                      <p:to>
                                        <p:strVal val="visible"/>
                                      </p:to>
                                    </p:set>
                                    <p:anim calcmode="lin" valueType="num">
                                      <p:cBhvr additive="base">
                                        <p:cTn id="51" dur="500" fill="hold"/>
                                        <p:tgtEl>
                                          <p:spTgt spid="103"/>
                                        </p:tgtEl>
                                        <p:attrNameLst>
                                          <p:attrName>ppt_x</p:attrName>
                                        </p:attrNameLst>
                                      </p:cBhvr>
                                      <p:tavLst>
                                        <p:tav tm="0">
                                          <p:val>
                                            <p:strVal val="#ppt_x"/>
                                          </p:val>
                                        </p:tav>
                                        <p:tav tm="100000">
                                          <p:val>
                                            <p:strVal val="#ppt_x"/>
                                          </p:val>
                                        </p:tav>
                                      </p:tavLst>
                                    </p:anim>
                                    <p:anim calcmode="lin" valueType="num">
                                      <p:cBhvr additive="base">
                                        <p:cTn id="52" dur="500" fill="hold"/>
                                        <p:tgtEl>
                                          <p:spTgt spid="103"/>
                                        </p:tgtEl>
                                        <p:attrNameLst>
                                          <p:attrName>ppt_y</p:attrName>
                                        </p:attrNameLst>
                                      </p:cBhvr>
                                      <p:tavLst>
                                        <p:tav tm="0">
                                          <p:val>
                                            <p:strVal val="1+#ppt_h/2"/>
                                          </p:val>
                                        </p:tav>
                                        <p:tav tm="100000">
                                          <p:val>
                                            <p:strVal val="#ppt_y"/>
                                          </p:val>
                                        </p:tav>
                                      </p:tavLst>
                                    </p:anim>
                                  </p:childTnLst>
                                </p:cTn>
                              </p:par>
                            </p:childTnLst>
                          </p:cTn>
                        </p:par>
                        <p:par>
                          <p:cTn id="53" fill="hold">
                            <p:stCondLst>
                              <p:cond delay="6500"/>
                            </p:stCondLst>
                            <p:childTnLst>
                              <p:par>
                                <p:cTn id="54" presetID="2" presetClass="entr" presetSubtype="4" fill="hold" grpId="0" nodeType="afterEffect">
                                  <p:stCondLst>
                                    <p:cond delay="0"/>
                                  </p:stCondLst>
                                  <p:childTnLst>
                                    <p:set>
                                      <p:cBhvr>
                                        <p:cTn id="55" dur="1" fill="hold">
                                          <p:stCondLst>
                                            <p:cond delay="0"/>
                                          </p:stCondLst>
                                        </p:cTn>
                                        <p:tgtEl>
                                          <p:spTgt spid="104"/>
                                        </p:tgtEl>
                                        <p:attrNameLst>
                                          <p:attrName>style.visibility</p:attrName>
                                        </p:attrNameLst>
                                      </p:cBhvr>
                                      <p:to>
                                        <p:strVal val="visible"/>
                                      </p:to>
                                    </p:set>
                                    <p:anim calcmode="lin" valueType="num">
                                      <p:cBhvr additive="base">
                                        <p:cTn id="56" dur="500" fill="hold"/>
                                        <p:tgtEl>
                                          <p:spTgt spid="104"/>
                                        </p:tgtEl>
                                        <p:attrNameLst>
                                          <p:attrName>ppt_x</p:attrName>
                                        </p:attrNameLst>
                                      </p:cBhvr>
                                      <p:tavLst>
                                        <p:tav tm="0">
                                          <p:val>
                                            <p:strVal val="#ppt_x"/>
                                          </p:val>
                                        </p:tav>
                                        <p:tav tm="100000">
                                          <p:val>
                                            <p:strVal val="#ppt_x"/>
                                          </p:val>
                                        </p:tav>
                                      </p:tavLst>
                                    </p:anim>
                                    <p:anim calcmode="lin" valueType="num">
                                      <p:cBhvr additive="base">
                                        <p:cTn id="57"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bldLvl="0" animBg="1"/>
      <p:bldP spid="9220" grpId="0" bldLvl="0" animBg="1"/>
      <p:bldP spid="70668" grpId="0"/>
      <p:bldP spid="70669" grpId="0"/>
      <p:bldP spid="70673" grpId="0" bldLvl="0" animBg="1"/>
      <p:bldP spid="70697" grpId="0"/>
      <p:bldP spid="70789" grpId="0" bldLvl="0" animBg="1"/>
      <p:bldP spid="103" grpId="0" bldLvl="0" animBg="1"/>
      <p:bldP spid="10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AutoShape 3">
            <a:extLst>
              <a:ext uri="{FF2B5EF4-FFF2-40B4-BE49-F238E27FC236}">
                <a16:creationId xmlns:a16="http://schemas.microsoft.com/office/drawing/2014/main" id="{C1E324FC-C1F3-41B4-862F-28668EB87825}"/>
              </a:ext>
            </a:extLst>
          </p:cNvPr>
          <p:cNvSpPr>
            <a:spLocks noChangeArrowheads="1"/>
          </p:cNvSpPr>
          <p:nvPr/>
        </p:nvSpPr>
        <p:spPr bwMode="auto">
          <a:xfrm>
            <a:off x="1199456" y="1844824"/>
            <a:ext cx="3812679" cy="4406900"/>
          </a:xfrm>
          <a:prstGeom prst="roundRect">
            <a:avLst>
              <a:gd name="adj" fmla="val 8014"/>
            </a:avLst>
          </a:prstGeom>
          <a:solidFill>
            <a:srgbClr val="F8F8F8"/>
          </a:solidFill>
          <a:ln w="9525">
            <a:solidFill>
              <a:schemeClr val="accent1"/>
            </a:solidFill>
            <a:round/>
            <a:headEnd/>
            <a:tailEnd/>
          </a:ln>
        </p:spPr>
        <p:txBody>
          <a:bodyPr wrap="none" anchor="ctr"/>
          <a:lstStyle/>
          <a:p>
            <a:endParaRPr lang="zh-CN" altLang="en-US" b="0"/>
          </a:p>
        </p:txBody>
      </p:sp>
      <p:sp>
        <p:nvSpPr>
          <p:cNvPr id="9220" name="AutoShape 4">
            <a:extLst>
              <a:ext uri="{FF2B5EF4-FFF2-40B4-BE49-F238E27FC236}">
                <a16:creationId xmlns:a16="http://schemas.microsoft.com/office/drawing/2014/main" id="{5B2416F9-DA10-40AD-9FA2-796C795E3A06}"/>
              </a:ext>
            </a:extLst>
          </p:cNvPr>
          <p:cNvSpPr>
            <a:spLocks noChangeArrowheads="1"/>
          </p:cNvSpPr>
          <p:nvPr/>
        </p:nvSpPr>
        <p:spPr bwMode="auto">
          <a:xfrm>
            <a:off x="1267719" y="1930549"/>
            <a:ext cx="3672408" cy="4248150"/>
          </a:xfrm>
          <a:prstGeom prst="roundRect">
            <a:avLst>
              <a:gd name="adj" fmla="val 7912"/>
            </a:avLst>
          </a:prstGeom>
          <a:gradFill rotWithShape="1">
            <a:gsLst>
              <a:gs pos="0">
                <a:srgbClr val="CFEBB2"/>
              </a:gs>
              <a:gs pos="100000">
                <a:schemeClr val="accent1">
                  <a:alpha val="50000"/>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b="0"/>
          </a:p>
        </p:txBody>
      </p:sp>
      <p:sp>
        <p:nvSpPr>
          <p:cNvPr id="326660" name="Rectangle 17">
            <a:extLst>
              <a:ext uri="{FF2B5EF4-FFF2-40B4-BE49-F238E27FC236}">
                <a16:creationId xmlns:a16="http://schemas.microsoft.com/office/drawing/2014/main" id="{6730B0DD-FFE1-446D-8C43-0572AF1C7AB8}"/>
              </a:ext>
            </a:extLst>
          </p:cNvPr>
          <p:cNvSpPr/>
          <p:nvPr/>
        </p:nvSpPr>
        <p:spPr>
          <a:xfrm>
            <a:off x="1483619" y="2001987"/>
            <a:ext cx="2952750" cy="460375"/>
          </a:xfrm>
          <a:prstGeom prst="rect">
            <a:avLst/>
          </a:prstGeom>
          <a:noFill/>
          <a:ln w="9525">
            <a:noFill/>
          </a:ln>
        </p:spPr>
        <p:txBody>
          <a:bodyPr>
            <a:spAutoFit/>
          </a:bodyPr>
          <a:lstStyle/>
          <a:p>
            <a:pPr>
              <a:buClr>
                <a:srgbClr val="FF0066"/>
              </a:buClr>
              <a:buSzPct val="75000"/>
              <a:buFont typeface="Arial" panose="020B0604020202020204" pitchFamily="34" charset="0"/>
              <a:buNone/>
            </a:pPr>
            <a:r>
              <a:rPr lang="zh-CN" altLang="en-US" sz="2400" noProof="1">
                <a:solidFill>
                  <a:srgbClr val="FF0000"/>
                </a:solidFill>
                <a:effectLst>
                  <a:outerShdw blurRad="38100" dist="38100" dir="2700000">
                    <a:srgbClr val="C0C0C0"/>
                  </a:outerShdw>
                </a:effectLst>
              </a:rPr>
              <a:t>从应用程序员的观点</a:t>
            </a:r>
            <a:endParaRPr lang="en-US" altLang="zh-CN" sz="2400" noProof="1">
              <a:solidFill>
                <a:srgbClr val="FF0000"/>
              </a:solidFill>
              <a:effectLst>
                <a:outerShdw blurRad="38100" dist="38100" dir="2700000">
                  <a:srgbClr val="C0C0C0"/>
                </a:outerShdw>
              </a:effectLst>
            </a:endParaRPr>
          </a:p>
        </p:txBody>
      </p:sp>
      <p:sp>
        <p:nvSpPr>
          <p:cNvPr id="326661" name="Text Box 19">
            <a:extLst>
              <a:ext uri="{FF2B5EF4-FFF2-40B4-BE49-F238E27FC236}">
                <a16:creationId xmlns:a16="http://schemas.microsoft.com/office/drawing/2014/main" id="{000E9704-5D87-4AEA-9917-C62B3E7A2B06}"/>
              </a:ext>
            </a:extLst>
          </p:cNvPr>
          <p:cNvSpPr txBox="1"/>
          <p:nvPr/>
        </p:nvSpPr>
        <p:spPr>
          <a:xfrm>
            <a:off x="1555751" y="2477924"/>
            <a:ext cx="2952750" cy="3046988"/>
          </a:xfrm>
          <a:prstGeom prst="rect">
            <a:avLst/>
          </a:prstGeom>
          <a:noFill/>
          <a:ln w="9525">
            <a:noFill/>
          </a:ln>
        </p:spPr>
        <p:txBody>
          <a:bodyPr wrap="square">
            <a:spAutoFit/>
          </a:bodyPr>
          <a:lstStyle/>
          <a:p>
            <a:pPr eaLnBrk="0" hangingPunct="0"/>
            <a:r>
              <a:rPr lang="zh-CN" altLang="en-US" sz="2400" noProof="1">
                <a:solidFill>
                  <a:srgbClr val="000000"/>
                </a:solidFill>
                <a:effectLst>
                  <a:outerShdw blurRad="38100" dist="38100" dir="2700000">
                    <a:srgbClr val="C0C0C0"/>
                  </a:outerShdw>
                </a:effectLst>
              </a:rPr>
              <a:t>       操作系统提供了一些用于读写记录，进程管理和内存管理的一些服务，从系统程序的观点来排，操作系统被认为是由许多可调用程序或服务组成的集合。</a:t>
            </a:r>
          </a:p>
        </p:txBody>
      </p:sp>
      <p:grpSp>
        <p:nvGrpSpPr>
          <p:cNvPr id="326662" name="Group 21">
            <a:extLst>
              <a:ext uri="{FF2B5EF4-FFF2-40B4-BE49-F238E27FC236}">
                <a16:creationId xmlns:a16="http://schemas.microsoft.com/office/drawing/2014/main" id="{6C1F1444-E8F9-47C9-B09B-C7458B29EC11}"/>
              </a:ext>
            </a:extLst>
          </p:cNvPr>
          <p:cNvGrpSpPr>
            <a:grpSpLocks/>
          </p:cNvGrpSpPr>
          <p:nvPr/>
        </p:nvGrpSpPr>
        <p:grpSpPr bwMode="auto">
          <a:xfrm>
            <a:off x="1267719" y="2146449"/>
            <a:ext cx="219075" cy="212725"/>
            <a:chOff x="2928" y="2208"/>
            <a:chExt cx="262" cy="262"/>
          </a:xfrm>
        </p:grpSpPr>
        <p:sp>
          <p:nvSpPr>
            <p:cNvPr id="101382" name="Oval 22">
              <a:extLst>
                <a:ext uri="{FF2B5EF4-FFF2-40B4-BE49-F238E27FC236}">
                  <a16:creationId xmlns:a16="http://schemas.microsoft.com/office/drawing/2014/main" id="{1B7EF8E2-0F61-4B9E-A27A-A255C98EB47A}"/>
                </a:ext>
              </a:extLst>
            </p:cNvPr>
            <p:cNvSpPr>
              <a:spLocks noChangeArrowheads="1"/>
            </p:cNvSpPr>
            <p:nvPr/>
          </p:nvSpPr>
          <p:spPr bwMode="auto">
            <a:xfrm>
              <a:off x="2928" y="2208"/>
              <a:ext cx="262" cy="262"/>
            </a:xfrm>
            <a:prstGeom prst="ellipse">
              <a:avLst/>
            </a:prstGeom>
            <a:gradFill rotWithShape="1">
              <a:gsLst>
                <a:gs pos="0">
                  <a:srgbClr val="C0C6D3"/>
                </a:gs>
                <a:gs pos="100000">
                  <a:srgbClr val="223864"/>
                </a:gs>
              </a:gsLst>
              <a:lin ang="2700000" scaled="1"/>
            </a:gradFill>
            <a:ln w="12700">
              <a:solidFill>
                <a:srgbClr val="F8F8F8"/>
              </a:solidFill>
              <a:round/>
              <a:headEnd/>
              <a:tailEnd/>
            </a:ln>
            <a:effectLst>
              <a:outerShdw dist="35921" dir="2700000" algn="ctr" rotWithShape="0">
                <a:srgbClr val="1C1C1C">
                  <a:alpha val="50000"/>
                </a:srgbClr>
              </a:outerShdw>
            </a:effectLst>
          </p:spPr>
          <p:txBody>
            <a:bodyPr wrap="none" anchor="ctr"/>
            <a:lstStyle/>
            <a:p>
              <a:endParaRPr lang="zh-CN" altLang="en-US" b="0"/>
            </a:p>
          </p:txBody>
        </p:sp>
        <p:sp>
          <p:nvSpPr>
            <p:cNvPr id="101383" name="Oval 23">
              <a:extLst>
                <a:ext uri="{FF2B5EF4-FFF2-40B4-BE49-F238E27FC236}">
                  <a16:creationId xmlns:a16="http://schemas.microsoft.com/office/drawing/2014/main" id="{2FF79B14-E4DA-450B-8CCA-F42047F5642F}"/>
                </a:ext>
              </a:extLst>
            </p:cNvPr>
            <p:cNvSpPr>
              <a:spLocks noChangeArrowheads="1"/>
            </p:cNvSpPr>
            <p:nvPr/>
          </p:nvSpPr>
          <p:spPr bwMode="auto">
            <a:xfrm>
              <a:off x="2949" y="2230"/>
              <a:ext cx="218" cy="218"/>
            </a:xfrm>
            <a:prstGeom prst="ellipse">
              <a:avLst/>
            </a:prstGeom>
            <a:gradFill rotWithShape="1">
              <a:gsLst>
                <a:gs pos="0">
                  <a:schemeClr val="accent1"/>
                </a:gs>
                <a:gs pos="100000">
                  <a:srgbClr val="AEDE7F"/>
                </a:gs>
              </a:gsLst>
              <a:lin ang="2700000" scaled="1"/>
            </a:gra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b="0"/>
            </a:p>
          </p:txBody>
        </p:sp>
      </p:grpSp>
      <p:sp>
        <p:nvSpPr>
          <p:cNvPr id="326758" name="矩形 326757">
            <a:extLst>
              <a:ext uri="{FF2B5EF4-FFF2-40B4-BE49-F238E27FC236}">
                <a16:creationId xmlns:a16="http://schemas.microsoft.com/office/drawing/2014/main" id="{C4532A3F-A86E-4927-AD78-7C26124D7479}"/>
              </a:ext>
            </a:extLst>
          </p:cNvPr>
          <p:cNvSpPr/>
          <p:nvPr/>
        </p:nvSpPr>
        <p:spPr>
          <a:xfrm>
            <a:off x="5516191" y="1884074"/>
            <a:ext cx="5976664" cy="4478149"/>
          </a:xfrm>
          <a:prstGeom prst="rect">
            <a:avLst/>
          </a:prstGeom>
          <a:noFill/>
          <a:ln w="9525">
            <a:noFill/>
          </a:ln>
          <a:effectLst>
            <a:prstShdw prst="shdw17" dist="17961" dir="2699999">
              <a:schemeClr val="accent1">
                <a:gamma/>
                <a:shade val="60000"/>
                <a:invGamma/>
              </a:schemeClr>
            </a:prstShdw>
          </a:effectLst>
        </p:spPr>
        <p:txBody>
          <a:bodyPr wrap="square">
            <a:spAutoFit/>
          </a:bodyPr>
          <a:lstStyle/>
          <a:p>
            <a:pPr>
              <a:spcBef>
                <a:spcPct val="5000"/>
              </a:spcBef>
              <a:spcAft>
                <a:spcPct val="5000"/>
              </a:spcAft>
            </a:pPr>
            <a:r>
              <a:rPr lang="en-US" altLang="zh-CN" sz="2000" dirty="0">
                <a:solidFill>
                  <a:srgbClr val="000000"/>
                </a:solidFill>
                <a:effectLst>
                  <a:outerShdw blurRad="38100" dist="38100" dir="2700000" algn="tl">
                    <a:srgbClr val="C0C0C0"/>
                  </a:outerShdw>
                </a:effectLst>
              </a:rPr>
              <a:t>1</a:t>
            </a:r>
            <a:r>
              <a:rPr lang="zh-CN" altLang="en-US" sz="2000" dirty="0">
                <a:solidFill>
                  <a:srgbClr val="000000"/>
                </a:solidFill>
                <a:effectLst>
                  <a:outerShdw blurRad="38100" dist="38100" dir="2700000" algn="tl">
                    <a:srgbClr val="C0C0C0"/>
                  </a:outerShdw>
                </a:effectLst>
              </a:rPr>
              <a:t>、系统调用       </a:t>
            </a:r>
          </a:p>
          <a:p>
            <a:r>
              <a:rPr lang="zh-CN" altLang="en-US" sz="2000" dirty="0">
                <a:solidFill>
                  <a:srgbClr val="000000"/>
                </a:solidFill>
                <a:effectLst>
                  <a:outerShdw blurRad="38100" dist="38100" dir="2700000" algn="tl">
                    <a:srgbClr val="C0C0C0"/>
                  </a:outerShdw>
                </a:effectLst>
              </a:rPr>
              <a:t>　</a:t>
            </a:r>
            <a:r>
              <a:rPr lang="zh-CN" altLang="en-US" sz="2000" dirty="0">
                <a:solidFill>
                  <a:srgbClr val="0F06BA"/>
                </a:solidFill>
                <a:effectLst>
                  <a:outerShdw blurRad="38100" dist="38100" dir="2700000" algn="tl">
                    <a:srgbClr val="C0C0C0"/>
                  </a:outerShdw>
                </a:effectLst>
              </a:rPr>
              <a:t>　操作系统的主要功能是为应用程序的运行创建良好的环境，为了达到这个目的，内核提供一系列具备预定功能的多内核函数，通过一组称为系统调用（</a:t>
            </a:r>
            <a:r>
              <a:rPr lang="en-US" altLang="zh-CN" sz="2000" dirty="0">
                <a:solidFill>
                  <a:srgbClr val="0F06BA"/>
                </a:solidFill>
                <a:effectLst>
                  <a:outerShdw blurRad="38100" dist="38100" dir="2700000" algn="tl">
                    <a:srgbClr val="C0C0C0"/>
                  </a:outerShdw>
                </a:effectLst>
              </a:rPr>
              <a:t>system call)</a:t>
            </a:r>
            <a:r>
              <a:rPr lang="zh-CN" altLang="en-US" sz="2000" dirty="0">
                <a:solidFill>
                  <a:srgbClr val="0F06BA"/>
                </a:solidFill>
                <a:effectLst>
                  <a:outerShdw blurRad="38100" dist="38100" dir="2700000" algn="tl">
                    <a:srgbClr val="C0C0C0"/>
                  </a:outerShdw>
                </a:effectLst>
              </a:rPr>
              <a:t>的接口呈现给用户。系统调用把应用程序的请求传给内核，调用相应的的内核函数完成所需的处理，将处理结果返回给应用程序，如果没有系统调用和内核函数，用户将不能编写大型应用程序。</a:t>
            </a:r>
          </a:p>
          <a:p>
            <a:pPr>
              <a:spcBef>
                <a:spcPct val="10000"/>
              </a:spcBef>
              <a:spcAft>
                <a:spcPct val="10000"/>
              </a:spcAft>
            </a:pPr>
            <a:r>
              <a:rPr lang="en-US" altLang="zh-CN" sz="2000" dirty="0">
                <a:solidFill>
                  <a:srgbClr val="000000"/>
                </a:solidFill>
                <a:effectLst>
                  <a:outerShdw blurRad="38100" dist="38100" dir="2700000" algn="tl">
                    <a:srgbClr val="C0C0C0"/>
                  </a:outerShdw>
                </a:effectLst>
              </a:rPr>
              <a:t>2</a:t>
            </a:r>
            <a:r>
              <a:rPr lang="zh-CN" altLang="en-US" sz="2000" dirty="0">
                <a:solidFill>
                  <a:srgbClr val="000000"/>
                </a:solidFill>
                <a:effectLst>
                  <a:outerShdw blurRad="38100" dist="38100" dir="2700000" algn="tl">
                    <a:srgbClr val="C0C0C0"/>
                  </a:outerShdw>
                </a:effectLst>
              </a:rPr>
              <a:t>、可移植性</a:t>
            </a:r>
          </a:p>
          <a:p>
            <a:r>
              <a:rPr lang="zh-CN" altLang="en-US" sz="2000" dirty="0">
                <a:solidFill>
                  <a:srgbClr val="000000"/>
                </a:solidFill>
                <a:effectLst>
                  <a:outerShdw blurRad="38100" dist="38100" dir="2700000" algn="tl">
                    <a:srgbClr val="C0C0C0"/>
                  </a:outerShdw>
                </a:effectLst>
              </a:rPr>
              <a:t>　　</a:t>
            </a:r>
            <a:r>
              <a:rPr lang="zh-CN" altLang="en-US" sz="2000" dirty="0">
                <a:solidFill>
                  <a:srgbClr val="0F06BA"/>
                </a:solidFill>
                <a:effectLst>
                  <a:outerShdw blurRad="38100" dist="38100" dir="2700000" algn="tl">
                    <a:srgbClr val="C0C0C0"/>
                  </a:outerShdw>
                </a:effectLst>
              </a:rPr>
              <a:t>软件可移植性指与软件从某一环境转移到另一环境下的难易程度。为获得较高的可移植性，在设计过程中常采用通用的程序设计语言和运行支撑环境。 </a:t>
            </a:r>
          </a:p>
        </p:txBody>
      </p:sp>
      <p:sp>
        <p:nvSpPr>
          <p:cNvPr id="14" name="AutoShape 5">
            <a:extLst>
              <a:ext uri="{FF2B5EF4-FFF2-40B4-BE49-F238E27FC236}">
                <a16:creationId xmlns:a16="http://schemas.microsoft.com/office/drawing/2014/main" id="{03A297A1-D7F4-46C5-AC6C-6F17F434051B}"/>
              </a:ext>
            </a:extLst>
          </p:cNvPr>
          <p:cNvSpPr>
            <a:spLocks noChangeArrowheads="1"/>
          </p:cNvSpPr>
          <p:nvPr/>
        </p:nvSpPr>
        <p:spPr bwMode="auto">
          <a:xfrm>
            <a:off x="670112" y="956981"/>
            <a:ext cx="4248150" cy="647700"/>
          </a:xfrm>
          <a:prstGeom prst="roundRect">
            <a:avLst>
              <a:gd name="adj" fmla="val 16667"/>
            </a:avLst>
          </a:prstGeom>
          <a:solidFill>
            <a:srgbClr val="FFFFFF">
              <a:alpha val="89803"/>
            </a:srgbClr>
          </a:solidFill>
          <a:ln w="28575">
            <a:solidFill>
              <a:schemeClr val="accent1"/>
            </a:solidFill>
            <a:round/>
            <a:headEnd/>
            <a:tailEnd/>
          </a:ln>
        </p:spPr>
        <p:txBody>
          <a:bodyPr wrap="none" anchor="ctr"/>
          <a:lstStyle/>
          <a:p>
            <a:endParaRPr lang="zh-CN" altLang="en-US" b="0"/>
          </a:p>
        </p:txBody>
      </p:sp>
      <p:sp>
        <p:nvSpPr>
          <p:cNvPr id="15" name="Text Box 38">
            <a:extLst>
              <a:ext uri="{FF2B5EF4-FFF2-40B4-BE49-F238E27FC236}">
                <a16:creationId xmlns:a16="http://schemas.microsoft.com/office/drawing/2014/main" id="{D6A21569-631F-4C6C-9044-0EF1122ADDCA}"/>
              </a:ext>
            </a:extLst>
          </p:cNvPr>
          <p:cNvSpPr txBox="1"/>
          <p:nvPr/>
        </p:nvSpPr>
        <p:spPr>
          <a:xfrm>
            <a:off x="695400" y="976313"/>
            <a:ext cx="4079875" cy="522287"/>
          </a:xfrm>
          <a:prstGeom prst="rect">
            <a:avLst/>
          </a:prstGeom>
          <a:noFill/>
          <a:ln w="9525">
            <a:noFill/>
          </a:ln>
        </p:spPr>
        <p:txBody>
          <a:bodyPr>
            <a:spAutoFit/>
          </a:bodyPr>
          <a:lstStyle/>
          <a:p>
            <a:pPr>
              <a:spcBef>
                <a:spcPct val="50000"/>
              </a:spcBef>
            </a:pPr>
            <a:r>
              <a:rPr lang="zh-CN" altLang="en-US" sz="2800" noProof="1">
                <a:solidFill>
                  <a:srgbClr val="FF0000"/>
                </a:solidFill>
                <a:effectLst>
                  <a:outerShdw blurRad="38100" dist="38100" dir="2700000">
                    <a:srgbClr val="C0C0C0"/>
                  </a:outerShdw>
                </a:effectLst>
              </a:rPr>
              <a:t>一、什么是操作系统</a:t>
            </a:r>
          </a:p>
        </p:txBody>
      </p:sp>
      <p:sp>
        <p:nvSpPr>
          <p:cNvPr id="16" name="矩形 15">
            <a:extLst>
              <a:ext uri="{FF2B5EF4-FFF2-40B4-BE49-F238E27FC236}">
                <a16:creationId xmlns:a16="http://schemas.microsoft.com/office/drawing/2014/main" id="{19AD3E94-811F-4110-BFAB-F5DC923C3065}"/>
              </a:ext>
            </a:extLst>
          </p:cNvPr>
          <p:cNvSpPr>
            <a:spLocks noChangeArrowheads="1" noChangeShapeType="1" noTextEdit="1"/>
          </p:cNvSpPr>
          <p:nvPr/>
        </p:nvSpPr>
        <p:spPr bwMode="auto">
          <a:xfrm>
            <a:off x="263352" y="158001"/>
            <a:ext cx="4608513" cy="419100"/>
          </a:xfrm>
          <a:prstGeom prst="rect">
            <a:avLst/>
          </a:prstGeom>
        </p:spPr>
        <p:txBody>
          <a:bodyPr wrap="none" fromWordArt="1">
            <a:prstTxWarp prst="textPlain">
              <a:avLst>
                <a:gd name="adj" fmla="val 50000"/>
              </a:avLst>
            </a:prstTxWarp>
          </a:bodyPr>
          <a:lstStyle/>
          <a:p>
            <a:pPr algn="ctr"/>
            <a:r>
              <a:rPr lang="en-US" altLang="zh-CN"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1.1 </a:t>
            </a:r>
            <a:r>
              <a:rPr lang="zh-CN" altLang="en-US" sz="3600" kern="10" dirty="0">
                <a:ln w="19050">
                  <a:solidFill>
                    <a:srgbClr val="FFFFFF"/>
                  </a:solidFill>
                  <a:round/>
                  <a:headEnd/>
                  <a:tailEnd/>
                </a:ln>
                <a:solidFill>
                  <a:srgbClr val="FFFFFF"/>
                </a:solidFill>
                <a:effectLst>
                  <a:outerShdw dist="35921" dir="2700000" algn="ctr" rotWithShape="0">
                    <a:srgbClr val="990000"/>
                  </a:outerShdw>
                </a:effectLst>
                <a:latin typeface="宋体" panose="02010600030101010101" pitchFamily="2" charset="-122"/>
              </a:rPr>
              <a:t>操作系统的定义与目标</a:t>
            </a:r>
          </a:p>
        </p:txBody>
      </p:sp>
    </p:spTree>
    <p:custDataLst>
      <p:tags r:id="rId1"/>
    </p:custDataLst>
    <p:extLst>
      <p:ext uri="{BB962C8B-B14F-4D97-AF65-F5344CB8AC3E}">
        <p14:creationId xmlns:p14="http://schemas.microsoft.com/office/powerpoint/2010/main" val="1350899163"/>
      </p:ext>
    </p:extLst>
  </p:cSld>
  <p:clrMapOvr>
    <a:masterClrMapping/>
  </p:clrMapOvr>
  <p:transition>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220"/>
                                        </p:tgtEl>
                                        <p:attrNameLst>
                                          <p:attrName>style.visibility</p:attrName>
                                        </p:attrNameLst>
                                      </p:cBhvr>
                                      <p:to>
                                        <p:strVal val="visible"/>
                                      </p:to>
                                    </p:set>
                                    <p:anim calcmode="lin" valueType="num">
                                      <p:cBhvr additive="base">
                                        <p:cTn id="7" dur="500" fill="hold"/>
                                        <p:tgtEl>
                                          <p:spTgt spid="9220"/>
                                        </p:tgtEl>
                                        <p:attrNameLst>
                                          <p:attrName>ppt_x</p:attrName>
                                        </p:attrNameLst>
                                      </p:cBhvr>
                                      <p:tavLst>
                                        <p:tav tm="0">
                                          <p:val>
                                            <p:strVal val="#ppt_x"/>
                                          </p:val>
                                        </p:tav>
                                        <p:tav tm="100000">
                                          <p:val>
                                            <p:strVal val="#ppt_x"/>
                                          </p:val>
                                        </p:tav>
                                      </p:tavLst>
                                    </p:anim>
                                    <p:anim calcmode="lin" valueType="num">
                                      <p:cBhvr additive="base">
                                        <p:cTn id="8" dur="500" fill="hold"/>
                                        <p:tgtEl>
                                          <p:spTgt spid="9220"/>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26658"/>
                                        </p:tgtEl>
                                        <p:attrNameLst>
                                          <p:attrName>style.visibility</p:attrName>
                                        </p:attrNameLst>
                                      </p:cBhvr>
                                      <p:to>
                                        <p:strVal val="visible"/>
                                      </p:to>
                                    </p:set>
                                    <p:anim calcmode="lin" valueType="num">
                                      <p:cBhvr additive="base">
                                        <p:cTn id="12" dur="500" fill="hold"/>
                                        <p:tgtEl>
                                          <p:spTgt spid="326658"/>
                                        </p:tgtEl>
                                        <p:attrNameLst>
                                          <p:attrName>ppt_x</p:attrName>
                                        </p:attrNameLst>
                                      </p:cBhvr>
                                      <p:tavLst>
                                        <p:tav tm="0">
                                          <p:val>
                                            <p:strVal val="#ppt_x"/>
                                          </p:val>
                                        </p:tav>
                                        <p:tav tm="100000">
                                          <p:val>
                                            <p:strVal val="#ppt_x"/>
                                          </p:val>
                                        </p:tav>
                                      </p:tavLst>
                                    </p:anim>
                                    <p:anim calcmode="lin" valueType="num">
                                      <p:cBhvr additive="base">
                                        <p:cTn id="13" dur="500" fill="hold"/>
                                        <p:tgtEl>
                                          <p:spTgt spid="326658"/>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26660"/>
                                        </p:tgtEl>
                                        <p:attrNameLst>
                                          <p:attrName>style.visibility</p:attrName>
                                        </p:attrNameLst>
                                      </p:cBhvr>
                                      <p:to>
                                        <p:strVal val="visible"/>
                                      </p:to>
                                    </p:set>
                                    <p:anim calcmode="lin" valueType="num">
                                      <p:cBhvr additive="base">
                                        <p:cTn id="17" dur="500" fill="hold"/>
                                        <p:tgtEl>
                                          <p:spTgt spid="326660"/>
                                        </p:tgtEl>
                                        <p:attrNameLst>
                                          <p:attrName>ppt_x</p:attrName>
                                        </p:attrNameLst>
                                      </p:cBhvr>
                                      <p:tavLst>
                                        <p:tav tm="0">
                                          <p:val>
                                            <p:strVal val="#ppt_x"/>
                                          </p:val>
                                        </p:tav>
                                        <p:tav tm="100000">
                                          <p:val>
                                            <p:strVal val="#ppt_x"/>
                                          </p:val>
                                        </p:tav>
                                      </p:tavLst>
                                    </p:anim>
                                    <p:anim calcmode="lin" valueType="num">
                                      <p:cBhvr additive="base">
                                        <p:cTn id="18" dur="500" fill="hold"/>
                                        <p:tgtEl>
                                          <p:spTgt spid="326660"/>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326662"/>
                                        </p:tgtEl>
                                        <p:attrNameLst>
                                          <p:attrName>style.visibility</p:attrName>
                                        </p:attrNameLst>
                                      </p:cBhvr>
                                      <p:to>
                                        <p:strVal val="visible"/>
                                      </p:to>
                                    </p:set>
                                    <p:anim calcmode="lin" valueType="num">
                                      <p:cBhvr additive="base">
                                        <p:cTn id="22" dur="500" fill="hold"/>
                                        <p:tgtEl>
                                          <p:spTgt spid="326662"/>
                                        </p:tgtEl>
                                        <p:attrNameLst>
                                          <p:attrName>ppt_x</p:attrName>
                                        </p:attrNameLst>
                                      </p:cBhvr>
                                      <p:tavLst>
                                        <p:tav tm="0">
                                          <p:val>
                                            <p:strVal val="#ppt_x"/>
                                          </p:val>
                                        </p:tav>
                                        <p:tav tm="100000">
                                          <p:val>
                                            <p:strVal val="#ppt_x"/>
                                          </p:val>
                                        </p:tav>
                                      </p:tavLst>
                                    </p:anim>
                                    <p:anim calcmode="lin" valueType="num">
                                      <p:cBhvr additive="base">
                                        <p:cTn id="23" dur="500" fill="hold"/>
                                        <p:tgtEl>
                                          <p:spTgt spid="326662"/>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26661"/>
                                        </p:tgtEl>
                                        <p:attrNameLst>
                                          <p:attrName>style.visibility</p:attrName>
                                        </p:attrNameLst>
                                      </p:cBhvr>
                                      <p:to>
                                        <p:strVal val="visible"/>
                                      </p:to>
                                    </p:set>
                                    <p:anim calcmode="lin" valueType="num">
                                      <p:cBhvr additive="base">
                                        <p:cTn id="27" dur="500" fill="hold"/>
                                        <p:tgtEl>
                                          <p:spTgt spid="326661"/>
                                        </p:tgtEl>
                                        <p:attrNameLst>
                                          <p:attrName>ppt_x</p:attrName>
                                        </p:attrNameLst>
                                      </p:cBhvr>
                                      <p:tavLst>
                                        <p:tav tm="0">
                                          <p:val>
                                            <p:strVal val="#ppt_x"/>
                                          </p:val>
                                        </p:tav>
                                        <p:tav tm="100000">
                                          <p:val>
                                            <p:strVal val="#ppt_x"/>
                                          </p:val>
                                        </p:tav>
                                      </p:tavLst>
                                    </p:anim>
                                    <p:anim calcmode="lin" valueType="num">
                                      <p:cBhvr additive="base">
                                        <p:cTn id="28" dur="500" fill="hold"/>
                                        <p:tgtEl>
                                          <p:spTgt spid="326661"/>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ppt_x"/>
                                          </p:val>
                                        </p:tav>
                                        <p:tav tm="100000">
                                          <p:val>
                                            <p:strVal val="#ppt_x"/>
                                          </p:val>
                                        </p:tav>
                                      </p:tavLst>
                                    </p:anim>
                                    <p:anim calcmode="lin" valueType="num">
                                      <p:cBhvr additive="base">
                                        <p:cTn id="33" dur="500" fill="hold"/>
                                        <p:tgtEl>
                                          <p:spTgt spid="14"/>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8" grpId="0" bldLvl="0" animBg="1"/>
      <p:bldP spid="9220" grpId="0" bldLvl="0" animBg="1"/>
      <p:bldP spid="326660" grpId="0"/>
      <p:bldP spid="326661" grpId="0"/>
      <p:bldP spid="14" grpId="0" bldLvl="0" animBg="1"/>
      <p:bldP spid="1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TRACKING_SLIDES" val="1"/>
  <p:tag name="FLASHSPRING_BG_AUDIO_DURATION_TAG" val="0.0000000"/>
  <p:tag name="ISPRING_SCORM_RATE_QUIZZES" val="0"/>
  <p:tag name="ISPRING_RESOURCE_PATHS_HASH" val="f1517e3480cfc777069b6491d46ba6945ecde"/>
</p:tagLst>
</file>

<file path=ppt/tags/tag10.xml><?xml version="1.0" encoding="utf-8"?>
<p:tagLst xmlns:a="http://schemas.openxmlformats.org/drawingml/2006/main" xmlns:r="http://schemas.openxmlformats.org/officeDocument/2006/relationships" xmlns:p="http://schemas.openxmlformats.org/presentationml/2006/main">
  <p:tag name="GENSWF_SLIDE_TITLE" val="Click to edit title style"/>
  <p:tag name="GENSWF_ADVANCE_TIME" val="0.00"/>
  <p:tag name="ISPRING_SLIDE_INDENT_LEVEL" val="1"/>
  <p:tag name="ISPRING_PRESENTER_ID" val="None"/>
  <p:tag name="ISPRING_CUSTOM_TIMING_USED" val="0"/>
  <p:tag name="ISPRING_AUDIO_BITRATE" val="0"/>
</p:tagLst>
</file>

<file path=ppt/tags/tag11.xml><?xml version="1.0" encoding="utf-8"?>
<p:tagLst xmlns:a="http://schemas.openxmlformats.org/drawingml/2006/main" xmlns:r="http://schemas.openxmlformats.org/officeDocument/2006/relationships" xmlns:p="http://schemas.openxmlformats.org/presentationml/2006/main">
  <p:tag name="TIMING" val="|125.3"/>
</p:tagLst>
</file>

<file path=ppt/tags/tag12.xml><?xml version="1.0" encoding="utf-8"?>
<p:tagLst xmlns:a="http://schemas.openxmlformats.org/drawingml/2006/main" xmlns:r="http://schemas.openxmlformats.org/officeDocument/2006/relationships" xmlns:p="http://schemas.openxmlformats.org/presentationml/2006/main">
  <p:tag name="ISPRING_AUDIO_BITRATE" val="0"/>
</p:tagLst>
</file>

<file path=ppt/tags/tag13.xml><?xml version="1.0" encoding="utf-8"?>
<p:tagLst xmlns:a="http://schemas.openxmlformats.org/drawingml/2006/main" xmlns:r="http://schemas.openxmlformats.org/officeDocument/2006/relationships" xmlns:p="http://schemas.openxmlformats.org/presentationml/2006/main">
  <p:tag name="ISPRING_AUDIO_BITRATE" val="0"/>
</p:tagLst>
</file>

<file path=ppt/tags/tag14.xml><?xml version="1.0" encoding="utf-8"?>
<p:tagLst xmlns:a="http://schemas.openxmlformats.org/drawingml/2006/main" xmlns:r="http://schemas.openxmlformats.org/officeDocument/2006/relationships" xmlns:p="http://schemas.openxmlformats.org/presentationml/2006/main">
  <p:tag name="ISPRING_AUDIO_BITRATE" val="0"/>
</p:tagLst>
</file>

<file path=ppt/tags/tag15.xml><?xml version="1.0" encoding="utf-8"?>
<p:tagLst xmlns:a="http://schemas.openxmlformats.org/drawingml/2006/main" xmlns:r="http://schemas.openxmlformats.org/officeDocument/2006/relationships" xmlns:p="http://schemas.openxmlformats.org/presentationml/2006/main">
  <p:tag name="ISPRING_AUDIO_BITRATE" val="0"/>
</p:tagLst>
</file>

<file path=ppt/tags/tag16.xml><?xml version="1.0" encoding="utf-8"?>
<p:tagLst xmlns:a="http://schemas.openxmlformats.org/drawingml/2006/main" xmlns:r="http://schemas.openxmlformats.org/officeDocument/2006/relationships" xmlns:p="http://schemas.openxmlformats.org/presentationml/2006/main">
  <p:tag name="ISPRING_AUDIO_BITRATE" val="0"/>
</p:tagLst>
</file>

<file path=ppt/tags/tag17.xml><?xml version="1.0" encoding="utf-8"?>
<p:tagLst xmlns:a="http://schemas.openxmlformats.org/drawingml/2006/main" xmlns:r="http://schemas.openxmlformats.org/officeDocument/2006/relationships" xmlns:p="http://schemas.openxmlformats.org/presentationml/2006/main">
  <p:tag name="TIMING" val="|1.3|2.7|2.3"/>
</p:tagLst>
</file>

<file path=ppt/tags/tag18.xml><?xml version="1.0" encoding="utf-8"?>
<p:tagLst xmlns:a="http://schemas.openxmlformats.org/drawingml/2006/main" xmlns:r="http://schemas.openxmlformats.org/officeDocument/2006/relationships" xmlns:p="http://schemas.openxmlformats.org/presentationml/2006/main">
  <p:tag name="ISPRING_AUDIO_BITRATE" val="0"/>
</p:tagLst>
</file>

<file path=ppt/tags/tag19.xml><?xml version="1.0" encoding="utf-8"?>
<p:tagLst xmlns:a="http://schemas.openxmlformats.org/drawingml/2006/main" xmlns:r="http://schemas.openxmlformats.org/officeDocument/2006/relationships" xmlns:p="http://schemas.openxmlformats.org/presentationml/2006/main">
  <p:tag name="ISPRING_AUDIO_BITRATE" val="0"/>
</p:tagLst>
</file>

<file path=ppt/tags/tag2.xml><?xml version="1.0" encoding="utf-8"?>
<p:tagLst xmlns:a="http://schemas.openxmlformats.org/drawingml/2006/main" xmlns:r="http://schemas.openxmlformats.org/officeDocument/2006/relationships" xmlns:p="http://schemas.openxmlformats.org/presentationml/2006/main">
  <p:tag name="ISPRING_AUDIO_BITRATE" val="0"/>
</p:tagLst>
</file>

<file path=ppt/tags/tag20.xml><?xml version="1.0" encoding="utf-8"?>
<p:tagLst xmlns:a="http://schemas.openxmlformats.org/drawingml/2006/main" xmlns:r="http://schemas.openxmlformats.org/officeDocument/2006/relationships" xmlns:p="http://schemas.openxmlformats.org/presentationml/2006/main">
  <p:tag name="ISPRING_AUDIO_BITRATE" val="0"/>
</p:tagLst>
</file>

<file path=ppt/tags/tag21.xml><?xml version="1.0" encoding="utf-8"?>
<p:tagLst xmlns:a="http://schemas.openxmlformats.org/drawingml/2006/main" xmlns:r="http://schemas.openxmlformats.org/officeDocument/2006/relationships" xmlns:p="http://schemas.openxmlformats.org/presentationml/2006/main">
  <p:tag name="ISPRING_AUDIO_BITRATE" val="0"/>
</p:tagLst>
</file>

<file path=ppt/tags/tag22.xml><?xml version="1.0" encoding="utf-8"?>
<p:tagLst xmlns:a="http://schemas.openxmlformats.org/drawingml/2006/main" xmlns:r="http://schemas.openxmlformats.org/officeDocument/2006/relationships" xmlns:p="http://schemas.openxmlformats.org/presentationml/2006/main">
  <p:tag name="ISPRING_AUDIO_BITRATE" val="0"/>
</p:tagLst>
</file>

<file path=ppt/tags/tag23.xml><?xml version="1.0" encoding="utf-8"?>
<p:tagLst xmlns:a="http://schemas.openxmlformats.org/drawingml/2006/main" xmlns:r="http://schemas.openxmlformats.org/officeDocument/2006/relationships" xmlns:p="http://schemas.openxmlformats.org/presentationml/2006/main">
  <p:tag name="ISPRING_AUDIO_BITRATE" val="0"/>
</p:tagLst>
</file>

<file path=ppt/tags/tag24.xml><?xml version="1.0" encoding="utf-8"?>
<p:tagLst xmlns:a="http://schemas.openxmlformats.org/drawingml/2006/main" xmlns:r="http://schemas.openxmlformats.org/officeDocument/2006/relationships" xmlns:p="http://schemas.openxmlformats.org/presentationml/2006/main">
  <p:tag name="ISPRING_AUDIO_BITRATE" val="0"/>
</p:tagLst>
</file>

<file path=ppt/tags/tag25.xml><?xml version="1.0" encoding="utf-8"?>
<p:tagLst xmlns:a="http://schemas.openxmlformats.org/drawingml/2006/main" xmlns:r="http://schemas.openxmlformats.org/officeDocument/2006/relationships" xmlns:p="http://schemas.openxmlformats.org/presentationml/2006/main">
  <p:tag name="ISPRING_AUDIO_BITRATE" val="0"/>
</p:tagLst>
</file>

<file path=ppt/tags/tag26.xml><?xml version="1.0" encoding="utf-8"?>
<p:tagLst xmlns:a="http://schemas.openxmlformats.org/drawingml/2006/main" xmlns:r="http://schemas.openxmlformats.org/officeDocument/2006/relationships" xmlns:p="http://schemas.openxmlformats.org/presentationml/2006/main">
  <p:tag name="ISPRING_AUDIO_BITRATE" val="0"/>
</p:tagLst>
</file>

<file path=ppt/tags/tag27.xml><?xml version="1.0" encoding="utf-8"?>
<p:tagLst xmlns:a="http://schemas.openxmlformats.org/drawingml/2006/main" xmlns:r="http://schemas.openxmlformats.org/officeDocument/2006/relationships" xmlns:p="http://schemas.openxmlformats.org/presentationml/2006/main">
  <p:tag name="ISPRING_AUDIO_BITRATE" val="0"/>
</p:tagLst>
</file>

<file path=ppt/tags/tag28.xml><?xml version="1.0" encoding="utf-8"?>
<p:tagLst xmlns:a="http://schemas.openxmlformats.org/drawingml/2006/main" xmlns:r="http://schemas.openxmlformats.org/officeDocument/2006/relationships" xmlns:p="http://schemas.openxmlformats.org/presentationml/2006/main">
  <p:tag name="ISPRING_AUDIO_BITRATE" val="0"/>
</p:tagLst>
</file>

<file path=ppt/tags/tag3.xml><?xml version="1.0" encoding="utf-8"?>
<p:tagLst xmlns:a="http://schemas.openxmlformats.org/drawingml/2006/main" xmlns:r="http://schemas.openxmlformats.org/officeDocument/2006/relationships" xmlns:p="http://schemas.openxmlformats.org/presentationml/2006/main">
  <p:tag name="GENSWF_SLIDE_TITLE" val="Contents"/>
  <p:tag name="GENSWF_ADVANCE_TIME" val="0.00"/>
  <p:tag name="ISPRING_SLIDE_INDENT_LEVEL" val="1"/>
  <p:tag name="ISPRING_PRESENTER_ID" val="None"/>
  <p:tag name="ISPRING_CUSTOM_TIMING_USED" val="0"/>
  <p:tag name="ISPRING_AUDIO_BITRATE" val="0"/>
</p:tagLst>
</file>

<file path=ppt/tags/tag4.xml><?xml version="1.0" encoding="utf-8"?>
<p:tagLst xmlns:a="http://schemas.openxmlformats.org/drawingml/2006/main" xmlns:r="http://schemas.openxmlformats.org/officeDocument/2006/relationships" xmlns:p="http://schemas.openxmlformats.org/presentationml/2006/main">
  <p:tag name="GENSWF_SLIDE_TITLE" val="Contents"/>
  <p:tag name="GENSWF_ADVANCE_TIME" val="0.00"/>
  <p:tag name="ISPRING_SLIDE_INDENT_LEVEL" val="1"/>
  <p:tag name="ISPRING_PRESENTER_ID" val="None"/>
  <p:tag name="ISPRING_CUSTOM_TIMING_USED" val="0"/>
  <p:tag name="ISPRING_AUDIO_BITRATE" val="0"/>
</p:tagLst>
</file>

<file path=ppt/tags/tag5.xml><?xml version="1.0" encoding="utf-8"?>
<p:tagLst xmlns:a="http://schemas.openxmlformats.org/drawingml/2006/main" xmlns:r="http://schemas.openxmlformats.org/officeDocument/2006/relationships" xmlns:p="http://schemas.openxmlformats.org/presentationml/2006/main">
  <p:tag name="GENSWF_SLIDE_TITLE" val="Click to edit title style"/>
  <p:tag name="GENSWF_ADVANCE_TIME" val="0.00"/>
  <p:tag name="ISPRING_SLIDE_INDENT_LEVEL" val="1"/>
  <p:tag name="ISPRING_PRESENTER_ID" val="None"/>
  <p:tag name="ISPRING_CUSTOM_TIMING_USED" val="0"/>
  <p:tag name="ISPRING_AUDIO_BITRATE" val="0"/>
</p:tagLst>
</file>

<file path=ppt/tags/tag6.xml><?xml version="1.0" encoding="utf-8"?>
<p:tagLst xmlns:a="http://schemas.openxmlformats.org/drawingml/2006/main" xmlns:r="http://schemas.openxmlformats.org/officeDocument/2006/relationships" xmlns:p="http://schemas.openxmlformats.org/presentationml/2006/main">
  <p:tag name="GENSWF_SLIDE_TITLE" val="Click to edit title style"/>
  <p:tag name="GENSWF_ADVANCE_TIME" val="0.00"/>
  <p:tag name="ISPRING_SLIDE_INDENT_LEVEL" val="1"/>
  <p:tag name="ISPRING_PRESENTER_ID" val="None"/>
  <p:tag name="ISPRING_CUSTOM_TIMING_USED" val="0"/>
  <p:tag name="ISPRING_AUDIO_BITRATE" val="0"/>
</p:tagLst>
</file>

<file path=ppt/tags/tag7.xml><?xml version="1.0" encoding="utf-8"?>
<p:tagLst xmlns:a="http://schemas.openxmlformats.org/drawingml/2006/main" xmlns:r="http://schemas.openxmlformats.org/officeDocument/2006/relationships" xmlns:p="http://schemas.openxmlformats.org/presentationml/2006/main">
  <p:tag name="GENSWF_SLIDE_TITLE" val="Click to edit title style"/>
  <p:tag name="GENSWF_ADVANCE_TIME" val="0.00"/>
  <p:tag name="ISPRING_SLIDE_INDENT_LEVEL" val="1"/>
  <p:tag name="ISPRING_PRESENTER_ID" val="None"/>
  <p:tag name="ISPRING_CUSTOM_TIMING_USED" val="0"/>
  <p:tag name="ISPRING_AUDIO_BITRATE" val="0"/>
</p:tagLst>
</file>

<file path=ppt/tags/tag8.xml><?xml version="1.0" encoding="utf-8"?>
<p:tagLst xmlns:a="http://schemas.openxmlformats.org/drawingml/2006/main" xmlns:r="http://schemas.openxmlformats.org/officeDocument/2006/relationships" xmlns:p="http://schemas.openxmlformats.org/presentationml/2006/main">
  <p:tag name="GENSWF_SLIDE_TITLE" val="Click to edit title style"/>
  <p:tag name="GENSWF_ADVANCE_TIME" val="0.00"/>
  <p:tag name="ISPRING_SLIDE_INDENT_LEVEL" val="1"/>
  <p:tag name="ISPRING_PRESENTER_ID" val="None"/>
  <p:tag name="ISPRING_CUSTOM_TIMING_USED" val="0"/>
  <p:tag name="ISPRING_AUDIO_BITRATE" val="0"/>
</p:tagLst>
</file>

<file path=ppt/tags/tag9.xml><?xml version="1.0" encoding="utf-8"?>
<p:tagLst xmlns:a="http://schemas.openxmlformats.org/drawingml/2006/main" xmlns:r="http://schemas.openxmlformats.org/officeDocument/2006/relationships" xmlns:p="http://schemas.openxmlformats.org/presentationml/2006/main">
  <p:tag name="ISPRING_AUDIO_BITRATE" val="0"/>
</p:tagLst>
</file>

<file path=ppt/theme/theme1.xml><?xml version="1.0" encoding="utf-8"?>
<a:theme xmlns:a="http://schemas.openxmlformats.org/drawingml/2006/main" name="1_国外精美动态PPT模板之绿芽(白色背景) - 副本">
  <a:themeElements>
    <a:clrScheme name="">
      <a:dk1>
        <a:srgbClr val="DDE89A"/>
      </a:dk1>
      <a:lt1>
        <a:srgbClr val="329A2A"/>
      </a:lt1>
      <a:dk2>
        <a:srgbClr val="185E25"/>
      </a:dk2>
      <a:lt2>
        <a:srgbClr val="808080"/>
      </a:lt2>
      <a:accent1>
        <a:srgbClr val="80CB35"/>
      </a:accent1>
      <a:accent2>
        <a:srgbClr val="518CD3"/>
      </a:accent2>
      <a:accent3>
        <a:srgbClr val="ADCAAC"/>
      </a:accent3>
      <a:accent4>
        <a:srgbClr val="BEC884"/>
      </a:accent4>
      <a:accent5>
        <a:srgbClr val="C1E1AE"/>
      </a:accent5>
      <a:accent6>
        <a:srgbClr val="487DBD"/>
      </a:accent6>
      <a:hlink>
        <a:srgbClr val="E15D7C"/>
      </a:hlink>
      <a:folHlink>
        <a:srgbClr val="DB9153"/>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国外精美动态PPT模板之绿芽(白色背景) - 副本 1">
        <a:dk1>
          <a:srgbClr val="808080"/>
        </a:dk1>
        <a:lt1>
          <a:srgbClr val="EADCC0"/>
        </a:lt1>
        <a:dk2>
          <a:srgbClr val="F97407"/>
        </a:dk2>
        <a:lt2>
          <a:srgbClr val="E65D00"/>
        </a:lt2>
        <a:accent1>
          <a:srgbClr val="FBCF2D"/>
        </a:accent1>
        <a:accent2>
          <a:srgbClr val="5C8CDA"/>
        </a:accent2>
        <a:accent3>
          <a:srgbClr val="FBBCAA"/>
        </a:accent3>
        <a:accent4>
          <a:srgbClr val="C8BCA4"/>
        </a:accent4>
        <a:accent5>
          <a:srgbClr val="FDE4AD"/>
        </a:accent5>
        <a:accent6>
          <a:srgbClr val="537EC5"/>
        </a:accent6>
        <a:hlink>
          <a:srgbClr val="87D242"/>
        </a:hlink>
        <a:folHlink>
          <a:srgbClr val="DA6478"/>
        </a:folHlink>
      </a:clrScheme>
      <a:clrMap bg1="dk2" tx1="lt1" bg2="dk1" tx2="lt2" accent1="accent1" accent2="accent2" accent3="accent3" accent4="accent4" accent5="accent5" accent6="accent6" hlink="hlink" folHlink="folHlink"/>
    </a:extraClrScheme>
    <a:extraClrScheme>
      <a:clrScheme name="1_国外精美动态PPT模板之绿芽(白色背景) - 副本 2">
        <a:dk1>
          <a:srgbClr val="808080"/>
        </a:dk1>
        <a:lt1>
          <a:srgbClr val="9BD3E5"/>
        </a:lt1>
        <a:dk2>
          <a:srgbClr val="357DA9"/>
        </a:dk2>
        <a:lt2>
          <a:srgbClr val="101C56"/>
        </a:lt2>
        <a:accent1>
          <a:srgbClr val="58BECC"/>
        </a:accent1>
        <a:accent2>
          <a:srgbClr val="8A5BDF"/>
        </a:accent2>
        <a:accent3>
          <a:srgbClr val="AEBFD1"/>
        </a:accent3>
        <a:accent4>
          <a:srgbClr val="84B4C3"/>
        </a:accent4>
        <a:accent5>
          <a:srgbClr val="B4DBE2"/>
        </a:accent5>
        <a:accent6>
          <a:srgbClr val="7D52CA"/>
        </a:accent6>
        <a:hlink>
          <a:srgbClr val="6ECC4C"/>
        </a:hlink>
        <a:folHlink>
          <a:srgbClr val="DD693B"/>
        </a:folHlink>
      </a:clrScheme>
      <a:clrMap bg1="dk2" tx1="lt1" bg2="dk1" tx2="lt2" accent1="accent1" accent2="accent2" accent3="accent3" accent4="accent4" accent5="accent5" accent6="accent6" hlink="hlink" folHlink="folHlink"/>
    </a:extraClrScheme>
    <a:extraClrScheme>
      <a:clrScheme name="1_国外精美动态PPT模板之绿芽(白色背景) - 副本 3">
        <a:dk1>
          <a:srgbClr val="808080"/>
        </a:dk1>
        <a:lt1>
          <a:srgbClr val="DDE89A"/>
        </a:lt1>
        <a:dk2>
          <a:srgbClr val="329A2A"/>
        </a:dk2>
        <a:lt2>
          <a:srgbClr val="185E25"/>
        </a:lt2>
        <a:accent1>
          <a:srgbClr val="80CB35"/>
        </a:accent1>
        <a:accent2>
          <a:srgbClr val="518CD3"/>
        </a:accent2>
        <a:accent3>
          <a:srgbClr val="ADCAAC"/>
        </a:accent3>
        <a:accent4>
          <a:srgbClr val="BDC683"/>
        </a:accent4>
        <a:accent5>
          <a:srgbClr val="C0E2AE"/>
        </a:accent5>
        <a:accent6>
          <a:srgbClr val="497EBF"/>
        </a:accent6>
        <a:hlink>
          <a:srgbClr val="E15D7C"/>
        </a:hlink>
        <a:folHlink>
          <a:srgbClr val="DB915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880</TotalTime>
  <Words>5226</Words>
  <Application>Microsoft Office PowerPoint</Application>
  <PresentationFormat>宽屏</PresentationFormat>
  <Paragraphs>574</Paragraphs>
  <Slides>59</Slides>
  <Notes>53</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0</vt:i4>
      </vt:variant>
      <vt:variant>
        <vt:lpstr>幻灯片标题</vt:lpstr>
      </vt:variant>
      <vt:variant>
        <vt:i4>59</vt:i4>
      </vt:variant>
    </vt:vector>
  </HeadingPairs>
  <TitlesOfParts>
    <vt:vector size="67" baseType="lpstr">
      <vt:lpstr>宋体</vt:lpstr>
      <vt:lpstr>Arial</vt:lpstr>
      <vt:lpstr>Arial Black</vt:lpstr>
      <vt:lpstr>Calibri</vt:lpstr>
      <vt:lpstr>Tahoma</vt:lpstr>
      <vt:lpstr>Times New Roman</vt:lpstr>
      <vt:lpstr>Wingdings</vt:lpstr>
      <vt:lpstr>1_国外精美动态PPT模板之绿芽(白色背景) - 副本</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swan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dc:title>
  <dc:creator>pxh</dc:creator>
  <cp:lastModifiedBy>pxh</cp:lastModifiedBy>
  <cp:revision>198</cp:revision>
  <dcterms:created xsi:type="dcterms:W3CDTF">2011-03-28T01:46:20Z</dcterms:created>
  <dcterms:modified xsi:type="dcterms:W3CDTF">2020-04-26T10:45:39Z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