
<file path=[Content_Types].xml><?xml version="1.0" encoding="utf-8"?>
<Types xmlns="http://schemas.openxmlformats.org/package/2006/content-types">
  <Default Extension="bin" ContentType="application/vnd.ms-office.activeX"/>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activeX/activeX1.xml" ContentType="application/vnd.ms-office.activeX+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1.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embeddings/oleObject2.bin" ContentType="application/vnd.openxmlformats-officedocument.oleObject"/>
  <Override PartName="/ppt/notesSlides/notesSlide23.xml" ContentType="application/vnd.openxmlformats-officedocument.presentationml.notesSlide+xml"/>
  <Override PartName="/ppt/embeddings/oleObject3.bin" ContentType="application/vnd.openxmlformats-officedocument.oleObject"/>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embeddings/oleObject4.bin" ContentType="application/vnd.openxmlformats-officedocument.oleObject"/>
  <Override PartName="/ppt/notesSlides/notesSlide35.xml" ContentType="application/vnd.openxmlformats-officedocument.presentationml.notesSlide+xml"/>
  <Override PartName="/ppt/embeddings/oleObject5.bin" ContentType="application/vnd.openxmlformats-officedocument.oleObject"/>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3.xml" ContentType="application/vnd.openxmlformats-officedocument.presentationml.tags+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p:sldMasterIdLst>
    <p:sldMasterId id="2147483648" r:id="rId1"/>
  </p:sldMasterIdLst>
  <p:notesMasterIdLst>
    <p:notesMasterId r:id="rId47"/>
  </p:notesMasterIdLst>
  <p:handoutMasterIdLst>
    <p:handoutMasterId r:id="rId48"/>
  </p:handoutMasterIdLst>
  <p:sldIdLst>
    <p:sldId id="328" r:id="rId2"/>
    <p:sldId id="324" r:id="rId3"/>
    <p:sldId id="425" r:id="rId4"/>
    <p:sldId id="258" r:id="rId5"/>
    <p:sldId id="259" r:id="rId6"/>
    <p:sldId id="262" r:id="rId7"/>
    <p:sldId id="264" r:id="rId8"/>
    <p:sldId id="265" r:id="rId9"/>
    <p:sldId id="267" r:id="rId10"/>
    <p:sldId id="268" r:id="rId11"/>
    <p:sldId id="269" r:id="rId12"/>
    <p:sldId id="329" r:id="rId13"/>
    <p:sldId id="272" r:id="rId14"/>
    <p:sldId id="270" r:id="rId15"/>
    <p:sldId id="426" r:id="rId16"/>
    <p:sldId id="427" r:id="rId17"/>
    <p:sldId id="330" r:id="rId18"/>
    <p:sldId id="273" r:id="rId19"/>
    <p:sldId id="275" r:id="rId20"/>
    <p:sldId id="276" r:id="rId21"/>
    <p:sldId id="277" r:id="rId22"/>
    <p:sldId id="278" r:id="rId23"/>
    <p:sldId id="279" r:id="rId24"/>
    <p:sldId id="280" r:id="rId25"/>
    <p:sldId id="282" r:id="rId26"/>
    <p:sldId id="283" r:id="rId27"/>
    <p:sldId id="284" r:id="rId28"/>
    <p:sldId id="285" r:id="rId29"/>
    <p:sldId id="287" r:id="rId30"/>
    <p:sldId id="288" r:id="rId31"/>
    <p:sldId id="331" r:id="rId32"/>
    <p:sldId id="428" r:id="rId33"/>
    <p:sldId id="291" r:id="rId34"/>
    <p:sldId id="308" r:id="rId35"/>
    <p:sldId id="319" r:id="rId36"/>
    <p:sldId id="292" r:id="rId37"/>
    <p:sldId id="293" r:id="rId38"/>
    <p:sldId id="294" r:id="rId39"/>
    <p:sldId id="295" r:id="rId40"/>
    <p:sldId id="296" r:id="rId41"/>
    <p:sldId id="297" r:id="rId42"/>
    <p:sldId id="298" r:id="rId43"/>
    <p:sldId id="299" r:id="rId44"/>
    <p:sldId id="333" r:id="rId45"/>
    <p:sldId id="320" r:id="rId46"/>
  </p:sldIdLst>
  <p:sldSz cx="12192000" cy="6858000"/>
  <p:notesSz cx="6669088" cy="9926638"/>
  <p:custDataLst>
    <p:tags r:id="rId49"/>
  </p:custDataLst>
  <p:defaultTextStyle>
    <a:defPPr>
      <a:defRPr lang="en-US"/>
    </a:defPPr>
    <a:lvl1pPr algn="ctr" rtl="0" fontAlgn="base">
      <a:spcBef>
        <a:spcPct val="0"/>
      </a:spcBef>
      <a:spcAft>
        <a:spcPct val="0"/>
      </a:spcAft>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a:srgbClr val="0404BC"/>
    <a:srgbClr val="FF0066"/>
    <a:srgbClr val="000000"/>
    <a:srgbClr val="CC3300"/>
    <a:srgbClr val="FF9900"/>
    <a:srgbClr val="CCFF66"/>
    <a:srgbClr val="FFCC66"/>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0" autoAdjust="0"/>
    <p:restoredTop sz="94600" autoAdjust="0"/>
  </p:normalViewPr>
  <p:slideViewPr>
    <p:cSldViewPr>
      <p:cViewPr varScale="1">
        <p:scale>
          <a:sx n="65" d="100"/>
          <a:sy n="65" d="100"/>
        </p:scale>
        <p:origin x="628" y="4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200">
                <a:effectLst/>
              </a:defRPr>
            </a:lvl1pPr>
          </a:lstStyle>
          <a:p>
            <a:endParaRPr lang="en-US" altLang="zh-CN"/>
          </a:p>
        </p:txBody>
      </p:sp>
      <p:sp>
        <p:nvSpPr>
          <p:cNvPr id="24579" name="Rectangle 3"/>
          <p:cNvSpPr>
            <a:spLocks noGrp="1" noChangeArrowheads="1"/>
          </p:cNvSpPr>
          <p:nvPr>
            <p:ph type="dt" sz="quarter" idx="1"/>
          </p:nvPr>
        </p:nvSpPr>
        <p:spPr bwMode="auto">
          <a:xfrm>
            <a:off x="3779838"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effectLst/>
              </a:defRPr>
            </a:lvl1pPr>
          </a:lstStyle>
          <a:p>
            <a:endParaRPr lang="en-US" altLang="zh-CN"/>
          </a:p>
        </p:txBody>
      </p:sp>
      <p:sp>
        <p:nvSpPr>
          <p:cNvPr id="24580" name="Rectangle 4"/>
          <p:cNvSpPr>
            <a:spLocks noGrp="1" noChangeArrowheads="1"/>
          </p:cNvSpPr>
          <p:nvPr>
            <p:ph type="ftr" sz="quarter" idx="2"/>
          </p:nvPr>
        </p:nvSpPr>
        <p:spPr bwMode="auto">
          <a:xfrm>
            <a:off x="0"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sz="1200">
                <a:effectLst/>
              </a:defRPr>
            </a:lvl1pPr>
          </a:lstStyle>
          <a:p>
            <a:endParaRPr lang="en-US" altLang="zh-CN"/>
          </a:p>
        </p:txBody>
      </p:sp>
      <p:sp>
        <p:nvSpPr>
          <p:cNvPr id="24581" name="Rectangle 5"/>
          <p:cNvSpPr>
            <a:spLocks noGrp="1" noChangeArrowheads="1"/>
          </p:cNvSpPr>
          <p:nvPr>
            <p:ph type="sldNum" sz="quarter" idx="3"/>
          </p:nvPr>
        </p:nvSpPr>
        <p:spPr bwMode="auto">
          <a:xfrm>
            <a:off x="3779838"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effectLst/>
              </a:defRPr>
            </a:lvl1pPr>
          </a:lstStyle>
          <a:p>
            <a:fld id="{77E834A7-8C59-4BF7-B8DA-61E8977FC37D}" type="slidenum">
              <a:rPr lang="en-US" altLang="zh-CN"/>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200">
                <a:effectLst/>
              </a:defRPr>
            </a:lvl1pPr>
          </a:lstStyle>
          <a:p>
            <a:endParaRPr lang="en-US" altLang="zh-CN"/>
          </a:p>
        </p:txBody>
      </p:sp>
      <p:sp>
        <p:nvSpPr>
          <p:cNvPr id="23555" name="Rectangle 3"/>
          <p:cNvSpPr>
            <a:spLocks noGrp="1" noChangeArrowheads="1"/>
          </p:cNvSpPr>
          <p:nvPr>
            <p:ph type="dt" idx="1"/>
          </p:nvPr>
        </p:nvSpPr>
        <p:spPr bwMode="auto">
          <a:xfrm>
            <a:off x="3779838" y="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effectLst/>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25489" y="744538"/>
            <a:ext cx="6618110" cy="3722687"/>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889000" y="4714875"/>
            <a:ext cx="4891088"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3558" name="Rectangle 6"/>
          <p:cNvSpPr>
            <a:spLocks noGrp="1" noChangeArrowheads="1"/>
          </p:cNvSpPr>
          <p:nvPr>
            <p:ph type="ftr" sz="quarter" idx="4"/>
          </p:nvPr>
        </p:nvSpPr>
        <p:spPr bwMode="auto">
          <a:xfrm>
            <a:off x="0"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sz="1200">
                <a:effectLst/>
              </a:defRPr>
            </a:lvl1pPr>
          </a:lstStyle>
          <a:p>
            <a:endParaRPr lang="en-US" altLang="zh-CN"/>
          </a:p>
        </p:txBody>
      </p:sp>
      <p:sp>
        <p:nvSpPr>
          <p:cNvPr id="23559" name="Rectangle 7"/>
          <p:cNvSpPr>
            <a:spLocks noGrp="1" noChangeArrowheads="1"/>
          </p:cNvSpPr>
          <p:nvPr>
            <p:ph type="sldNum" sz="quarter" idx="5"/>
          </p:nvPr>
        </p:nvSpPr>
        <p:spPr bwMode="auto">
          <a:xfrm>
            <a:off x="3779838" y="9429750"/>
            <a:ext cx="28892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effectLst/>
              </a:defRPr>
            </a:lvl1pPr>
          </a:lstStyle>
          <a:p>
            <a:fld id="{5B54ABA9-045D-4138-A6F2-80A6C3155C61}"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D0BACB44-D31E-4471-BD59-49A6EE073323}" type="slidenum">
              <a:rPr lang="en-US" altLang="zh-CN"/>
              <a:t>1</a:t>
            </a:fld>
            <a:endParaRPr lang="en-US" altLang="zh-CN"/>
          </a:p>
        </p:txBody>
      </p:sp>
      <p:sp>
        <p:nvSpPr>
          <p:cNvPr id="465922" name="Rectangle 2"/>
          <p:cNvSpPr>
            <a:spLocks noGrp="1" noRot="1" noChangeAspect="1" noChangeArrowheads="1" noTextEdit="1"/>
          </p:cNvSpPr>
          <p:nvPr>
            <p:ph type="sldImg"/>
          </p:nvPr>
        </p:nvSpPr>
        <p:spPr>
          <a:xfrm>
            <a:off x="25400" y="744538"/>
            <a:ext cx="6618288" cy="3722687"/>
          </a:xfrm>
        </p:spPr>
      </p:sp>
      <p:sp>
        <p:nvSpPr>
          <p:cNvPr id="465923" name="Rectangle 3"/>
          <p:cNvSpPr>
            <a:spLocks noGrp="1" noChangeArrowheads="1"/>
          </p:cNvSpPr>
          <p:nvPr>
            <p:ph type="body" idx="1"/>
          </p:nvPr>
        </p:nvSpPr>
        <p:spPr>
          <a:xfrm>
            <a:off x="666750" y="4714875"/>
            <a:ext cx="5335588" cy="4467225"/>
          </a:xfrm>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8530ACD8-420C-4A9C-8A67-B5571AC1367D}" type="slidenum">
              <a:rPr lang="en-US" altLang="zh-CN"/>
              <a:t>10</a:t>
            </a:fld>
            <a:endParaRPr lang="en-US" altLang="zh-CN"/>
          </a:p>
        </p:txBody>
      </p:sp>
      <p:sp>
        <p:nvSpPr>
          <p:cNvPr id="422914" name="Rectangle 2"/>
          <p:cNvSpPr>
            <a:spLocks noGrp="1" noRot="1" noChangeAspect="1" noChangeArrowheads="1" noTextEdit="1"/>
          </p:cNvSpPr>
          <p:nvPr>
            <p:ph type="sldImg"/>
          </p:nvPr>
        </p:nvSpPr>
        <p:spPr>
          <a:xfrm>
            <a:off x="25400" y="744538"/>
            <a:ext cx="6618288" cy="3722687"/>
          </a:xfrm>
        </p:spPr>
      </p:sp>
      <p:sp>
        <p:nvSpPr>
          <p:cNvPr id="422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DED8F348-A518-4BB0-BCB0-C09449CC0B5C}" type="slidenum">
              <a:rPr lang="en-US" altLang="zh-CN"/>
              <a:t>11</a:t>
            </a:fld>
            <a:endParaRPr lang="en-US" altLang="zh-CN"/>
          </a:p>
        </p:txBody>
      </p:sp>
      <p:sp>
        <p:nvSpPr>
          <p:cNvPr id="423938" name="Rectangle 2"/>
          <p:cNvSpPr>
            <a:spLocks noGrp="1" noRot="1" noChangeAspect="1" noChangeArrowheads="1" noTextEdit="1"/>
          </p:cNvSpPr>
          <p:nvPr>
            <p:ph type="sldImg"/>
          </p:nvPr>
        </p:nvSpPr>
        <p:spPr>
          <a:xfrm>
            <a:off x="25400" y="744538"/>
            <a:ext cx="6618288" cy="3722687"/>
          </a:xfrm>
        </p:spPr>
      </p:sp>
      <p:sp>
        <p:nvSpPr>
          <p:cNvPr id="423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FDF80103-6504-421F-8455-5FD7CDAEFF92}" type="slidenum">
              <a:rPr lang="en-US" altLang="zh-CN"/>
              <a:t>12</a:t>
            </a:fld>
            <a:endParaRPr lang="en-US" altLang="zh-CN"/>
          </a:p>
        </p:txBody>
      </p:sp>
      <p:sp>
        <p:nvSpPr>
          <p:cNvPr id="470018" name="Rectangle 2"/>
          <p:cNvSpPr>
            <a:spLocks noGrp="1" noRot="1" noChangeAspect="1" noChangeArrowheads="1" noTextEdit="1"/>
          </p:cNvSpPr>
          <p:nvPr>
            <p:ph type="sldImg"/>
          </p:nvPr>
        </p:nvSpPr>
        <p:spPr>
          <a:xfrm>
            <a:off x="25400" y="744538"/>
            <a:ext cx="6618288" cy="3722687"/>
          </a:xfrm>
        </p:spPr>
      </p:sp>
      <p:sp>
        <p:nvSpPr>
          <p:cNvPr id="470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2F416B60-AB54-4360-A33E-B05D0E9D5803}" type="slidenum">
              <a:rPr lang="en-US" altLang="zh-CN"/>
              <a:t>13</a:t>
            </a:fld>
            <a:endParaRPr lang="en-US" altLang="zh-CN"/>
          </a:p>
        </p:txBody>
      </p:sp>
      <p:sp>
        <p:nvSpPr>
          <p:cNvPr id="425986" name="Rectangle 2"/>
          <p:cNvSpPr>
            <a:spLocks noGrp="1" noRot="1" noChangeAspect="1" noChangeArrowheads="1" noTextEdit="1"/>
          </p:cNvSpPr>
          <p:nvPr>
            <p:ph type="sldImg"/>
          </p:nvPr>
        </p:nvSpPr>
        <p:spPr>
          <a:xfrm>
            <a:off x="25400" y="744538"/>
            <a:ext cx="6618288" cy="3722687"/>
          </a:xfrm>
        </p:spPr>
      </p:sp>
      <p:sp>
        <p:nvSpPr>
          <p:cNvPr id="425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7ED5E497-21F2-4518-877F-B0F2E29B8AD2}" type="slidenum">
              <a:rPr lang="en-US" altLang="zh-CN"/>
              <a:t>14</a:t>
            </a:fld>
            <a:endParaRPr lang="en-US" altLang="zh-CN"/>
          </a:p>
        </p:txBody>
      </p:sp>
      <p:sp>
        <p:nvSpPr>
          <p:cNvPr id="427010" name="Rectangle 2"/>
          <p:cNvSpPr>
            <a:spLocks noGrp="1" noRot="1" noChangeAspect="1" noChangeArrowheads="1" noTextEdit="1"/>
          </p:cNvSpPr>
          <p:nvPr>
            <p:ph type="sldImg"/>
          </p:nvPr>
        </p:nvSpPr>
        <p:spPr>
          <a:xfrm>
            <a:off x="25400" y="744538"/>
            <a:ext cx="6618288" cy="3722687"/>
          </a:xfrm>
        </p:spPr>
      </p:sp>
      <p:sp>
        <p:nvSpPr>
          <p:cNvPr id="427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E4EE7DF0-361F-481A-93A3-F3B289334C2B}" type="slidenum">
              <a:rPr lang="en-US" altLang="zh-CN"/>
              <a:t>15</a:t>
            </a:fld>
            <a:endParaRPr lang="en-US" altLang="zh-CN"/>
          </a:p>
        </p:txBody>
      </p:sp>
      <p:sp>
        <p:nvSpPr>
          <p:cNvPr id="474114" name="Rectangle 2"/>
          <p:cNvSpPr>
            <a:spLocks noGrp="1" noRot="1" noChangeAspect="1" noChangeArrowheads="1" noTextEdit="1"/>
          </p:cNvSpPr>
          <p:nvPr>
            <p:ph type="sldImg"/>
          </p:nvPr>
        </p:nvSpPr>
        <p:spPr>
          <a:xfrm>
            <a:off x="25400" y="744538"/>
            <a:ext cx="6618288" cy="3722687"/>
          </a:xfrm>
        </p:spPr>
      </p:sp>
      <p:sp>
        <p:nvSpPr>
          <p:cNvPr id="474115" name="Rectangle 3"/>
          <p:cNvSpPr>
            <a:spLocks noGrp="1" noChangeArrowheads="1"/>
          </p:cNvSpPr>
          <p:nvPr>
            <p:ph type="body" idx="1"/>
          </p:nvPr>
        </p:nvSpPr>
        <p:spPr>
          <a:xfrm>
            <a:off x="666750" y="4714875"/>
            <a:ext cx="5335588" cy="4467225"/>
          </a:xfrm>
        </p:spPr>
        <p:txBody>
          <a:bodyPr/>
          <a:lstStyle/>
          <a:p>
            <a:endParaRPr lang="zh-CN" altLang="zh-CN"/>
          </a:p>
        </p:txBody>
      </p:sp>
    </p:spTree>
    <p:extLst>
      <p:ext uri="{BB962C8B-B14F-4D97-AF65-F5344CB8AC3E}">
        <p14:creationId xmlns:p14="http://schemas.microsoft.com/office/powerpoint/2010/main" val="2280616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幻灯片图像占位符 200705">
            <a:extLst>
              <a:ext uri="{FF2B5EF4-FFF2-40B4-BE49-F238E27FC236}">
                <a16:creationId xmlns:a16="http://schemas.microsoft.com/office/drawing/2014/main" id="{8BCFAD26-AC29-41A0-BD7A-A0B6502CD34F}"/>
              </a:ext>
            </a:extLst>
          </p:cNvPr>
          <p:cNvSpPr>
            <a:spLocks noGrp="1" noRot="1" noChangeAspect="1" noChangeArrowheads="1" noTextEdit="1"/>
          </p:cNvSpPr>
          <p:nvPr>
            <p:ph type="sldImg" idx="4294967295"/>
          </p:nvPr>
        </p:nvSpPr>
        <p:spPr>
          <a:xfrm>
            <a:off x="25400" y="744538"/>
            <a:ext cx="6618288" cy="3722687"/>
          </a:xfrm>
          <a:ln/>
        </p:spPr>
      </p:sp>
      <p:sp>
        <p:nvSpPr>
          <p:cNvPr id="94210" name="文本占位符 200706">
            <a:extLst>
              <a:ext uri="{FF2B5EF4-FFF2-40B4-BE49-F238E27FC236}">
                <a16:creationId xmlns:a16="http://schemas.microsoft.com/office/drawing/2014/main" id="{B22314DC-E2A9-44F1-B360-E14CC071BD4C}"/>
              </a:ext>
            </a:extLst>
          </p:cNvPr>
          <p:cNvSpPr>
            <a:spLocks noGrp="1" noChangeArrowheads="1"/>
          </p:cNvSpPr>
          <p:nvPr>
            <p:ph type="body" idx="4294967295"/>
          </p:nvPr>
        </p:nvSpPr>
        <p:spPr/>
        <p:txBody>
          <a:bodyPr>
            <a:prstTxWarp prst="textNoShape">
              <a:avLst/>
            </a:prstTxWarp>
          </a:bodyPr>
          <a:lstStyle/>
          <a:p>
            <a:endParaRPr lang="zh-CN" altLang="en-US"/>
          </a:p>
        </p:txBody>
      </p:sp>
    </p:spTree>
    <p:extLst>
      <p:ext uri="{BB962C8B-B14F-4D97-AF65-F5344CB8AC3E}">
        <p14:creationId xmlns:p14="http://schemas.microsoft.com/office/powerpoint/2010/main" val="2440496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EE3C7523-17F6-4D62-9602-9F0B2EEB2EEC}" type="slidenum">
              <a:rPr lang="en-US" altLang="zh-CN"/>
              <a:t>17</a:t>
            </a:fld>
            <a:endParaRPr lang="en-US" altLang="zh-CN"/>
          </a:p>
        </p:txBody>
      </p:sp>
      <p:sp>
        <p:nvSpPr>
          <p:cNvPr id="472066" name="Rectangle 2"/>
          <p:cNvSpPr>
            <a:spLocks noGrp="1" noRot="1" noChangeAspect="1" noChangeArrowheads="1" noTextEdit="1"/>
          </p:cNvSpPr>
          <p:nvPr>
            <p:ph type="sldImg"/>
          </p:nvPr>
        </p:nvSpPr>
        <p:spPr>
          <a:xfrm>
            <a:off x="25400" y="744538"/>
            <a:ext cx="6618288" cy="3722687"/>
          </a:xfrm>
        </p:spPr>
      </p:sp>
      <p:sp>
        <p:nvSpPr>
          <p:cNvPr id="4720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DB5EBAB8-10BD-4A18-80A3-729DF1C9DBF8}" type="slidenum">
              <a:rPr lang="en-US" altLang="zh-CN"/>
              <a:t>18</a:t>
            </a:fld>
            <a:endParaRPr lang="en-US" altLang="zh-CN"/>
          </a:p>
        </p:txBody>
      </p:sp>
      <p:sp>
        <p:nvSpPr>
          <p:cNvPr id="429058" name="Rectangle 2"/>
          <p:cNvSpPr>
            <a:spLocks noGrp="1" noRot="1" noChangeAspect="1" noChangeArrowheads="1" noTextEdit="1"/>
          </p:cNvSpPr>
          <p:nvPr>
            <p:ph type="sldImg"/>
          </p:nvPr>
        </p:nvSpPr>
        <p:spPr>
          <a:xfrm>
            <a:off x="25400" y="744538"/>
            <a:ext cx="6618288" cy="3722687"/>
          </a:xfrm>
        </p:spPr>
      </p:sp>
      <p:sp>
        <p:nvSpPr>
          <p:cNvPr id="429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70360116-01D5-4E4B-A3E8-F4F9D3508F62}" type="slidenum">
              <a:rPr lang="en-US" altLang="zh-CN"/>
              <a:t>19</a:t>
            </a:fld>
            <a:endParaRPr lang="en-US" altLang="zh-CN"/>
          </a:p>
        </p:txBody>
      </p:sp>
      <p:sp>
        <p:nvSpPr>
          <p:cNvPr id="430082" name="Rectangle 2"/>
          <p:cNvSpPr>
            <a:spLocks noGrp="1" noRot="1" noChangeAspect="1" noChangeArrowheads="1" noTextEdit="1"/>
          </p:cNvSpPr>
          <p:nvPr>
            <p:ph type="sldImg"/>
          </p:nvPr>
        </p:nvSpPr>
        <p:spPr>
          <a:xfrm>
            <a:off x="25400" y="744538"/>
            <a:ext cx="6618288" cy="3722687"/>
          </a:xfrm>
        </p:spPr>
      </p:sp>
      <p:sp>
        <p:nvSpPr>
          <p:cNvPr id="430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773CC65F-1C97-40EE-8006-E40C97D91223}" type="slidenum">
              <a:rPr lang="en-US" altLang="zh-CN"/>
              <a:t>2</a:t>
            </a:fld>
            <a:endParaRPr lang="en-US" altLang="zh-CN"/>
          </a:p>
        </p:txBody>
      </p:sp>
      <p:sp>
        <p:nvSpPr>
          <p:cNvPr id="415746" name="Rectangle 2"/>
          <p:cNvSpPr>
            <a:spLocks noGrp="1" noRot="1" noChangeAspect="1" noChangeArrowheads="1" noTextEdit="1"/>
          </p:cNvSpPr>
          <p:nvPr>
            <p:ph type="sldImg"/>
          </p:nvPr>
        </p:nvSpPr>
        <p:spPr>
          <a:xfrm>
            <a:off x="25400" y="744538"/>
            <a:ext cx="6618288" cy="3722687"/>
          </a:xfrm>
        </p:spPr>
      </p:sp>
      <p:sp>
        <p:nvSpPr>
          <p:cNvPr id="415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EA47902A-95B0-4428-B261-8FCF92CA93D1}" type="slidenum">
              <a:rPr lang="en-US" altLang="zh-CN"/>
              <a:t>20</a:t>
            </a:fld>
            <a:endParaRPr lang="en-US" altLang="zh-CN"/>
          </a:p>
        </p:txBody>
      </p:sp>
      <p:sp>
        <p:nvSpPr>
          <p:cNvPr id="431106" name="Rectangle 2"/>
          <p:cNvSpPr>
            <a:spLocks noGrp="1" noRot="1" noChangeAspect="1" noChangeArrowheads="1" noTextEdit="1"/>
          </p:cNvSpPr>
          <p:nvPr>
            <p:ph type="sldImg"/>
          </p:nvPr>
        </p:nvSpPr>
        <p:spPr>
          <a:xfrm>
            <a:off x="25400" y="744538"/>
            <a:ext cx="6618288" cy="3722687"/>
          </a:xfrm>
        </p:spPr>
      </p:sp>
      <p:sp>
        <p:nvSpPr>
          <p:cNvPr id="431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9FC69B4C-59E2-4D5F-9AE1-4B32E751A3D6}" type="slidenum">
              <a:rPr lang="en-US" altLang="zh-CN"/>
              <a:t>21</a:t>
            </a:fld>
            <a:endParaRPr lang="en-US" altLang="zh-CN"/>
          </a:p>
        </p:txBody>
      </p:sp>
      <p:sp>
        <p:nvSpPr>
          <p:cNvPr id="432130" name="Rectangle 2"/>
          <p:cNvSpPr>
            <a:spLocks noGrp="1" noRot="1" noChangeAspect="1" noChangeArrowheads="1" noTextEdit="1"/>
          </p:cNvSpPr>
          <p:nvPr>
            <p:ph type="sldImg"/>
          </p:nvPr>
        </p:nvSpPr>
        <p:spPr>
          <a:xfrm>
            <a:off x="25400" y="744538"/>
            <a:ext cx="6618288" cy="3722687"/>
          </a:xfrm>
        </p:spPr>
      </p:sp>
      <p:sp>
        <p:nvSpPr>
          <p:cNvPr id="432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2F5787A0-EC6C-4C04-8ACD-8A99BA0F545C}" type="slidenum">
              <a:rPr lang="en-US" altLang="zh-CN"/>
              <a:t>22</a:t>
            </a:fld>
            <a:endParaRPr lang="en-US" altLang="zh-CN"/>
          </a:p>
        </p:txBody>
      </p:sp>
      <p:sp>
        <p:nvSpPr>
          <p:cNvPr id="433154" name="Rectangle 2"/>
          <p:cNvSpPr>
            <a:spLocks noGrp="1" noRot="1" noChangeAspect="1" noChangeArrowheads="1" noTextEdit="1"/>
          </p:cNvSpPr>
          <p:nvPr>
            <p:ph type="sldImg"/>
          </p:nvPr>
        </p:nvSpPr>
        <p:spPr>
          <a:xfrm>
            <a:off x="25400" y="744538"/>
            <a:ext cx="6618288" cy="3722687"/>
          </a:xfrm>
        </p:spPr>
      </p:sp>
      <p:sp>
        <p:nvSpPr>
          <p:cNvPr id="4331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DD02E721-AAEA-499B-A0E4-031F5D6895E2}" type="slidenum">
              <a:rPr lang="en-US" altLang="zh-CN"/>
              <a:t>23</a:t>
            </a:fld>
            <a:endParaRPr lang="en-US" altLang="zh-CN"/>
          </a:p>
        </p:txBody>
      </p:sp>
      <p:sp>
        <p:nvSpPr>
          <p:cNvPr id="434178" name="Rectangle 2"/>
          <p:cNvSpPr>
            <a:spLocks noGrp="1" noRot="1" noChangeAspect="1" noChangeArrowheads="1" noTextEdit="1"/>
          </p:cNvSpPr>
          <p:nvPr>
            <p:ph type="sldImg"/>
          </p:nvPr>
        </p:nvSpPr>
        <p:spPr>
          <a:xfrm>
            <a:off x="25400" y="744538"/>
            <a:ext cx="6618288" cy="3722687"/>
          </a:xfrm>
        </p:spPr>
      </p:sp>
      <p:sp>
        <p:nvSpPr>
          <p:cNvPr id="434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5A9FB285-0D52-447C-BBDA-F1987A1885C0}" type="slidenum">
              <a:rPr lang="en-US" altLang="zh-CN"/>
              <a:t>24</a:t>
            </a:fld>
            <a:endParaRPr lang="en-US" altLang="zh-CN"/>
          </a:p>
        </p:txBody>
      </p:sp>
      <p:sp>
        <p:nvSpPr>
          <p:cNvPr id="435202" name="Rectangle 2"/>
          <p:cNvSpPr>
            <a:spLocks noGrp="1" noRot="1" noChangeAspect="1" noChangeArrowheads="1" noTextEdit="1"/>
          </p:cNvSpPr>
          <p:nvPr>
            <p:ph type="sldImg"/>
          </p:nvPr>
        </p:nvSpPr>
        <p:spPr>
          <a:xfrm>
            <a:off x="25400" y="744538"/>
            <a:ext cx="6618288" cy="3722687"/>
          </a:xfrm>
        </p:spPr>
      </p:sp>
      <p:sp>
        <p:nvSpPr>
          <p:cNvPr id="4352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21449194-40C5-4F3C-A49F-869ADD1CCF08}" type="slidenum">
              <a:rPr lang="en-US" altLang="zh-CN"/>
              <a:t>25</a:t>
            </a:fld>
            <a:endParaRPr lang="en-US" altLang="zh-CN"/>
          </a:p>
        </p:txBody>
      </p:sp>
      <p:sp>
        <p:nvSpPr>
          <p:cNvPr id="436226" name="Rectangle 2"/>
          <p:cNvSpPr>
            <a:spLocks noGrp="1" noRot="1" noChangeAspect="1" noChangeArrowheads="1" noTextEdit="1"/>
          </p:cNvSpPr>
          <p:nvPr>
            <p:ph type="sldImg"/>
          </p:nvPr>
        </p:nvSpPr>
        <p:spPr>
          <a:xfrm>
            <a:off x="25400" y="744538"/>
            <a:ext cx="6618288" cy="3722687"/>
          </a:xfrm>
        </p:spPr>
      </p:sp>
      <p:sp>
        <p:nvSpPr>
          <p:cNvPr id="436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B9B65EE2-0A11-4EC7-BBF7-94F2997EE922}" type="slidenum">
              <a:rPr lang="en-US" altLang="zh-CN"/>
              <a:t>26</a:t>
            </a:fld>
            <a:endParaRPr lang="en-US" altLang="zh-CN"/>
          </a:p>
        </p:txBody>
      </p:sp>
      <p:sp>
        <p:nvSpPr>
          <p:cNvPr id="437250" name="Rectangle 2"/>
          <p:cNvSpPr>
            <a:spLocks noGrp="1" noRot="1" noChangeAspect="1" noChangeArrowheads="1" noTextEdit="1"/>
          </p:cNvSpPr>
          <p:nvPr>
            <p:ph type="sldImg"/>
          </p:nvPr>
        </p:nvSpPr>
        <p:spPr>
          <a:xfrm>
            <a:off x="25400" y="744538"/>
            <a:ext cx="6618288" cy="3722687"/>
          </a:xfrm>
        </p:spPr>
      </p:sp>
      <p:sp>
        <p:nvSpPr>
          <p:cNvPr id="437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C0877480-A430-4B5D-B31B-0077B39143A2}" type="slidenum">
              <a:rPr lang="en-US" altLang="zh-CN"/>
              <a:t>27</a:t>
            </a:fld>
            <a:endParaRPr lang="en-US" altLang="zh-CN"/>
          </a:p>
        </p:txBody>
      </p:sp>
      <p:sp>
        <p:nvSpPr>
          <p:cNvPr id="438274" name="Rectangle 2"/>
          <p:cNvSpPr>
            <a:spLocks noGrp="1" noRot="1" noChangeAspect="1" noChangeArrowheads="1" noTextEdit="1"/>
          </p:cNvSpPr>
          <p:nvPr>
            <p:ph type="sldImg"/>
          </p:nvPr>
        </p:nvSpPr>
        <p:spPr>
          <a:xfrm>
            <a:off x="25400" y="744538"/>
            <a:ext cx="6618288" cy="3722687"/>
          </a:xfrm>
        </p:spPr>
      </p:sp>
      <p:sp>
        <p:nvSpPr>
          <p:cNvPr id="438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8A133655-25A3-4CC6-BFC0-FD1885A6D659}" type="slidenum">
              <a:rPr lang="en-US" altLang="zh-CN"/>
              <a:t>28</a:t>
            </a:fld>
            <a:endParaRPr lang="en-US" altLang="zh-CN"/>
          </a:p>
        </p:txBody>
      </p:sp>
      <p:sp>
        <p:nvSpPr>
          <p:cNvPr id="439298" name="Rectangle 2"/>
          <p:cNvSpPr>
            <a:spLocks noGrp="1" noRot="1" noChangeAspect="1" noChangeArrowheads="1" noTextEdit="1"/>
          </p:cNvSpPr>
          <p:nvPr>
            <p:ph type="sldImg"/>
          </p:nvPr>
        </p:nvSpPr>
        <p:spPr>
          <a:xfrm>
            <a:off x="25400" y="744538"/>
            <a:ext cx="6618288" cy="3722687"/>
          </a:xfrm>
        </p:spPr>
      </p:sp>
      <p:sp>
        <p:nvSpPr>
          <p:cNvPr id="439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BDD14584-E323-4AE3-92EE-BA2E09227D62}" type="slidenum">
              <a:rPr lang="en-US" altLang="zh-CN"/>
              <a:t>29</a:t>
            </a:fld>
            <a:endParaRPr lang="en-US" altLang="zh-CN"/>
          </a:p>
        </p:txBody>
      </p:sp>
      <p:sp>
        <p:nvSpPr>
          <p:cNvPr id="440322" name="Rectangle 2"/>
          <p:cNvSpPr>
            <a:spLocks noGrp="1" noRot="1" noChangeAspect="1" noChangeArrowheads="1" noTextEdit="1"/>
          </p:cNvSpPr>
          <p:nvPr>
            <p:ph type="sldImg"/>
          </p:nvPr>
        </p:nvSpPr>
        <p:spPr>
          <a:xfrm>
            <a:off x="25400" y="744538"/>
            <a:ext cx="6618288" cy="3722687"/>
          </a:xfrm>
        </p:spPr>
      </p:sp>
      <p:sp>
        <p:nvSpPr>
          <p:cNvPr id="4403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幻灯片图像占位符 200705">
            <a:extLst>
              <a:ext uri="{FF2B5EF4-FFF2-40B4-BE49-F238E27FC236}">
                <a16:creationId xmlns:a16="http://schemas.microsoft.com/office/drawing/2014/main" id="{8BCFAD26-AC29-41A0-BD7A-A0B6502CD34F}"/>
              </a:ext>
            </a:extLst>
          </p:cNvPr>
          <p:cNvSpPr>
            <a:spLocks noGrp="1" noRot="1" noChangeAspect="1" noChangeArrowheads="1" noTextEdit="1"/>
          </p:cNvSpPr>
          <p:nvPr>
            <p:ph type="sldImg" idx="4294967295"/>
          </p:nvPr>
        </p:nvSpPr>
        <p:spPr>
          <a:xfrm>
            <a:off x="25400" y="744538"/>
            <a:ext cx="6618288" cy="3722687"/>
          </a:xfrm>
          <a:ln/>
        </p:spPr>
      </p:sp>
      <p:sp>
        <p:nvSpPr>
          <p:cNvPr id="94210" name="文本占位符 200706">
            <a:extLst>
              <a:ext uri="{FF2B5EF4-FFF2-40B4-BE49-F238E27FC236}">
                <a16:creationId xmlns:a16="http://schemas.microsoft.com/office/drawing/2014/main" id="{B22314DC-E2A9-44F1-B360-E14CC071BD4C}"/>
              </a:ext>
            </a:extLst>
          </p:cNvPr>
          <p:cNvSpPr>
            <a:spLocks noGrp="1" noChangeArrowheads="1"/>
          </p:cNvSpPr>
          <p:nvPr>
            <p:ph type="body" idx="4294967295"/>
          </p:nvPr>
        </p:nvSpPr>
        <p:spPr/>
        <p:txBody>
          <a:bodyPr>
            <a:prstTxWarp prst="textNoShape">
              <a:avLst/>
            </a:prstTxWarp>
          </a:bodyPr>
          <a:lstStyle/>
          <a:p>
            <a:endParaRPr lang="zh-CN" altLang="en-US"/>
          </a:p>
        </p:txBody>
      </p:sp>
    </p:spTree>
    <p:extLst>
      <p:ext uri="{BB962C8B-B14F-4D97-AF65-F5344CB8AC3E}">
        <p14:creationId xmlns:p14="http://schemas.microsoft.com/office/powerpoint/2010/main" val="10235864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F875F4E9-43D0-442D-9DB7-E28FAB4E88F4}" type="slidenum">
              <a:rPr lang="en-US" altLang="zh-CN"/>
              <a:t>30</a:t>
            </a:fld>
            <a:endParaRPr lang="en-US" altLang="zh-CN"/>
          </a:p>
        </p:txBody>
      </p:sp>
      <p:sp>
        <p:nvSpPr>
          <p:cNvPr id="441346" name="Rectangle 2"/>
          <p:cNvSpPr>
            <a:spLocks noGrp="1" noRot="1" noChangeAspect="1" noChangeArrowheads="1" noTextEdit="1"/>
          </p:cNvSpPr>
          <p:nvPr>
            <p:ph type="sldImg"/>
          </p:nvPr>
        </p:nvSpPr>
        <p:spPr>
          <a:xfrm>
            <a:off x="25400" y="744538"/>
            <a:ext cx="6618288" cy="3722687"/>
          </a:xfrm>
        </p:spPr>
      </p:sp>
      <p:sp>
        <p:nvSpPr>
          <p:cNvPr id="441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E4EE7DF0-361F-481A-93A3-F3B289334C2B}" type="slidenum">
              <a:rPr lang="en-US" altLang="zh-CN"/>
              <a:t>31</a:t>
            </a:fld>
            <a:endParaRPr lang="en-US" altLang="zh-CN"/>
          </a:p>
        </p:txBody>
      </p:sp>
      <p:sp>
        <p:nvSpPr>
          <p:cNvPr id="474114" name="Rectangle 2"/>
          <p:cNvSpPr>
            <a:spLocks noGrp="1" noRot="1" noChangeAspect="1" noChangeArrowheads="1" noTextEdit="1"/>
          </p:cNvSpPr>
          <p:nvPr>
            <p:ph type="sldImg"/>
          </p:nvPr>
        </p:nvSpPr>
        <p:spPr>
          <a:xfrm>
            <a:off x="25400" y="744538"/>
            <a:ext cx="6618288" cy="3722687"/>
          </a:xfrm>
        </p:spPr>
      </p:sp>
      <p:sp>
        <p:nvSpPr>
          <p:cNvPr id="474115" name="Rectangle 3"/>
          <p:cNvSpPr>
            <a:spLocks noGrp="1" noChangeArrowheads="1"/>
          </p:cNvSpPr>
          <p:nvPr>
            <p:ph type="body" idx="1"/>
          </p:nvPr>
        </p:nvSpPr>
        <p:spPr>
          <a:xfrm>
            <a:off x="666750" y="4714875"/>
            <a:ext cx="5335588" cy="4467225"/>
          </a:xfrm>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幻灯片图像占位符 200705">
            <a:extLst>
              <a:ext uri="{FF2B5EF4-FFF2-40B4-BE49-F238E27FC236}">
                <a16:creationId xmlns:a16="http://schemas.microsoft.com/office/drawing/2014/main" id="{8BCFAD26-AC29-41A0-BD7A-A0B6502CD34F}"/>
              </a:ext>
            </a:extLst>
          </p:cNvPr>
          <p:cNvSpPr>
            <a:spLocks noGrp="1" noRot="1" noChangeAspect="1" noChangeArrowheads="1" noTextEdit="1"/>
          </p:cNvSpPr>
          <p:nvPr>
            <p:ph type="sldImg" idx="4294967295"/>
          </p:nvPr>
        </p:nvSpPr>
        <p:spPr>
          <a:xfrm>
            <a:off x="25400" y="744538"/>
            <a:ext cx="6618288" cy="3722687"/>
          </a:xfrm>
          <a:ln/>
        </p:spPr>
      </p:sp>
      <p:sp>
        <p:nvSpPr>
          <p:cNvPr id="94210" name="文本占位符 200706">
            <a:extLst>
              <a:ext uri="{FF2B5EF4-FFF2-40B4-BE49-F238E27FC236}">
                <a16:creationId xmlns:a16="http://schemas.microsoft.com/office/drawing/2014/main" id="{B22314DC-E2A9-44F1-B360-E14CC071BD4C}"/>
              </a:ext>
            </a:extLst>
          </p:cNvPr>
          <p:cNvSpPr>
            <a:spLocks noGrp="1" noChangeArrowheads="1"/>
          </p:cNvSpPr>
          <p:nvPr>
            <p:ph type="body" idx="4294967295"/>
          </p:nvPr>
        </p:nvSpPr>
        <p:spPr/>
        <p:txBody>
          <a:bodyPr>
            <a:prstTxWarp prst="textNoShape">
              <a:avLst/>
            </a:prstTxWarp>
          </a:bodyPr>
          <a:lstStyle/>
          <a:p>
            <a:endParaRPr lang="zh-CN" altLang="en-US"/>
          </a:p>
        </p:txBody>
      </p:sp>
    </p:spTree>
    <p:extLst>
      <p:ext uri="{BB962C8B-B14F-4D97-AF65-F5344CB8AC3E}">
        <p14:creationId xmlns:p14="http://schemas.microsoft.com/office/powerpoint/2010/main" val="35441901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12ED3ECC-09F4-4A75-A6D8-56AED2CF6116}" type="slidenum">
              <a:rPr lang="en-US" altLang="zh-CN"/>
              <a:t>33</a:t>
            </a:fld>
            <a:endParaRPr lang="en-US" altLang="zh-CN"/>
          </a:p>
        </p:txBody>
      </p:sp>
      <p:sp>
        <p:nvSpPr>
          <p:cNvPr id="445442" name="Rectangle 2"/>
          <p:cNvSpPr>
            <a:spLocks noGrp="1" noRot="1" noChangeAspect="1" noChangeArrowheads="1" noTextEdit="1"/>
          </p:cNvSpPr>
          <p:nvPr>
            <p:ph type="sldImg"/>
          </p:nvPr>
        </p:nvSpPr>
        <p:spPr>
          <a:xfrm>
            <a:off x="25400" y="744538"/>
            <a:ext cx="6618288" cy="3722687"/>
          </a:xfrm>
        </p:spPr>
      </p:sp>
      <p:sp>
        <p:nvSpPr>
          <p:cNvPr id="445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C410BD57-8A23-483A-AC13-BABD11FE78D2}" type="slidenum">
              <a:rPr lang="en-US" altLang="zh-CN"/>
              <a:t>34</a:t>
            </a:fld>
            <a:endParaRPr lang="en-US" altLang="zh-CN"/>
          </a:p>
        </p:txBody>
      </p:sp>
      <p:sp>
        <p:nvSpPr>
          <p:cNvPr id="446466" name="Rectangle 2"/>
          <p:cNvSpPr>
            <a:spLocks noGrp="1" noRot="1" noChangeAspect="1" noChangeArrowheads="1" noTextEdit="1"/>
          </p:cNvSpPr>
          <p:nvPr>
            <p:ph type="sldImg"/>
          </p:nvPr>
        </p:nvSpPr>
        <p:spPr>
          <a:xfrm>
            <a:off x="25400" y="744538"/>
            <a:ext cx="6618288" cy="3722687"/>
          </a:xfrm>
        </p:spPr>
      </p:sp>
      <p:sp>
        <p:nvSpPr>
          <p:cNvPr id="446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A19CCCCA-172D-4ECC-A46B-5FED82ABCF2E}" type="slidenum">
              <a:rPr lang="en-US" altLang="zh-CN"/>
              <a:t>35</a:t>
            </a:fld>
            <a:endParaRPr lang="en-US" altLang="zh-CN"/>
          </a:p>
        </p:txBody>
      </p:sp>
      <p:sp>
        <p:nvSpPr>
          <p:cNvPr id="447490" name="Rectangle 2"/>
          <p:cNvSpPr>
            <a:spLocks noGrp="1" noRot="1" noChangeAspect="1" noChangeArrowheads="1" noTextEdit="1"/>
          </p:cNvSpPr>
          <p:nvPr>
            <p:ph type="sldImg"/>
          </p:nvPr>
        </p:nvSpPr>
        <p:spPr>
          <a:xfrm>
            <a:off x="25400" y="744538"/>
            <a:ext cx="6618288" cy="3722687"/>
          </a:xfrm>
        </p:spPr>
      </p:sp>
      <p:sp>
        <p:nvSpPr>
          <p:cNvPr id="447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C19CA89D-823A-456A-B924-FFE516BFA922}" type="slidenum">
              <a:rPr lang="en-US" altLang="zh-CN"/>
              <a:t>36</a:t>
            </a:fld>
            <a:endParaRPr lang="en-US" altLang="zh-CN"/>
          </a:p>
        </p:txBody>
      </p:sp>
      <p:sp>
        <p:nvSpPr>
          <p:cNvPr id="448514" name="Rectangle 2"/>
          <p:cNvSpPr>
            <a:spLocks noGrp="1" noRot="1" noChangeAspect="1" noChangeArrowheads="1" noTextEdit="1"/>
          </p:cNvSpPr>
          <p:nvPr>
            <p:ph type="sldImg"/>
          </p:nvPr>
        </p:nvSpPr>
        <p:spPr>
          <a:xfrm>
            <a:off x="25400" y="744538"/>
            <a:ext cx="6618288" cy="3722687"/>
          </a:xfrm>
        </p:spPr>
      </p:sp>
      <p:sp>
        <p:nvSpPr>
          <p:cNvPr id="4485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E14FD8AC-CB4E-467A-BB44-1952DD894DAC}" type="slidenum">
              <a:rPr lang="en-US" altLang="zh-CN"/>
              <a:t>37</a:t>
            </a:fld>
            <a:endParaRPr lang="en-US" altLang="zh-CN"/>
          </a:p>
        </p:txBody>
      </p:sp>
      <p:sp>
        <p:nvSpPr>
          <p:cNvPr id="449538" name="Rectangle 2"/>
          <p:cNvSpPr>
            <a:spLocks noGrp="1" noRot="1" noChangeAspect="1" noChangeArrowheads="1" noTextEdit="1"/>
          </p:cNvSpPr>
          <p:nvPr>
            <p:ph type="sldImg"/>
          </p:nvPr>
        </p:nvSpPr>
        <p:spPr>
          <a:xfrm>
            <a:off x="25400" y="744538"/>
            <a:ext cx="6618288" cy="3722687"/>
          </a:xfrm>
        </p:spPr>
      </p:sp>
      <p:sp>
        <p:nvSpPr>
          <p:cNvPr id="449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E6199041-9ABF-4F1A-B39E-821FF50BA6BC}" type="slidenum">
              <a:rPr lang="en-US" altLang="zh-CN"/>
              <a:t>38</a:t>
            </a:fld>
            <a:endParaRPr lang="en-US" altLang="zh-CN"/>
          </a:p>
        </p:txBody>
      </p:sp>
      <p:sp>
        <p:nvSpPr>
          <p:cNvPr id="450562" name="Rectangle 2"/>
          <p:cNvSpPr>
            <a:spLocks noGrp="1" noRot="1" noChangeAspect="1" noChangeArrowheads="1" noTextEdit="1"/>
          </p:cNvSpPr>
          <p:nvPr>
            <p:ph type="sldImg"/>
          </p:nvPr>
        </p:nvSpPr>
        <p:spPr>
          <a:xfrm>
            <a:off x="25400" y="744538"/>
            <a:ext cx="6618288" cy="3722687"/>
          </a:xfrm>
        </p:spPr>
      </p:sp>
      <p:sp>
        <p:nvSpPr>
          <p:cNvPr id="4505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56148C94-4E80-4AA5-A3CD-1E9C91FF7C5E}" type="slidenum">
              <a:rPr lang="en-US" altLang="zh-CN"/>
              <a:t>39</a:t>
            </a:fld>
            <a:endParaRPr lang="en-US" altLang="zh-CN"/>
          </a:p>
        </p:txBody>
      </p:sp>
      <p:sp>
        <p:nvSpPr>
          <p:cNvPr id="451586" name="Rectangle 2"/>
          <p:cNvSpPr>
            <a:spLocks noGrp="1" noRot="1" noChangeAspect="1" noChangeArrowheads="1" noTextEdit="1"/>
          </p:cNvSpPr>
          <p:nvPr>
            <p:ph type="sldImg"/>
          </p:nvPr>
        </p:nvSpPr>
        <p:spPr>
          <a:xfrm>
            <a:off x="25400" y="744538"/>
            <a:ext cx="6618288" cy="3722687"/>
          </a:xfrm>
        </p:spPr>
      </p:sp>
      <p:sp>
        <p:nvSpPr>
          <p:cNvPr id="451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D6EF4394-BB26-40EA-B4F5-0A49443A7FD7}" type="slidenum">
              <a:rPr lang="en-US" altLang="zh-CN"/>
              <a:t>4</a:t>
            </a:fld>
            <a:endParaRPr lang="en-US" altLang="zh-CN"/>
          </a:p>
        </p:txBody>
      </p:sp>
      <p:sp>
        <p:nvSpPr>
          <p:cNvPr id="416770" name="Rectangle 2"/>
          <p:cNvSpPr>
            <a:spLocks noGrp="1" noRot="1" noChangeAspect="1" noChangeArrowheads="1" noTextEdit="1"/>
          </p:cNvSpPr>
          <p:nvPr>
            <p:ph type="sldImg"/>
          </p:nvPr>
        </p:nvSpPr>
        <p:spPr>
          <a:xfrm>
            <a:off x="25400" y="744538"/>
            <a:ext cx="6618288" cy="3722687"/>
          </a:xfrm>
        </p:spPr>
      </p:sp>
      <p:sp>
        <p:nvSpPr>
          <p:cNvPr id="416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CCF76B25-3709-4671-859B-ACA827FA460E}" type="slidenum">
              <a:rPr lang="en-US" altLang="zh-CN"/>
              <a:t>40</a:t>
            </a:fld>
            <a:endParaRPr lang="en-US" altLang="zh-CN"/>
          </a:p>
        </p:txBody>
      </p:sp>
      <p:sp>
        <p:nvSpPr>
          <p:cNvPr id="452610" name="Rectangle 2"/>
          <p:cNvSpPr>
            <a:spLocks noGrp="1" noRot="1" noChangeAspect="1" noChangeArrowheads="1" noTextEdit="1"/>
          </p:cNvSpPr>
          <p:nvPr>
            <p:ph type="sldImg"/>
          </p:nvPr>
        </p:nvSpPr>
        <p:spPr>
          <a:xfrm>
            <a:off x="25400" y="744538"/>
            <a:ext cx="6618288" cy="3722687"/>
          </a:xfrm>
        </p:spPr>
      </p:sp>
      <p:sp>
        <p:nvSpPr>
          <p:cNvPr id="452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627FE5DD-6C73-4D87-B867-CF5222655C2D}" type="slidenum">
              <a:rPr lang="en-US" altLang="zh-CN"/>
              <a:t>41</a:t>
            </a:fld>
            <a:endParaRPr lang="en-US" altLang="zh-CN"/>
          </a:p>
        </p:txBody>
      </p:sp>
      <p:sp>
        <p:nvSpPr>
          <p:cNvPr id="453634" name="Rectangle 2"/>
          <p:cNvSpPr>
            <a:spLocks noGrp="1" noRot="1" noChangeAspect="1" noChangeArrowheads="1" noTextEdit="1"/>
          </p:cNvSpPr>
          <p:nvPr>
            <p:ph type="sldImg"/>
          </p:nvPr>
        </p:nvSpPr>
        <p:spPr>
          <a:xfrm>
            <a:off x="25400" y="744538"/>
            <a:ext cx="6618288" cy="3722687"/>
          </a:xfrm>
        </p:spPr>
      </p:sp>
      <p:sp>
        <p:nvSpPr>
          <p:cNvPr id="453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94EEDC31-DE71-407B-B2AC-30D512AB8157}" type="slidenum">
              <a:rPr lang="en-US" altLang="zh-CN"/>
              <a:t>42</a:t>
            </a:fld>
            <a:endParaRPr lang="en-US" altLang="zh-CN"/>
          </a:p>
        </p:txBody>
      </p:sp>
      <p:sp>
        <p:nvSpPr>
          <p:cNvPr id="454658" name="Rectangle 2"/>
          <p:cNvSpPr>
            <a:spLocks noGrp="1" noRot="1" noChangeAspect="1" noChangeArrowheads="1" noTextEdit="1"/>
          </p:cNvSpPr>
          <p:nvPr>
            <p:ph type="sldImg"/>
          </p:nvPr>
        </p:nvSpPr>
        <p:spPr>
          <a:xfrm>
            <a:off x="25400" y="744538"/>
            <a:ext cx="6618288" cy="3722687"/>
          </a:xfrm>
        </p:spPr>
      </p:sp>
      <p:sp>
        <p:nvSpPr>
          <p:cNvPr id="4546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989912A9-1E12-47BD-B95B-487B6930CE8D}" type="slidenum">
              <a:rPr lang="en-US" altLang="zh-CN"/>
              <a:t>43</a:t>
            </a:fld>
            <a:endParaRPr lang="en-US" altLang="zh-CN"/>
          </a:p>
        </p:txBody>
      </p:sp>
      <p:sp>
        <p:nvSpPr>
          <p:cNvPr id="455682" name="Rectangle 2"/>
          <p:cNvSpPr>
            <a:spLocks noGrp="1" noRot="1" noChangeAspect="1" noChangeArrowheads="1" noTextEdit="1"/>
          </p:cNvSpPr>
          <p:nvPr>
            <p:ph type="sldImg"/>
          </p:nvPr>
        </p:nvSpPr>
        <p:spPr>
          <a:xfrm>
            <a:off x="25400" y="744538"/>
            <a:ext cx="6618288" cy="3722687"/>
          </a:xfrm>
        </p:spPr>
      </p:sp>
      <p:sp>
        <p:nvSpPr>
          <p:cNvPr id="455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DB79B02C-E824-4BBF-A4C8-FD1DDA8B0B8D}" type="slidenum">
              <a:rPr lang="en-US" altLang="zh-CN"/>
              <a:t>44</a:t>
            </a:fld>
            <a:endParaRPr lang="en-US" altLang="zh-CN"/>
          </a:p>
        </p:txBody>
      </p:sp>
      <p:sp>
        <p:nvSpPr>
          <p:cNvPr id="478210" name="Rectangle 2"/>
          <p:cNvSpPr>
            <a:spLocks noGrp="1" noRot="1" noChangeAspect="1" noChangeArrowheads="1" noTextEdit="1"/>
          </p:cNvSpPr>
          <p:nvPr>
            <p:ph type="sldImg"/>
          </p:nvPr>
        </p:nvSpPr>
        <p:spPr>
          <a:xfrm>
            <a:off x="25400" y="744538"/>
            <a:ext cx="6618288" cy="3722687"/>
          </a:xfrm>
        </p:spPr>
      </p:sp>
      <p:sp>
        <p:nvSpPr>
          <p:cNvPr id="478211" name="Rectangle 3"/>
          <p:cNvSpPr>
            <a:spLocks noGrp="1" noChangeArrowheads="1"/>
          </p:cNvSpPr>
          <p:nvPr>
            <p:ph type="body" idx="1"/>
          </p:nvPr>
        </p:nvSpPr>
        <p:spPr>
          <a:xfrm>
            <a:off x="666750" y="4714875"/>
            <a:ext cx="5335588" cy="4467225"/>
          </a:xfrm>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CE61993E-F0C5-4F53-B8D4-5CB732DBD0FD}" type="slidenum">
              <a:rPr lang="en-US" altLang="zh-CN"/>
              <a:t>45</a:t>
            </a:fld>
            <a:endParaRPr lang="en-US" altLang="zh-CN"/>
          </a:p>
        </p:txBody>
      </p:sp>
      <p:sp>
        <p:nvSpPr>
          <p:cNvPr id="381954" name="Rectangle 2"/>
          <p:cNvSpPr>
            <a:spLocks noGrp="1" noRot="1" noChangeAspect="1" noChangeArrowheads="1" noTextEdit="1"/>
          </p:cNvSpPr>
          <p:nvPr>
            <p:ph type="sldImg"/>
          </p:nvPr>
        </p:nvSpPr>
        <p:spPr>
          <a:xfrm>
            <a:off x="25400" y="744538"/>
            <a:ext cx="6618288" cy="3722687"/>
          </a:xfrm>
        </p:spPr>
      </p:sp>
      <p:sp>
        <p:nvSpPr>
          <p:cNvPr id="381955" name="Rectangle 3"/>
          <p:cNvSpPr>
            <a:spLocks noGrp="1" noChangeArrowheads="1"/>
          </p:cNvSpPr>
          <p:nvPr>
            <p:ph type="body" idx="1"/>
          </p:nvPr>
        </p:nvSpPr>
        <p:spPr>
          <a:xfrm>
            <a:off x="666750" y="4714875"/>
            <a:ext cx="5335588" cy="4467225"/>
          </a:xfrm>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1FF5F758-E4B5-4A99-B2A5-5702DE4CDE99}" type="slidenum">
              <a:rPr lang="en-US" altLang="zh-CN"/>
              <a:t>5</a:t>
            </a:fld>
            <a:endParaRPr lang="en-US" altLang="zh-CN"/>
          </a:p>
        </p:txBody>
      </p:sp>
      <p:sp>
        <p:nvSpPr>
          <p:cNvPr id="417794" name="Rectangle 2"/>
          <p:cNvSpPr>
            <a:spLocks noGrp="1" noRot="1" noChangeAspect="1" noChangeArrowheads="1" noTextEdit="1"/>
          </p:cNvSpPr>
          <p:nvPr>
            <p:ph type="sldImg"/>
          </p:nvPr>
        </p:nvSpPr>
        <p:spPr>
          <a:xfrm>
            <a:off x="25400" y="744538"/>
            <a:ext cx="6618288" cy="3722687"/>
          </a:xfrm>
        </p:spPr>
      </p:sp>
      <p:sp>
        <p:nvSpPr>
          <p:cNvPr id="417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05F695E3-E358-412D-A852-1D2293B0C112}" type="slidenum">
              <a:rPr lang="en-US" altLang="zh-CN"/>
              <a:t>6</a:t>
            </a:fld>
            <a:endParaRPr lang="en-US" altLang="zh-CN"/>
          </a:p>
        </p:txBody>
      </p:sp>
      <p:sp>
        <p:nvSpPr>
          <p:cNvPr id="418818" name="Rectangle 2"/>
          <p:cNvSpPr>
            <a:spLocks noGrp="1" noRot="1" noChangeAspect="1" noChangeArrowheads="1" noTextEdit="1"/>
          </p:cNvSpPr>
          <p:nvPr>
            <p:ph type="sldImg"/>
          </p:nvPr>
        </p:nvSpPr>
        <p:spPr>
          <a:xfrm>
            <a:off x="25400" y="744538"/>
            <a:ext cx="6618288" cy="3722687"/>
          </a:xfrm>
        </p:spPr>
      </p:sp>
      <p:sp>
        <p:nvSpPr>
          <p:cNvPr id="418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D97A4C8A-E0DF-4E60-BA45-DB5905DD3DB0}" type="slidenum">
              <a:rPr lang="en-US" altLang="zh-CN"/>
              <a:t>7</a:t>
            </a:fld>
            <a:endParaRPr lang="en-US" altLang="zh-CN"/>
          </a:p>
        </p:txBody>
      </p:sp>
      <p:sp>
        <p:nvSpPr>
          <p:cNvPr id="419842" name="Rectangle 2"/>
          <p:cNvSpPr>
            <a:spLocks noGrp="1" noRot="1" noChangeAspect="1" noChangeArrowheads="1" noTextEdit="1"/>
          </p:cNvSpPr>
          <p:nvPr>
            <p:ph type="sldImg"/>
          </p:nvPr>
        </p:nvSpPr>
        <p:spPr>
          <a:xfrm>
            <a:off x="25400" y="744538"/>
            <a:ext cx="6618288" cy="3722687"/>
          </a:xfrm>
        </p:spPr>
      </p:sp>
      <p:sp>
        <p:nvSpPr>
          <p:cNvPr id="419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DB31119A-32DE-4005-ACD8-0D82B92CA955}" type="slidenum">
              <a:rPr lang="en-US" altLang="zh-CN"/>
              <a:t>8</a:t>
            </a:fld>
            <a:endParaRPr lang="en-US" altLang="zh-CN"/>
          </a:p>
        </p:txBody>
      </p:sp>
      <p:sp>
        <p:nvSpPr>
          <p:cNvPr id="420866" name="Rectangle 2"/>
          <p:cNvSpPr>
            <a:spLocks noGrp="1" noRot="1" noChangeAspect="1" noChangeArrowheads="1" noTextEdit="1"/>
          </p:cNvSpPr>
          <p:nvPr>
            <p:ph type="sldImg"/>
          </p:nvPr>
        </p:nvSpPr>
        <p:spPr>
          <a:xfrm>
            <a:off x="25400" y="744538"/>
            <a:ext cx="6618288" cy="3722687"/>
          </a:xfrm>
        </p:spPr>
      </p:sp>
      <p:sp>
        <p:nvSpPr>
          <p:cNvPr id="420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6CC1216F-EF7B-459A-ADD6-98CE18C00D07}" type="slidenum">
              <a:rPr lang="en-US" altLang="zh-CN"/>
              <a:t>9</a:t>
            </a:fld>
            <a:endParaRPr lang="en-US" altLang="zh-CN"/>
          </a:p>
        </p:txBody>
      </p:sp>
      <p:sp>
        <p:nvSpPr>
          <p:cNvPr id="421890" name="Rectangle 2"/>
          <p:cNvSpPr>
            <a:spLocks noGrp="1" noRot="1" noChangeAspect="1" noChangeArrowheads="1" noTextEdit="1"/>
          </p:cNvSpPr>
          <p:nvPr>
            <p:ph type="sldImg"/>
          </p:nvPr>
        </p:nvSpPr>
        <p:spPr>
          <a:xfrm>
            <a:off x="25400" y="744538"/>
            <a:ext cx="6618288" cy="3722687"/>
          </a:xfrm>
        </p:spPr>
      </p:sp>
      <p:sp>
        <p:nvSpPr>
          <p:cNvPr id="42189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cSld>
  <p:clrMapOvr>
    <a:masterClrMapping/>
  </p:clrMapOvr>
  <p:transition advClick="0">
    <p:diamon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transition advClick="0">
    <p:diamon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6835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transition advClick="0">
    <p:diamon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transition advClick="0">
    <p:diamon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838200" y="1825625"/>
            <a:ext cx="10515600" cy="4351338"/>
          </a:xfrm>
          <a:prstGeom prst="rect">
            <a:avLst/>
          </a:prstGeom>
        </p:spPr>
        <p:txBody>
          <a:bodyPr/>
          <a:lstStyle/>
          <a:p>
            <a:endParaRPr lang="zh-CN" altLang="en-US"/>
          </a:p>
        </p:txBody>
      </p:sp>
    </p:spTree>
  </p:cSld>
  <p:clrMapOvr>
    <a:masterClrMapping/>
  </p:clrMapOvr>
  <p:transition advClick="0">
    <p:diamon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197600" y="1825627"/>
            <a:ext cx="5156200" cy="2098675"/>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6197600" y="4076702"/>
            <a:ext cx="5156200" cy="2100263"/>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transition advClick="0">
    <p:diamon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transition advClick="0">
    <p:diamon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transition advClick="0">
    <p:diamon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825625"/>
            <a:ext cx="515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transition advClick="0">
    <p:diamon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7"/>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40319"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9" y="2505075"/>
            <a:ext cx="5158316"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transition advClick="0">
    <p:diamon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a:prstGeom prst="rect">
            <a:avLst/>
          </a:prstGeom>
        </p:spPr>
        <p:txBody>
          <a:bodyPr/>
          <a:lstStyle/>
          <a:p>
            <a:r>
              <a:rPr lang="zh-CN" altLang="en-US"/>
              <a:t>单击此处编辑母版标题样式</a:t>
            </a:r>
          </a:p>
        </p:txBody>
      </p:sp>
    </p:spTree>
  </p:cSld>
  <p:clrMapOvr>
    <a:masterClrMapping/>
  </p:clrMapOvr>
  <p:transition advClick="0">
    <p:diamon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advClick="0">
    <p:diamon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7"/>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40319"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transition advClick="0">
    <p:diamon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7"/>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40319"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transition advClick="0">
    <p:diamon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 Target="../slides/slide4.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control" Target="../activeX/activeX1.xml"/><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62867" name="Freeform 35"/>
          <p:cNvSpPr/>
          <p:nvPr userDrawn="1"/>
        </p:nvSpPr>
        <p:spPr bwMode="gray">
          <a:xfrm>
            <a:off x="9194801" y="1047750"/>
            <a:ext cx="2874433" cy="52388"/>
          </a:xfrm>
          <a:custGeom>
            <a:avLst/>
            <a:gdLst>
              <a:gd name="T0" fmla="*/ 0 w 1358"/>
              <a:gd name="T1" fmla="*/ 2 h 33"/>
              <a:gd name="T2" fmla="*/ 1358 w 1358"/>
              <a:gd name="T3" fmla="*/ 0 h 33"/>
              <a:gd name="T4" fmla="*/ 1356 w 1358"/>
              <a:gd name="T5" fmla="*/ 32 h 33"/>
              <a:gd name="T6" fmla="*/ 60 w 1358"/>
              <a:gd name="T7" fmla="*/ 33 h 33"/>
              <a:gd name="T8" fmla="*/ 0 w 1358"/>
              <a:gd name="T9" fmla="*/ 2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8" h="33">
                <a:moveTo>
                  <a:pt x="0" y="2"/>
                </a:moveTo>
                <a:lnTo>
                  <a:pt x="1358" y="0"/>
                </a:lnTo>
                <a:lnTo>
                  <a:pt x="1356" y="32"/>
                </a:lnTo>
                <a:lnTo>
                  <a:pt x="60" y="33"/>
                </a:lnTo>
                <a:lnTo>
                  <a:pt x="0" y="2"/>
                </a:lnTo>
                <a:close/>
              </a:path>
            </a:pathLst>
          </a:custGeom>
          <a:solidFill>
            <a:srgbClr val="FFFFFF">
              <a:alpha val="30196"/>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462868" name="Freeform 25"/>
          <p:cNvSpPr/>
          <p:nvPr userDrawn="1"/>
        </p:nvSpPr>
        <p:spPr bwMode="gray">
          <a:xfrm>
            <a:off x="0" y="6257927"/>
            <a:ext cx="12192000" cy="504825"/>
          </a:xfrm>
          <a:custGeom>
            <a:avLst/>
            <a:gdLst>
              <a:gd name="T0" fmla="*/ 4 w 5651"/>
              <a:gd name="T1" fmla="*/ 198 h 198"/>
              <a:gd name="T2" fmla="*/ 5651 w 5651"/>
              <a:gd name="T3" fmla="*/ 198 h 198"/>
              <a:gd name="T4" fmla="*/ 5646 w 5651"/>
              <a:gd name="T5" fmla="*/ 94 h 198"/>
              <a:gd name="T6" fmla="*/ 1491 w 5651"/>
              <a:gd name="T7" fmla="*/ 94 h 198"/>
              <a:gd name="T8" fmla="*/ 1343 w 5651"/>
              <a:gd name="T9" fmla="*/ 2 h 198"/>
              <a:gd name="T10" fmla="*/ 0 w 5651"/>
              <a:gd name="T11" fmla="*/ 0 h 198"/>
              <a:gd name="T12" fmla="*/ 4 w 5651"/>
              <a:gd name="T13" fmla="*/ 198 h 1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51" h="198">
                <a:moveTo>
                  <a:pt x="4" y="198"/>
                </a:moveTo>
                <a:lnTo>
                  <a:pt x="5651" y="198"/>
                </a:lnTo>
                <a:lnTo>
                  <a:pt x="5646" y="94"/>
                </a:lnTo>
                <a:lnTo>
                  <a:pt x="1491" y="94"/>
                </a:lnTo>
                <a:lnTo>
                  <a:pt x="1343" y="2"/>
                </a:lnTo>
                <a:lnTo>
                  <a:pt x="0" y="0"/>
                </a:lnTo>
                <a:lnTo>
                  <a:pt x="4" y="198"/>
                </a:lnTo>
                <a:close/>
              </a:path>
            </a:pathLst>
          </a:custGeom>
          <a:solidFill>
            <a:srgbClr val="CCFF3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462869" name="Freeform 26"/>
          <p:cNvSpPr/>
          <p:nvPr userDrawn="1"/>
        </p:nvSpPr>
        <p:spPr bwMode="gray">
          <a:xfrm>
            <a:off x="0" y="6308725"/>
            <a:ext cx="12192000" cy="577850"/>
          </a:xfrm>
          <a:custGeom>
            <a:avLst/>
            <a:gdLst>
              <a:gd name="T0" fmla="*/ 0 w 5650"/>
              <a:gd name="T1" fmla="*/ 176 h 176"/>
              <a:gd name="T2" fmla="*/ 5650 w 5650"/>
              <a:gd name="T3" fmla="*/ 169 h 176"/>
              <a:gd name="T4" fmla="*/ 5646 w 5650"/>
              <a:gd name="T5" fmla="*/ 95 h 176"/>
              <a:gd name="T6" fmla="*/ 1478 w 5650"/>
              <a:gd name="T7" fmla="*/ 95 h 176"/>
              <a:gd name="T8" fmla="*/ 1317 w 5650"/>
              <a:gd name="T9" fmla="*/ 3 h 176"/>
              <a:gd name="T10" fmla="*/ 0 w 5650"/>
              <a:gd name="T11" fmla="*/ 0 h 176"/>
              <a:gd name="T12" fmla="*/ 0 w 5650"/>
              <a:gd name="T13" fmla="*/ 176 h 1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50" h="176">
                <a:moveTo>
                  <a:pt x="0" y="176"/>
                </a:moveTo>
                <a:lnTo>
                  <a:pt x="5650" y="169"/>
                </a:lnTo>
                <a:lnTo>
                  <a:pt x="5646" y="95"/>
                </a:lnTo>
                <a:lnTo>
                  <a:pt x="1478" y="95"/>
                </a:lnTo>
                <a:lnTo>
                  <a:pt x="1317" y="3"/>
                </a:lnTo>
                <a:lnTo>
                  <a:pt x="0" y="0"/>
                </a:lnTo>
                <a:lnTo>
                  <a:pt x="0" y="176"/>
                </a:lnTo>
                <a:close/>
              </a:path>
            </a:pathLst>
          </a:custGeom>
          <a:solidFill>
            <a:srgbClr val="0099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dirty="0"/>
          </a:p>
        </p:txBody>
      </p:sp>
      <p:sp>
        <p:nvSpPr>
          <p:cNvPr id="462870" name="AutoShape 22">
            <a:hlinkClick r:id="" action="ppaction://hlinkshowjump?jump=previousslide" highlightClick="1"/>
          </p:cNvPr>
          <p:cNvSpPr>
            <a:spLocks noChangeArrowheads="1"/>
          </p:cNvSpPr>
          <p:nvPr userDrawn="1"/>
        </p:nvSpPr>
        <p:spPr bwMode="auto">
          <a:xfrm>
            <a:off x="853017" y="6532563"/>
            <a:ext cx="431800" cy="252412"/>
          </a:xfrm>
          <a:prstGeom prst="actionButtonBackPrevious">
            <a:avLst/>
          </a:pr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2400"/>
          </a:p>
        </p:txBody>
      </p:sp>
      <p:sp>
        <p:nvSpPr>
          <p:cNvPr id="462871" name="AutoShape 23">
            <a:hlinkClick r:id="" action="ppaction://hlinkshowjump?jump=nextslide" highlightClick="1"/>
          </p:cNvPr>
          <p:cNvSpPr>
            <a:spLocks noChangeArrowheads="1"/>
          </p:cNvSpPr>
          <p:nvPr userDrawn="1"/>
        </p:nvSpPr>
        <p:spPr bwMode="auto">
          <a:xfrm>
            <a:off x="1507067" y="6532563"/>
            <a:ext cx="431800" cy="252412"/>
          </a:xfrm>
          <a:prstGeom prst="actionButtonForwardNext">
            <a:avLst/>
          </a:pr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2400"/>
          </a:p>
        </p:txBody>
      </p:sp>
      <p:sp>
        <p:nvSpPr>
          <p:cNvPr id="462872" name="AutoShape 24">
            <a:hlinkClick r:id="rId18" action="ppaction://hlinksldjump" highlightClick="1"/>
          </p:cNvPr>
          <p:cNvSpPr>
            <a:spLocks noChangeArrowheads="1"/>
          </p:cNvSpPr>
          <p:nvPr userDrawn="1"/>
        </p:nvSpPr>
        <p:spPr bwMode="auto">
          <a:xfrm>
            <a:off x="141817" y="6532563"/>
            <a:ext cx="480483" cy="252412"/>
          </a:xfrm>
          <a:prstGeom prst="actionButtonBeginning">
            <a:avLst/>
          </a:pr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2400"/>
          </a:p>
        </p:txBody>
      </p:sp>
      <p:sp>
        <p:nvSpPr>
          <p:cNvPr id="462873" name="AutoShape 25">
            <a:hlinkClick r:id="" action="ppaction://hlinkshowjump?jump=lastslide" highlightClick="1"/>
          </p:cNvPr>
          <p:cNvSpPr>
            <a:spLocks noChangeArrowheads="1"/>
          </p:cNvSpPr>
          <p:nvPr userDrawn="1"/>
        </p:nvSpPr>
        <p:spPr bwMode="auto">
          <a:xfrm>
            <a:off x="2159001" y="6532563"/>
            <a:ext cx="480484" cy="252412"/>
          </a:xfrm>
          <a:prstGeom prst="actionButtonEnd">
            <a:avLst/>
          </a:pr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2400"/>
          </a:p>
        </p:txBody>
      </p:sp>
      <p:sp>
        <p:nvSpPr>
          <p:cNvPr id="462875" name="Freeform 28"/>
          <p:cNvSpPr/>
          <p:nvPr userDrawn="1"/>
        </p:nvSpPr>
        <p:spPr bwMode="gray">
          <a:xfrm>
            <a:off x="0" y="-30956"/>
            <a:ext cx="12192000" cy="863600"/>
          </a:xfrm>
          <a:custGeom>
            <a:avLst/>
            <a:gdLst>
              <a:gd name="T0" fmla="*/ 5446 w 5446"/>
              <a:gd name="T1" fmla="*/ 0 h 531"/>
              <a:gd name="T2" fmla="*/ 0 w 5446"/>
              <a:gd name="T3" fmla="*/ 0 h 531"/>
              <a:gd name="T4" fmla="*/ 2 w 5446"/>
              <a:gd name="T5" fmla="*/ 470 h 531"/>
              <a:gd name="T6" fmla="*/ 4078 w 5446"/>
              <a:gd name="T7" fmla="*/ 474 h 531"/>
              <a:gd name="T8" fmla="*/ 4178 w 5446"/>
              <a:gd name="T9" fmla="*/ 527 h 531"/>
              <a:gd name="T10" fmla="*/ 5446 w 5446"/>
              <a:gd name="T11" fmla="*/ 531 h 531"/>
              <a:gd name="T12" fmla="*/ 5446 w 5446"/>
              <a:gd name="T13" fmla="*/ 0 h 5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46" h="531">
                <a:moveTo>
                  <a:pt x="5446" y="0"/>
                </a:moveTo>
                <a:lnTo>
                  <a:pt x="0" y="0"/>
                </a:lnTo>
                <a:lnTo>
                  <a:pt x="2" y="470"/>
                </a:lnTo>
                <a:lnTo>
                  <a:pt x="4078" y="474"/>
                </a:lnTo>
                <a:lnTo>
                  <a:pt x="4178" y="527"/>
                </a:lnTo>
                <a:lnTo>
                  <a:pt x="5446" y="531"/>
                </a:lnTo>
                <a:lnTo>
                  <a:pt x="5446" y="0"/>
                </a:lnTo>
                <a:close/>
              </a:path>
            </a:pathLst>
          </a:custGeom>
          <a:solidFill>
            <a:srgbClr val="FBB56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53" name="Freeform 29"/>
          <p:cNvSpPr/>
          <p:nvPr userDrawn="1"/>
        </p:nvSpPr>
        <p:spPr bwMode="gray">
          <a:xfrm>
            <a:off x="0" y="-30956"/>
            <a:ext cx="12192000" cy="795337"/>
          </a:xfrm>
          <a:custGeom>
            <a:avLst/>
            <a:gdLst>
              <a:gd name="T0" fmla="*/ 5446 w 5446"/>
              <a:gd name="T1" fmla="*/ 0 h 531"/>
              <a:gd name="T2" fmla="*/ 0 w 5446"/>
              <a:gd name="T3" fmla="*/ 0 h 531"/>
              <a:gd name="T4" fmla="*/ 2 w 5446"/>
              <a:gd name="T5" fmla="*/ 470 h 531"/>
              <a:gd name="T6" fmla="*/ 4078 w 5446"/>
              <a:gd name="T7" fmla="*/ 474 h 531"/>
              <a:gd name="T8" fmla="*/ 4178 w 5446"/>
              <a:gd name="T9" fmla="*/ 527 h 531"/>
              <a:gd name="T10" fmla="*/ 5446 w 5446"/>
              <a:gd name="T11" fmla="*/ 531 h 531"/>
              <a:gd name="T12" fmla="*/ 5446 w 5446"/>
              <a:gd name="T13" fmla="*/ 0 h 5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46" h="531">
                <a:moveTo>
                  <a:pt x="5446" y="0"/>
                </a:moveTo>
                <a:lnTo>
                  <a:pt x="0" y="0"/>
                </a:lnTo>
                <a:lnTo>
                  <a:pt x="2" y="470"/>
                </a:lnTo>
                <a:lnTo>
                  <a:pt x="4078" y="474"/>
                </a:lnTo>
                <a:lnTo>
                  <a:pt x="4178" y="527"/>
                </a:lnTo>
                <a:lnTo>
                  <a:pt x="5446" y="531"/>
                </a:lnTo>
                <a:lnTo>
                  <a:pt x="5446" y="0"/>
                </a:lnTo>
                <a:close/>
              </a:path>
            </a:pathLst>
          </a:custGeom>
          <a:solidFill>
            <a:srgbClr val="0F690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462877" name="Freeform 35"/>
          <p:cNvSpPr/>
          <p:nvPr userDrawn="1"/>
        </p:nvSpPr>
        <p:spPr bwMode="gray">
          <a:xfrm>
            <a:off x="9194801" y="1047750"/>
            <a:ext cx="2874433" cy="52388"/>
          </a:xfrm>
          <a:custGeom>
            <a:avLst/>
            <a:gdLst>
              <a:gd name="T0" fmla="*/ 0 w 1358"/>
              <a:gd name="T1" fmla="*/ 2 h 33"/>
              <a:gd name="T2" fmla="*/ 1358 w 1358"/>
              <a:gd name="T3" fmla="*/ 0 h 33"/>
              <a:gd name="T4" fmla="*/ 1356 w 1358"/>
              <a:gd name="T5" fmla="*/ 32 h 33"/>
              <a:gd name="T6" fmla="*/ 60 w 1358"/>
              <a:gd name="T7" fmla="*/ 33 h 33"/>
              <a:gd name="T8" fmla="*/ 0 w 1358"/>
              <a:gd name="T9" fmla="*/ 2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8" h="33">
                <a:moveTo>
                  <a:pt x="0" y="2"/>
                </a:moveTo>
                <a:lnTo>
                  <a:pt x="1358" y="0"/>
                </a:lnTo>
                <a:lnTo>
                  <a:pt x="1356" y="32"/>
                </a:lnTo>
                <a:lnTo>
                  <a:pt x="60" y="33"/>
                </a:lnTo>
                <a:lnTo>
                  <a:pt x="0" y="2"/>
                </a:lnTo>
                <a:close/>
              </a:path>
            </a:pathLst>
          </a:custGeom>
          <a:solidFill>
            <a:srgbClr val="FFFFFF">
              <a:alpha val="30196"/>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3" name="文本框 2">
            <a:extLst>
              <a:ext uri="{FF2B5EF4-FFF2-40B4-BE49-F238E27FC236}">
                <a16:creationId xmlns:a16="http://schemas.microsoft.com/office/drawing/2014/main" id="{6FE24E85-897E-4009-A147-7B81BA924802}"/>
              </a:ext>
            </a:extLst>
          </p:cNvPr>
          <p:cNvSpPr txBox="1"/>
          <p:nvPr userDrawn="1"/>
        </p:nvSpPr>
        <p:spPr>
          <a:xfrm>
            <a:off x="5408636" y="6587925"/>
            <a:ext cx="2646878" cy="338554"/>
          </a:xfrm>
          <a:prstGeom prst="rect">
            <a:avLst/>
          </a:prstGeom>
          <a:noFill/>
        </p:spPr>
        <p:txBody>
          <a:bodyPr wrap="none" rtlCol="0">
            <a:spAutoFit/>
          </a:bodyPr>
          <a:lstStyle/>
          <a:p>
            <a:r>
              <a:rPr lang="zh-CN" altLang="en-US" sz="1600">
                <a:ln>
                  <a:solidFill>
                    <a:srgbClr val="FFFFFF"/>
                  </a:solidFill>
                </a:ln>
                <a:solidFill>
                  <a:srgbClr val="FFFFFF"/>
                </a:solidFill>
              </a:rPr>
              <a:t>中南林业科技大学涉外学院</a:t>
            </a:r>
            <a:endParaRPr lang="zh-CN" altLang="en-US" sz="1600" dirty="0">
              <a:ln>
                <a:solidFill>
                  <a:srgbClr val="FFFFFF"/>
                </a:solidFill>
              </a:ln>
              <a:solidFill>
                <a:srgbClr val="FFFFFF"/>
              </a:solidFill>
            </a:endParaRPr>
          </a:p>
        </p:txBody>
      </p:sp>
    </p:spTree>
    <p:controls>
      <mc:AlternateContent xmlns:mc="http://schemas.openxmlformats.org/markup-compatibility/2006">
        <mc:Choice xmlns:v="urn:schemas-microsoft-com:vml" Requires="v">
          <p:control spid="462915" r:id="rId17" imgW="3810000" imgH="234950"/>
        </mc:Choice>
        <mc:Fallback>
          <p:control r:id="rId17" imgW="3810000" imgH="234950">
            <p:pic>
              <p:nvPicPr>
                <p:cNvPr id="2" name="Host Control  462878"/>
                <p:cNvPicPr preferRelativeResize="0">
                  <a:picLocks noChangeArrowheads="1" noChangeShapeType="1"/>
                </p:cNvPicPr>
                <p:nvPr/>
              </p:nvPicPr>
              <p:blipFill>
                <a:blip r:embed="rId19"/>
                <a:srcRect/>
                <a:stretch>
                  <a:fillRect/>
                </a:stretch>
              </p:blipFill>
              <p:spPr bwMode="auto">
                <a:xfrm>
                  <a:off x="9696399" y="6625633"/>
                  <a:ext cx="2510853" cy="234950"/>
                </a:xfrm>
                <a:prstGeom prst="rect">
                  <a:avLst/>
                </a:prstGeom>
                <a:noFill/>
                <a:ln>
                  <a:noFill/>
                </a:ln>
                <a:effectLst/>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ontrol>
        </mc:Fallback>
      </mc:AlternateContent>
    </p:controls>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advClick="0">
    <p:diamond/>
  </p:transition>
  <p:txStyles>
    <p:titleStyle>
      <a:lvl1pPr algn="l" rtl="0" fontAlgn="base">
        <a:spcBef>
          <a:spcPct val="0"/>
        </a:spcBef>
        <a:spcAft>
          <a:spcPct val="0"/>
        </a:spcAft>
        <a:defRPr sz="4000" b="1" kern="1200">
          <a:solidFill>
            <a:srgbClr val="FFFFFF"/>
          </a:solidFill>
          <a:latin typeface="+mj-lt"/>
          <a:ea typeface="+mj-ea"/>
          <a:cs typeface="+mj-cs"/>
        </a:defRPr>
      </a:lvl1pPr>
      <a:lvl2pPr algn="l" rtl="0" fontAlgn="base">
        <a:spcBef>
          <a:spcPct val="0"/>
        </a:spcBef>
        <a:spcAft>
          <a:spcPct val="0"/>
        </a:spcAft>
        <a:defRPr sz="4000" b="1">
          <a:solidFill>
            <a:srgbClr val="FFFFFF"/>
          </a:solidFill>
          <a:latin typeface="Arial" panose="020B0604020202020204" pitchFamily="34" charset="0"/>
          <a:ea typeface="宋体" panose="02010600030101010101" pitchFamily="2" charset="-122"/>
        </a:defRPr>
      </a:lvl2pPr>
      <a:lvl3pPr algn="l" rtl="0" fontAlgn="base">
        <a:spcBef>
          <a:spcPct val="0"/>
        </a:spcBef>
        <a:spcAft>
          <a:spcPct val="0"/>
        </a:spcAft>
        <a:defRPr sz="4000" b="1">
          <a:solidFill>
            <a:srgbClr val="FFFFFF"/>
          </a:solidFill>
          <a:latin typeface="Arial" panose="020B0604020202020204" pitchFamily="34" charset="0"/>
          <a:ea typeface="宋体" panose="02010600030101010101" pitchFamily="2" charset="-122"/>
        </a:defRPr>
      </a:lvl3pPr>
      <a:lvl4pPr algn="l" rtl="0" fontAlgn="base">
        <a:spcBef>
          <a:spcPct val="0"/>
        </a:spcBef>
        <a:spcAft>
          <a:spcPct val="0"/>
        </a:spcAft>
        <a:defRPr sz="4000" b="1">
          <a:solidFill>
            <a:srgbClr val="FFFFFF"/>
          </a:solidFill>
          <a:latin typeface="Arial" panose="020B0604020202020204" pitchFamily="34" charset="0"/>
          <a:ea typeface="宋体" panose="02010600030101010101" pitchFamily="2" charset="-122"/>
        </a:defRPr>
      </a:lvl4pPr>
      <a:lvl5pPr algn="l" rtl="0" fontAlgn="base">
        <a:spcBef>
          <a:spcPct val="0"/>
        </a:spcBef>
        <a:spcAft>
          <a:spcPct val="0"/>
        </a:spcAft>
        <a:defRPr sz="4000" b="1">
          <a:solidFill>
            <a:srgbClr val="FFFFFF"/>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000" b="1">
          <a:solidFill>
            <a:srgbClr val="FFFFFF"/>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000" b="1">
          <a:solidFill>
            <a:srgbClr val="FFFFFF"/>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000" b="1">
          <a:solidFill>
            <a:srgbClr val="FFFFFF"/>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000" b="1">
          <a:solidFill>
            <a:srgbClr val="FFFFFF"/>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2800" b="1" kern="1200">
          <a:solidFill>
            <a:srgbClr val="000000"/>
          </a:solidFill>
          <a:latin typeface="+mn-lt"/>
          <a:ea typeface="+mn-ea"/>
          <a:cs typeface="+mn-cs"/>
        </a:defRPr>
      </a:lvl1pPr>
      <a:lvl2pPr marL="742950" indent="-285750" algn="l" rtl="0" fontAlgn="base">
        <a:spcBef>
          <a:spcPct val="20000"/>
        </a:spcBef>
        <a:spcAft>
          <a:spcPct val="0"/>
        </a:spcAft>
        <a:buChar char="–"/>
        <a:defRPr sz="2400" b="1" kern="1200">
          <a:solidFill>
            <a:srgbClr val="000000"/>
          </a:solidFill>
          <a:latin typeface="+mn-lt"/>
          <a:ea typeface="+mn-ea"/>
          <a:cs typeface="+mn-cs"/>
        </a:defRPr>
      </a:lvl2pPr>
      <a:lvl3pPr marL="1143000" indent="-228600" algn="l" rtl="0" fontAlgn="base">
        <a:spcBef>
          <a:spcPct val="20000"/>
        </a:spcBef>
        <a:spcAft>
          <a:spcPct val="0"/>
        </a:spcAft>
        <a:buChar char="•"/>
        <a:defRPr sz="2000" b="1" kern="1200">
          <a:solidFill>
            <a:srgbClr val="000000"/>
          </a:solidFill>
          <a:latin typeface="+mn-lt"/>
          <a:ea typeface="+mn-ea"/>
          <a:cs typeface="+mn-cs"/>
        </a:defRPr>
      </a:lvl3pPr>
      <a:lvl4pPr marL="1600200" indent="-228600" algn="l" rtl="0" fontAlgn="base">
        <a:spcBef>
          <a:spcPct val="20000"/>
        </a:spcBef>
        <a:spcAft>
          <a:spcPct val="0"/>
        </a:spcAft>
        <a:buChar char="–"/>
        <a:defRPr sz="2000" b="1" kern="1200">
          <a:solidFill>
            <a:srgbClr val="000000"/>
          </a:solidFill>
          <a:latin typeface="+mn-lt"/>
          <a:ea typeface="+mn-ea"/>
          <a:cs typeface="+mn-cs"/>
        </a:defRPr>
      </a:lvl4pPr>
      <a:lvl5pPr marL="2057400" indent="-228600" algn="l" rtl="0" fontAlgn="base">
        <a:spcBef>
          <a:spcPct val="20000"/>
        </a:spcBef>
        <a:spcAft>
          <a:spcPct val="0"/>
        </a:spcAft>
        <a:buChar char="»"/>
        <a:defRPr sz="2000" b="1"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slide" Target="slide4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3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4.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4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slide" Target="slide42.xml"/></Relationships>
</file>

<file path=ppt/slides/_rels/slide3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15.wmf"/><Relationship Id="rId4" Type="http://schemas.openxmlformats.org/officeDocument/2006/relationships/oleObject" Target="../embeddings/oleObject4.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15.wmf"/><Relationship Id="rId4"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4898" name="Group 6"/>
          <p:cNvGrpSpPr/>
          <p:nvPr/>
        </p:nvGrpSpPr>
        <p:grpSpPr bwMode="auto">
          <a:xfrm>
            <a:off x="1720539" y="2996952"/>
            <a:ext cx="2835275" cy="2617787"/>
            <a:chOff x="862" y="713"/>
            <a:chExt cx="3780" cy="3490"/>
          </a:xfrm>
        </p:grpSpPr>
        <p:grpSp>
          <p:nvGrpSpPr>
            <p:cNvPr id="464899" name="Group 7"/>
            <p:cNvGrpSpPr/>
            <p:nvPr/>
          </p:nvGrpSpPr>
          <p:grpSpPr bwMode="auto">
            <a:xfrm>
              <a:off x="1082" y="2210"/>
              <a:ext cx="3406" cy="1993"/>
              <a:chOff x="1082" y="2355"/>
              <a:chExt cx="3406" cy="1993"/>
            </a:xfrm>
          </p:grpSpPr>
          <p:sp>
            <p:nvSpPr>
              <p:cNvPr id="464900" name="Freeform 8"/>
              <p:cNvSpPr/>
              <p:nvPr/>
            </p:nvSpPr>
            <p:spPr bwMode="gray">
              <a:xfrm>
                <a:off x="1082" y="3026"/>
                <a:ext cx="1338" cy="1322"/>
              </a:xfrm>
              <a:custGeom>
                <a:avLst/>
                <a:gdLst>
                  <a:gd name="T0" fmla="*/ 51 w 1323"/>
                  <a:gd name="T1" fmla="*/ 367 h 1322"/>
                  <a:gd name="T2" fmla="*/ 1323 w 1323"/>
                  <a:gd name="T3" fmla="*/ 1322 h 1322"/>
                  <a:gd name="T4" fmla="*/ 1323 w 1323"/>
                  <a:gd name="T5" fmla="*/ 974 h 1322"/>
                  <a:gd name="T6" fmla="*/ 0 w 1323"/>
                  <a:gd name="T7" fmla="*/ 0 h 1322"/>
                  <a:gd name="T8" fmla="*/ 51 w 1323"/>
                  <a:gd name="T9" fmla="*/ 367 h 1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3" h="1322">
                    <a:moveTo>
                      <a:pt x="51" y="367"/>
                    </a:moveTo>
                    <a:lnTo>
                      <a:pt x="1323" y="1322"/>
                    </a:lnTo>
                    <a:lnTo>
                      <a:pt x="1323" y="974"/>
                    </a:lnTo>
                    <a:lnTo>
                      <a:pt x="0" y="0"/>
                    </a:lnTo>
                    <a:lnTo>
                      <a:pt x="51" y="367"/>
                    </a:lnTo>
                    <a:close/>
                  </a:path>
                </a:pathLst>
              </a:custGeom>
              <a:solidFill>
                <a:srgbClr val="808080"/>
              </a:solidFill>
              <a:ln>
                <a:noFill/>
              </a:ln>
              <a:extLst>
                <a:ext uri="{91240B29-F687-4F45-9708-019B960494DF}">
                  <a14:hiddenLine xmlns:a14="http://schemas.microsoft.com/office/drawing/2010/main" w="9525">
                    <a:solidFill>
                      <a:srgbClr val="000000"/>
                    </a:solidFill>
                    <a:prstDash val="solid"/>
                    <a:round/>
                  </a14:hiddenLine>
                </a:ext>
              </a:extLst>
            </p:spPr>
            <p:txBody>
              <a:bodyPr wrap="none" anchor="ctr"/>
              <a:lstStyle/>
              <a:p>
                <a:endParaRPr lang="zh-CN" altLang="en-US"/>
              </a:p>
            </p:txBody>
          </p:sp>
          <p:sp>
            <p:nvSpPr>
              <p:cNvPr id="464901" name="Freeform 9"/>
              <p:cNvSpPr/>
              <p:nvPr/>
            </p:nvSpPr>
            <p:spPr bwMode="gray">
              <a:xfrm>
                <a:off x="2405" y="2924"/>
                <a:ext cx="2083" cy="1418"/>
              </a:xfrm>
              <a:custGeom>
                <a:avLst/>
                <a:gdLst>
                  <a:gd name="T0" fmla="*/ 0 w 2083"/>
                  <a:gd name="T1" fmla="*/ 1070 h 1418"/>
                  <a:gd name="T2" fmla="*/ 2083 w 2083"/>
                  <a:gd name="T3" fmla="*/ 0 h 1418"/>
                  <a:gd name="T4" fmla="*/ 2045 w 2083"/>
                  <a:gd name="T5" fmla="*/ 355 h 1418"/>
                  <a:gd name="T6" fmla="*/ 7 w 2083"/>
                  <a:gd name="T7" fmla="*/ 1418 h 1418"/>
                  <a:gd name="T8" fmla="*/ 0 w 2083"/>
                  <a:gd name="T9" fmla="*/ 1070 h 1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3" h="1418">
                    <a:moveTo>
                      <a:pt x="0" y="1070"/>
                    </a:moveTo>
                    <a:lnTo>
                      <a:pt x="2083" y="0"/>
                    </a:lnTo>
                    <a:lnTo>
                      <a:pt x="2045" y="355"/>
                    </a:lnTo>
                    <a:lnTo>
                      <a:pt x="7" y="1418"/>
                    </a:lnTo>
                    <a:lnTo>
                      <a:pt x="0" y="1070"/>
                    </a:lnTo>
                    <a:close/>
                  </a:path>
                </a:pathLst>
              </a:custGeom>
              <a:solidFill>
                <a:schemeClr val="hlink"/>
              </a:solidFill>
              <a:ln>
                <a:noFill/>
              </a:ln>
              <a:extLst>
                <a:ext uri="{91240B29-F687-4F45-9708-019B960494DF}">
                  <a14:hiddenLine xmlns:a14="http://schemas.microsoft.com/office/drawing/2010/main" w="9525">
                    <a:solidFill>
                      <a:srgbClr val="000000"/>
                    </a:solidFill>
                    <a:prstDash val="solid"/>
                    <a:round/>
                  </a14:hiddenLine>
                </a:ext>
              </a:extLst>
            </p:spPr>
            <p:txBody>
              <a:bodyPr wrap="none" anchor="ctr"/>
              <a:lstStyle/>
              <a:p>
                <a:endParaRPr lang="zh-CN" altLang="en-US"/>
              </a:p>
            </p:txBody>
          </p:sp>
          <p:sp>
            <p:nvSpPr>
              <p:cNvPr id="464902" name="Freeform 10"/>
              <p:cNvSpPr/>
              <p:nvPr/>
            </p:nvSpPr>
            <p:spPr bwMode="gray">
              <a:xfrm>
                <a:off x="1082" y="2355"/>
                <a:ext cx="3406" cy="1639"/>
              </a:xfrm>
              <a:custGeom>
                <a:avLst/>
                <a:gdLst>
                  <a:gd name="T0" fmla="*/ 1323 w 3406"/>
                  <a:gd name="T1" fmla="*/ 1639 h 1639"/>
                  <a:gd name="T2" fmla="*/ 0 w 3406"/>
                  <a:gd name="T3" fmla="*/ 671 h 1639"/>
                  <a:gd name="T4" fmla="*/ 1969 w 3406"/>
                  <a:gd name="T5" fmla="*/ 0 h 1639"/>
                  <a:gd name="T6" fmla="*/ 3406 w 3406"/>
                  <a:gd name="T7" fmla="*/ 569 h 1639"/>
                  <a:gd name="T8" fmla="*/ 1323 w 3406"/>
                  <a:gd name="T9" fmla="*/ 1639 h 16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06" h="1639">
                    <a:moveTo>
                      <a:pt x="1323" y="1639"/>
                    </a:moveTo>
                    <a:lnTo>
                      <a:pt x="0" y="671"/>
                    </a:lnTo>
                    <a:lnTo>
                      <a:pt x="1969" y="0"/>
                    </a:lnTo>
                    <a:lnTo>
                      <a:pt x="3406" y="569"/>
                    </a:lnTo>
                    <a:lnTo>
                      <a:pt x="1323" y="1639"/>
                    </a:lnTo>
                    <a:close/>
                  </a:path>
                </a:pathLst>
              </a:custGeom>
              <a:solidFill>
                <a:srgbClr val="969696"/>
              </a:solidFill>
              <a:ln>
                <a:noFill/>
              </a:ln>
              <a:extLst>
                <a:ext uri="{91240B29-F687-4F45-9708-019B960494DF}">
                  <a14:hiddenLine xmlns:a14="http://schemas.microsoft.com/office/drawing/2010/main" w="9525">
                    <a:solidFill>
                      <a:srgbClr val="000000"/>
                    </a:solidFill>
                    <a:prstDash val="solid"/>
                    <a:round/>
                  </a14:hiddenLine>
                </a:ext>
              </a:extLst>
            </p:spPr>
            <p:txBody>
              <a:bodyPr wrap="none" anchor="ctr"/>
              <a:lstStyle/>
              <a:p>
                <a:endParaRPr lang="zh-CN" altLang="en-US"/>
              </a:p>
            </p:txBody>
          </p:sp>
        </p:grpSp>
        <p:grpSp>
          <p:nvGrpSpPr>
            <p:cNvPr id="464903" name="Group 11"/>
            <p:cNvGrpSpPr/>
            <p:nvPr/>
          </p:nvGrpSpPr>
          <p:grpSpPr bwMode="auto">
            <a:xfrm>
              <a:off x="1009" y="1723"/>
              <a:ext cx="3527" cy="1993"/>
              <a:chOff x="1082" y="2355"/>
              <a:chExt cx="3406" cy="1993"/>
            </a:xfrm>
          </p:grpSpPr>
          <p:sp>
            <p:nvSpPr>
              <p:cNvPr id="464904" name="Freeform 12"/>
              <p:cNvSpPr/>
              <p:nvPr/>
            </p:nvSpPr>
            <p:spPr bwMode="gray">
              <a:xfrm>
                <a:off x="1082" y="3026"/>
                <a:ext cx="1338" cy="1322"/>
              </a:xfrm>
              <a:custGeom>
                <a:avLst/>
                <a:gdLst>
                  <a:gd name="T0" fmla="*/ 51 w 1323"/>
                  <a:gd name="T1" fmla="*/ 367 h 1322"/>
                  <a:gd name="T2" fmla="*/ 1323 w 1323"/>
                  <a:gd name="T3" fmla="*/ 1322 h 1322"/>
                  <a:gd name="T4" fmla="*/ 1323 w 1323"/>
                  <a:gd name="T5" fmla="*/ 974 h 1322"/>
                  <a:gd name="T6" fmla="*/ 0 w 1323"/>
                  <a:gd name="T7" fmla="*/ 0 h 1322"/>
                  <a:gd name="T8" fmla="*/ 51 w 1323"/>
                  <a:gd name="T9" fmla="*/ 367 h 1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3" h="1322">
                    <a:moveTo>
                      <a:pt x="51" y="367"/>
                    </a:moveTo>
                    <a:lnTo>
                      <a:pt x="1323" y="1322"/>
                    </a:lnTo>
                    <a:lnTo>
                      <a:pt x="1323" y="974"/>
                    </a:lnTo>
                    <a:lnTo>
                      <a:pt x="0" y="0"/>
                    </a:lnTo>
                    <a:lnTo>
                      <a:pt x="51" y="367"/>
                    </a:lnTo>
                    <a:close/>
                  </a:path>
                </a:pathLst>
              </a:custGeom>
              <a:solidFill>
                <a:srgbClr val="B2B2B2"/>
              </a:solidFill>
              <a:ln>
                <a:noFill/>
              </a:ln>
              <a:extLst>
                <a:ext uri="{91240B29-F687-4F45-9708-019B960494DF}">
                  <a14:hiddenLine xmlns:a14="http://schemas.microsoft.com/office/drawing/2010/main" w="9525">
                    <a:solidFill>
                      <a:srgbClr val="000000"/>
                    </a:solidFill>
                    <a:prstDash val="solid"/>
                    <a:round/>
                  </a14:hiddenLine>
                </a:ext>
              </a:extLst>
            </p:spPr>
            <p:txBody>
              <a:bodyPr wrap="none" anchor="ctr"/>
              <a:lstStyle/>
              <a:p>
                <a:endParaRPr lang="zh-CN" altLang="en-US"/>
              </a:p>
            </p:txBody>
          </p:sp>
          <p:sp>
            <p:nvSpPr>
              <p:cNvPr id="464905" name="Freeform 13"/>
              <p:cNvSpPr/>
              <p:nvPr/>
            </p:nvSpPr>
            <p:spPr bwMode="gray">
              <a:xfrm>
                <a:off x="2405" y="2924"/>
                <a:ext cx="2083" cy="1418"/>
              </a:xfrm>
              <a:custGeom>
                <a:avLst/>
                <a:gdLst>
                  <a:gd name="T0" fmla="*/ 0 w 2083"/>
                  <a:gd name="T1" fmla="*/ 1070 h 1418"/>
                  <a:gd name="T2" fmla="*/ 2083 w 2083"/>
                  <a:gd name="T3" fmla="*/ 0 h 1418"/>
                  <a:gd name="T4" fmla="*/ 2045 w 2083"/>
                  <a:gd name="T5" fmla="*/ 355 h 1418"/>
                  <a:gd name="T6" fmla="*/ 7 w 2083"/>
                  <a:gd name="T7" fmla="*/ 1418 h 1418"/>
                  <a:gd name="T8" fmla="*/ 0 w 2083"/>
                  <a:gd name="T9" fmla="*/ 1070 h 1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3" h="1418">
                    <a:moveTo>
                      <a:pt x="0" y="1070"/>
                    </a:moveTo>
                    <a:lnTo>
                      <a:pt x="2083" y="0"/>
                    </a:lnTo>
                    <a:lnTo>
                      <a:pt x="2045" y="355"/>
                    </a:lnTo>
                    <a:lnTo>
                      <a:pt x="7" y="1418"/>
                    </a:lnTo>
                    <a:lnTo>
                      <a:pt x="0" y="1070"/>
                    </a:lnTo>
                    <a:close/>
                  </a:path>
                </a:pathLst>
              </a:custGeom>
              <a:solidFill>
                <a:schemeClr val="accent1"/>
              </a:solidFill>
              <a:ln>
                <a:noFill/>
              </a:ln>
              <a:extLst>
                <a:ext uri="{91240B29-F687-4F45-9708-019B960494DF}">
                  <a14:hiddenLine xmlns:a14="http://schemas.microsoft.com/office/drawing/2010/main" w="9525">
                    <a:solidFill>
                      <a:srgbClr val="000000"/>
                    </a:solidFill>
                    <a:prstDash val="solid"/>
                    <a:round/>
                  </a14:hiddenLine>
                </a:ext>
              </a:extLst>
            </p:spPr>
            <p:txBody>
              <a:bodyPr wrap="none" anchor="ctr"/>
              <a:lstStyle/>
              <a:p>
                <a:endParaRPr lang="zh-CN" altLang="en-US"/>
              </a:p>
            </p:txBody>
          </p:sp>
          <p:sp>
            <p:nvSpPr>
              <p:cNvPr id="464906" name="Freeform 14"/>
              <p:cNvSpPr/>
              <p:nvPr/>
            </p:nvSpPr>
            <p:spPr bwMode="gray">
              <a:xfrm>
                <a:off x="1082" y="2355"/>
                <a:ext cx="3406" cy="1639"/>
              </a:xfrm>
              <a:custGeom>
                <a:avLst/>
                <a:gdLst>
                  <a:gd name="T0" fmla="*/ 1323 w 3406"/>
                  <a:gd name="T1" fmla="*/ 1639 h 1639"/>
                  <a:gd name="T2" fmla="*/ 0 w 3406"/>
                  <a:gd name="T3" fmla="*/ 671 h 1639"/>
                  <a:gd name="T4" fmla="*/ 1969 w 3406"/>
                  <a:gd name="T5" fmla="*/ 0 h 1639"/>
                  <a:gd name="T6" fmla="*/ 3406 w 3406"/>
                  <a:gd name="T7" fmla="*/ 569 h 1639"/>
                  <a:gd name="T8" fmla="*/ 1323 w 3406"/>
                  <a:gd name="T9" fmla="*/ 1639 h 16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06" h="1639">
                    <a:moveTo>
                      <a:pt x="1323" y="1639"/>
                    </a:moveTo>
                    <a:lnTo>
                      <a:pt x="0" y="671"/>
                    </a:lnTo>
                    <a:lnTo>
                      <a:pt x="1969" y="0"/>
                    </a:lnTo>
                    <a:lnTo>
                      <a:pt x="3406" y="569"/>
                    </a:lnTo>
                    <a:lnTo>
                      <a:pt x="1323" y="1639"/>
                    </a:lnTo>
                    <a:close/>
                  </a:path>
                </a:pathLst>
              </a:custGeom>
              <a:solidFill>
                <a:srgbClr val="B4B4B4"/>
              </a:solidFill>
              <a:ln>
                <a:noFill/>
              </a:ln>
              <a:extLst>
                <a:ext uri="{91240B29-F687-4F45-9708-019B960494DF}">
                  <a14:hiddenLine xmlns:a14="http://schemas.microsoft.com/office/drawing/2010/main" w="9525">
                    <a:solidFill>
                      <a:srgbClr val="000000"/>
                    </a:solidFill>
                    <a:prstDash val="solid"/>
                    <a:round/>
                  </a14:hiddenLine>
                </a:ext>
              </a:extLst>
            </p:spPr>
            <p:txBody>
              <a:bodyPr wrap="none" anchor="ctr"/>
              <a:lstStyle/>
              <a:p>
                <a:endParaRPr lang="zh-CN" altLang="en-US"/>
              </a:p>
            </p:txBody>
          </p:sp>
        </p:grpSp>
        <p:grpSp>
          <p:nvGrpSpPr>
            <p:cNvPr id="464907" name="Group 15"/>
            <p:cNvGrpSpPr/>
            <p:nvPr/>
          </p:nvGrpSpPr>
          <p:grpSpPr bwMode="auto">
            <a:xfrm>
              <a:off x="935" y="1219"/>
              <a:ext cx="3653" cy="1993"/>
              <a:chOff x="1082" y="2355"/>
              <a:chExt cx="3406" cy="1993"/>
            </a:xfrm>
          </p:grpSpPr>
          <p:sp>
            <p:nvSpPr>
              <p:cNvPr id="464908" name="Freeform 16"/>
              <p:cNvSpPr/>
              <p:nvPr/>
            </p:nvSpPr>
            <p:spPr bwMode="gray">
              <a:xfrm>
                <a:off x="1082" y="3026"/>
                <a:ext cx="1338" cy="1322"/>
              </a:xfrm>
              <a:custGeom>
                <a:avLst/>
                <a:gdLst>
                  <a:gd name="T0" fmla="*/ 51 w 1323"/>
                  <a:gd name="T1" fmla="*/ 367 h 1322"/>
                  <a:gd name="T2" fmla="*/ 1323 w 1323"/>
                  <a:gd name="T3" fmla="*/ 1322 h 1322"/>
                  <a:gd name="T4" fmla="*/ 1323 w 1323"/>
                  <a:gd name="T5" fmla="*/ 974 h 1322"/>
                  <a:gd name="T6" fmla="*/ 0 w 1323"/>
                  <a:gd name="T7" fmla="*/ 0 h 1322"/>
                  <a:gd name="T8" fmla="*/ 51 w 1323"/>
                  <a:gd name="T9" fmla="*/ 367 h 1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3" h="1322">
                    <a:moveTo>
                      <a:pt x="51" y="367"/>
                    </a:moveTo>
                    <a:lnTo>
                      <a:pt x="1323" y="1322"/>
                    </a:lnTo>
                    <a:lnTo>
                      <a:pt x="1323" y="974"/>
                    </a:lnTo>
                    <a:lnTo>
                      <a:pt x="0" y="0"/>
                    </a:lnTo>
                    <a:lnTo>
                      <a:pt x="51" y="367"/>
                    </a:lnTo>
                    <a:close/>
                  </a:path>
                </a:pathLst>
              </a:custGeom>
              <a:solidFill>
                <a:srgbClr val="C0C0C0"/>
              </a:solidFill>
              <a:ln>
                <a:noFill/>
              </a:ln>
              <a:extLst>
                <a:ext uri="{91240B29-F687-4F45-9708-019B960494DF}">
                  <a14:hiddenLine xmlns:a14="http://schemas.microsoft.com/office/drawing/2010/main" w="9525">
                    <a:solidFill>
                      <a:srgbClr val="000000"/>
                    </a:solidFill>
                    <a:prstDash val="solid"/>
                    <a:round/>
                  </a14:hiddenLine>
                </a:ext>
              </a:extLst>
            </p:spPr>
            <p:txBody>
              <a:bodyPr wrap="none" anchor="ctr"/>
              <a:lstStyle/>
              <a:p>
                <a:endParaRPr lang="zh-CN" altLang="en-US"/>
              </a:p>
            </p:txBody>
          </p:sp>
          <p:sp>
            <p:nvSpPr>
              <p:cNvPr id="464909" name="Freeform 17"/>
              <p:cNvSpPr/>
              <p:nvPr/>
            </p:nvSpPr>
            <p:spPr bwMode="gray">
              <a:xfrm>
                <a:off x="2405" y="2924"/>
                <a:ext cx="2083" cy="1418"/>
              </a:xfrm>
              <a:custGeom>
                <a:avLst/>
                <a:gdLst>
                  <a:gd name="T0" fmla="*/ 0 w 2083"/>
                  <a:gd name="T1" fmla="*/ 1070 h 1418"/>
                  <a:gd name="T2" fmla="*/ 2083 w 2083"/>
                  <a:gd name="T3" fmla="*/ 0 h 1418"/>
                  <a:gd name="T4" fmla="*/ 2045 w 2083"/>
                  <a:gd name="T5" fmla="*/ 355 h 1418"/>
                  <a:gd name="T6" fmla="*/ 7 w 2083"/>
                  <a:gd name="T7" fmla="*/ 1418 h 1418"/>
                  <a:gd name="T8" fmla="*/ 0 w 2083"/>
                  <a:gd name="T9" fmla="*/ 1070 h 1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3" h="1418">
                    <a:moveTo>
                      <a:pt x="0" y="1070"/>
                    </a:moveTo>
                    <a:lnTo>
                      <a:pt x="2083" y="0"/>
                    </a:lnTo>
                    <a:lnTo>
                      <a:pt x="2045" y="355"/>
                    </a:lnTo>
                    <a:lnTo>
                      <a:pt x="7" y="1418"/>
                    </a:lnTo>
                    <a:lnTo>
                      <a:pt x="0" y="1070"/>
                    </a:lnTo>
                    <a:close/>
                  </a:path>
                </a:pathLst>
              </a:custGeom>
              <a:solidFill>
                <a:schemeClr val="folHlink"/>
              </a:solidFill>
              <a:ln>
                <a:noFill/>
              </a:ln>
              <a:extLst>
                <a:ext uri="{91240B29-F687-4F45-9708-019B960494DF}">
                  <a14:hiddenLine xmlns:a14="http://schemas.microsoft.com/office/drawing/2010/main" w="9525">
                    <a:solidFill>
                      <a:srgbClr val="000000"/>
                    </a:solidFill>
                    <a:prstDash val="solid"/>
                    <a:round/>
                  </a14:hiddenLine>
                </a:ext>
              </a:extLst>
            </p:spPr>
            <p:txBody>
              <a:bodyPr wrap="none" anchor="ctr"/>
              <a:lstStyle/>
              <a:p>
                <a:endParaRPr lang="zh-CN" altLang="en-US"/>
              </a:p>
            </p:txBody>
          </p:sp>
          <p:sp>
            <p:nvSpPr>
              <p:cNvPr id="464910" name="Freeform 18"/>
              <p:cNvSpPr/>
              <p:nvPr/>
            </p:nvSpPr>
            <p:spPr bwMode="gray">
              <a:xfrm>
                <a:off x="1082" y="2355"/>
                <a:ext cx="3406" cy="1639"/>
              </a:xfrm>
              <a:custGeom>
                <a:avLst/>
                <a:gdLst>
                  <a:gd name="T0" fmla="*/ 1323 w 3406"/>
                  <a:gd name="T1" fmla="*/ 1639 h 1639"/>
                  <a:gd name="T2" fmla="*/ 0 w 3406"/>
                  <a:gd name="T3" fmla="*/ 671 h 1639"/>
                  <a:gd name="T4" fmla="*/ 1969 w 3406"/>
                  <a:gd name="T5" fmla="*/ 0 h 1639"/>
                  <a:gd name="T6" fmla="*/ 3406 w 3406"/>
                  <a:gd name="T7" fmla="*/ 569 h 1639"/>
                  <a:gd name="T8" fmla="*/ 1323 w 3406"/>
                  <a:gd name="T9" fmla="*/ 1639 h 16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06" h="1639">
                    <a:moveTo>
                      <a:pt x="1323" y="1639"/>
                    </a:moveTo>
                    <a:lnTo>
                      <a:pt x="0" y="671"/>
                    </a:lnTo>
                    <a:lnTo>
                      <a:pt x="1969" y="0"/>
                    </a:lnTo>
                    <a:lnTo>
                      <a:pt x="3406" y="569"/>
                    </a:lnTo>
                    <a:lnTo>
                      <a:pt x="1323" y="1639"/>
                    </a:lnTo>
                    <a:close/>
                  </a:path>
                </a:pathLst>
              </a:custGeom>
              <a:solidFill>
                <a:srgbClr val="DDDDDD"/>
              </a:solidFill>
              <a:ln>
                <a:noFill/>
              </a:ln>
              <a:extLst>
                <a:ext uri="{91240B29-F687-4F45-9708-019B960494DF}">
                  <a14:hiddenLine xmlns:a14="http://schemas.microsoft.com/office/drawing/2010/main" w="9525">
                    <a:solidFill>
                      <a:srgbClr val="000000"/>
                    </a:solidFill>
                    <a:prstDash val="solid"/>
                    <a:round/>
                  </a14:hiddenLine>
                </a:ext>
              </a:extLst>
            </p:spPr>
            <p:txBody>
              <a:bodyPr wrap="none" anchor="ctr"/>
              <a:lstStyle/>
              <a:p>
                <a:endParaRPr lang="zh-CN" altLang="en-US"/>
              </a:p>
            </p:txBody>
          </p:sp>
        </p:grpSp>
        <p:grpSp>
          <p:nvGrpSpPr>
            <p:cNvPr id="464911" name="Group 19"/>
            <p:cNvGrpSpPr/>
            <p:nvPr/>
          </p:nvGrpSpPr>
          <p:grpSpPr bwMode="auto">
            <a:xfrm>
              <a:off x="862" y="713"/>
              <a:ext cx="3780" cy="1993"/>
              <a:chOff x="1082" y="2355"/>
              <a:chExt cx="3406" cy="1993"/>
            </a:xfrm>
          </p:grpSpPr>
          <p:sp>
            <p:nvSpPr>
              <p:cNvPr id="464912" name="Freeform 20"/>
              <p:cNvSpPr/>
              <p:nvPr/>
            </p:nvSpPr>
            <p:spPr bwMode="gray">
              <a:xfrm>
                <a:off x="1082" y="3026"/>
                <a:ext cx="1338" cy="1322"/>
              </a:xfrm>
              <a:custGeom>
                <a:avLst/>
                <a:gdLst>
                  <a:gd name="T0" fmla="*/ 51 w 1323"/>
                  <a:gd name="T1" fmla="*/ 367 h 1322"/>
                  <a:gd name="T2" fmla="*/ 1323 w 1323"/>
                  <a:gd name="T3" fmla="*/ 1322 h 1322"/>
                  <a:gd name="T4" fmla="*/ 1323 w 1323"/>
                  <a:gd name="T5" fmla="*/ 974 h 1322"/>
                  <a:gd name="T6" fmla="*/ 0 w 1323"/>
                  <a:gd name="T7" fmla="*/ 0 h 1322"/>
                  <a:gd name="T8" fmla="*/ 51 w 1323"/>
                  <a:gd name="T9" fmla="*/ 367 h 1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3" h="1322">
                    <a:moveTo>
                      <a:pt x="51" y="367"/>
                    </a:moveTo>
                    <a:lnTo>
                      <a:pt x="1323" y="1322"/>
                    </a:lnTo>
                    <a:lnTo>
                      <a:pt x="1323" y="974"/>
                    </a:lnTo>
                    <a:lnTo>
                      <a:pt x="0" y="0"/>
                    </a:lnTo>
                    <a:lnTo>
                      <a:pt x="51" y="367"/>
                    </a:lnTo>
                    <a:close/>
                  </a:path>
                </a:pathLst>
              </a:custGeom>
              <a:solidFill>
                <a:srgbClr val="DDDDDD"/>
              </a:solidFill>
              <a:ln>
                <a:noFill/>
              </a:ln>
              <a:extLst>
                <a:ext uri="{91240B29-F687-4F45-9708-019B960494DF}">
                  <a14:hiddenLine xmlns:a14="http://schemas.microsoft.com/office/drawing/2010/main" w="9525">
                    <a:solidFill>
                      <a:srgbClr val="000000"/>
                    </a:solidFill>
                    <a:prstDash val="solid"/>
                    <a:round/>
                  </a14:hiddenLine>
                </a:ext>
              </a:extLst>
            </p:spPr>
            <p:txBody>
              <a:bodyPr wrap="none" anchor="ctr"/>
              <a:lstStyle/>
              <a:p>
                <a:endParaRPr lang="zh-CN" altLang="en-US"/>
              </a:p>
            </p:txBody>
          </p:sp>
          <p:sp>
            <p:nvSpPr>
              <p:cNvPr id="464913" name="Freeform 21"/>
              <p:cNvSpPr/>
              <p:nvPr/>
            </p:nvSpPr>
            <p:spPr bwMode="gray">
              <a:xfrm>
                <a:off x="2405" y="2924"/>
                <a:ext cx="2083" cy="1418"/>
              </a:xfrm>
              <a:custGeom>
                <a:avLst/>
                <a:gdLst>
                  <a:gd name="T0" fmla="*/ 0 w 2083"/>
                  <a:gd name="T1" fmla="*/ 1070 h 1418"/>
                  <a:gd name="T2" fmla="*/ 2083 w 2083"/>
                  <a:gd name="T3" fmla="*/ 0 h 1418"/>
                  <a:gd name="T4" fmla="*/ 2045 w 2083"/>
                  <a:gd name="T5" fmla="*/ 355 h 1418"/>
                  <a:gd name="T6" fmla="*/ 7 w 2083"/>
                  <a:gd name="T7" fmla="*/ 1418 h 1418"/>
                  <a:gd name="T8" fmla="*/ 0 w 2083"/>
                  <a:gd name="T9" fmla="*/ 1070 h 1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3" h="1418">
                    <a:moveTo>
                      <a:pt x="0" y="1070"/>
                    </a:moveTo>
                    <a:lnTo>
                      <a:pt x="2083" y="0"/>
                    </a:lnTo>
                    <a:lnTo>
                      <a:pt x="2045" y="355"/>
                    </a:lnTo>
                    <a:lnTo>
                      <a:pt x="7" y="1418"/>
                    </a:lnTo>
                    <a:lnTo>
                      <a:pt x="0" y="1070"/>
                    </a:lnTo>
                    <a:close/>
                  </a:path>
                </a:pathLst>
              </a:custGeom>
              <a:solidFill>
                <a:schemeClr val="accent2"/>
              </a:solidFill>
              <a:ln>
                <a:noFill/>
              </a:ln>
              <a:extLst>
                <a:ext uri="{91240B29-F687-4F45-9708-019B960494DF}">
                  <a14:hiddenLine xmlns:a14="http://schemas.microsoft.com/office/drawing/2010/main" w="9525">
                    <a:solidFill>
                      <a:srgbClr val="000000"/>
                    </a:solidFill>
                    <a:prstDash val="solid"/>
                    <a:round/>
                  </a14:hiddenLine>
                </a:ext>
              </a:extLst>
            </p:spPr>
            <p:txBody>
              <a:bodyPr wrap="none" anchor="ctr"/>
              <a:lstStyle/>
              <a:p>
                <a:endParaRPr lang="zh-CN" altLang="en-US"/>
              </a:p>
            </p:txBody>
          </p:sp>
          <p:sp>
            <p:nvSpPr>
              <p:cNvPr id="464914" name="Freeform 22"/>
              <p:cNvSpPr/>
              <p:nvPr/>
            </p:nvSpPr>
            <p:spPr bwMode="gray">
              <a:xfrm>
                <a:off x="1082" y="2355"/>
                <a:ext cx="3406" cy="1639"/>
              </a:xfrm>
              <a:custGeom>
                <a:avLst/>
                <a:gdLst>
                  <a:gd name="T0" fmla="*/ 1323 w 3406"/>
                  <a:gd name="T1" fmla="*/ 1639 h 1639"/>
                  <a:gd name="T2" fmla="*/ 0 w 3406"/>
                  <a:gd name="T3" fmla="*/ 671 h 1639"/>
                  <a:gd name="T4" fmla="*/ 1969 w 3406"/>
                  <a:gd name="T5" fmla="*/ 0 h 1639"/>
                  <a:gd name="T6" fmla="*/ 3406 w 3406"/>
                  <a:gd name="T7" fmla="*/ 569 h 1639"/>
                  <a:gd name="T8" fmla="*/ 1323 w 3406"/>
                  <a:gd name="T9" fmla="*/ 1639 h 16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06" h="1639">
                    <a:moveTo>
                      <a:pt x="1323" y="1639"/>
                    </a:moveTo>
                    <a:lnTo>
                      <a:pt x="0" y="671"/>
                    </a:lnTo>
                    <a:lnTo>
                      <a:pt x="1969" y="0"/>
                    </a:lnTo>
                    <a:lnTo>
                      <a:pt x="3406" y="569"/>
                    </a:lnTo>
                    <a:lnTo>
                      <a:pt x="1323" y="1639"/>
                    </a:lnTo>
                    <a:close/>
                  </a:path>
                </a:pathLst>
              </a:custGeom>
              <a:gradFill rotWithShape="1">
                <a:gsLst>
                  <a:gs pos="0">
                    <a:srgbClr val="D6D6D6"/>
                  </a:gs>
                  <a:gs pos="100000">
                    <a:srgbClr val="F8F8F8"/>
                  </a:gs>
                </a:gsLst>
                <a:lin ang="5400000" scaled="1"/>
              </a:gradFill>
              <a:ln>
                <a:noFill/>
              </a:ln>
              <a:extLst>
                <a:ext uri="{91240B29-F687-4F45-9708-019B960494DF}">
                  <a14:hiddenLine xmlns:a14="http://schemas.microsoft.com/office/drawing/2010/main" w="9525">
                    <a:solidFill>
                      <a:srgbClr val="000000"/>
                    </a:solidFill>
                    <a:prstDash val="solid"/>
                    <a:round/>
                  </a14:hiddenLine>
                </a:ext>
              </a:extLst>
            </p:spPr>
            <p:txBody>
              <a:bodyPr wrap="none" anchor="ctr"/>
              <a:lstStyle/>
              <a:p>
                <a:endParaRPr lang="zh-CN" altLang="en-US"/>
              </a:p>
            </p:txBody>
          </p:sp>
        </p:grpSp>
      </p:grpSp>
      <p:sp>
        <p:nvSpPr>
          <p:cNvPr id="464915" name="AutoShape 2"/>
          <p:cNvSpPr>
            <a:spLocks noChangeArrowheads="1"/>
          </p:cNvSpPr>
          <p:nvPr/>
        </p:nvSpPr>
        <p:spPr bwMode="auto">
          <a:xfrm>
            <a:off x="5808663" y="1628775"/>
            <a:ext cx="4494212" cy="3600450"/>
          </a:xfrm>
          <a:prstGeom prst="roundRect">
            <a:avLst>
              <a:gd name="adj" fmla="val 5856"/>
            </a:avLst>
          </a:prstGeom>
          <a:solidFill>
            <a:srgbClr val="FFFFFF"/>
          </a:solidFill>
          <a:ln w="12700">
            <a:solidFill>
              <a:srgbClr val="000000"/>
            </a:solidFill>
            <a:prstDash val="dash"/>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464916" name="AutoShape 4"/>
          <p:cNvSpPr>
            <a:spLocks noChangeArrowheads="1"/>
          </p:cNvSpPr>
          <p:nvPr/>
        </p:nvSpPr>
        <p:spPr bwMode="gray">
          <a:xfrm flipH="1">
            <a:off x="3449325" y="2019050"/>
            <a:ext cx="939800" cy="787400"/>
          </a:xfrm>
          <a:prstGeom prst="curvedRightArrow">
            <a:avLst>
              <a:gd name="adj1" fmla="val 16542"/>
              <a:gd name="adj2" fmla="val 38977"/>
              <a:gd name="adj3" fmla="val 33889"/>
            </a:avLst>
          </a:prstGeom>
          <a:gradFill rotWithShape="1">
            <a:gsLst>
              <a:gs pos="0">
                <a:srgbClr val="03D4A8"/>
              </a:gs>
              <a:gs pos="25000">
                <a:srgbClr val="21D6E0"/>
              </a:gs>
              <a:gs pos="75000">
                <a:srgbClr val="0087E6"/>
              </a:gs>
              <a:gs pos="100000">
                <a:srgbClr val="005CB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464917" name="AutoShape 23"/>
          <p:cNvSpPr/>
          <p:nvPr/>
        </p:nvSpPr>
        <p:spPr bwMode="blackWhite">
          <a:xfrm>
            <a:off x="5865815" y="1844677"/>
            <a:ext cx="4359275" cy="487363"/>
          </a:xfrm>
          <a:prstGeom prst="callout2">
            <a:avLst>
              <a:gd name="adj1" fmla="val 23454"/>
              <a:gd name="adj2" fmla="val -1750"/>
              <a:gd name="adj3" fmla="val 23454"/>
              <a:gd name="adj4" fmla="val -10162"/>
              <a:gd name="adj5" fmla="val 363386"/>
              <a:gd name="adj6" fmla="val -31754"/>
            </a:avLst>
          </a:prstGeom>
          <a:noFill/>
          <a:ln w="9525">
            <a:solidFill>
              <a:srgbClr val="000000"/>
            </a:solidFill>
            <a:miter lim="800000"/>
            <a:headEnd type="diamond" w="med" len="med"/>
          </a:ln>
          <a:extLst>
            <a:ext uri="{909E8E84-426E-40DD-AFC4-6F175D3DCCD1}">
              <a14:hiddenFill xmlns:a14="http://schemas.microsoft.com/office/drawing/2010/main">
                <a:solidFill>
                  <a:srgbClr val="FFFFFF"/>
                </a:solidFill>
              </a14:hiddenFill>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kumimoji="0" lang="zh-CN" altLang="en-US" sz="1800" b="1">
                <a:solidFill>
                  <a:srgbClr val="0000CC"/>
                </a:solidFill>
                <a:effectLst/>
                <a:latin typeface="Arial" panose="020B0604020202020204" pitchFamily="34" charset="0"/>
                <a:cs typeface="Arial" panose="020B0604020202020204" pitchFamily="34" charset="0"/>
              </a:rPr>
              <a:t>理解作业、作业步、作业控制块、作业控制方式、作业控制语言等基本概念。</a:t>
            </a:r>
          </a:p>
        </p:txBody>
      </p:sp>
      <p:sp>
        <p:nvSpPr>
          <p:cNvPr id="464918" name="AutoShape 24"/>
          <p:cNvSpPr/>
          <p:nvPr/>
        </p:nvSpPr>
        <p:spPr bwMode="blackWhite">
          <a:xfrm>
            <a:off x="5880102" y="2636838"/>
            <a:ext cx="4291013" cy="493712"/>
          </a:xfrm>
          <a:prstGeom prst="callout2">
            <a:avLst>
              <a:gd name="adj1" fmla="val 23153"/>
              <a:gd name="adj2" fmla="val -1778"/>
              <a:gd name="adj3" fmla="val 23153"/>
              <a:gd name="adj4" fmla="val -11171"/>
              <a:gd name="adj5" fmla="val 275243"/>
              <a:gd name="adj6" fmla="val -33178"/>
            </a:avLst>
          </a:prstGeom>
          <a:noFill/>
          <a:ln w="9525">
            <a:solidFill>
              <a:srgbClr val="000000"/>
            </a:solidFill>
            <a:miter lim="800000"/>
            <a:headEnd type="diamond" w="med" len="med"/>
          </a:ln>
          <a:extLst>
            <a:ext uri="{909E8E84-426E-40DD-AFC4-6F175D3DCCD1}">
              <a14:hiddenFill xmlns:a14="http://schemas.microsoft.com/office/drawing/2010/main">
                <a:solidFill>
                  <a:srgbClr val="FFFFFF"/>
                </a:solidFill>
              </a14:hiddenFill>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kumimoji="0" lang="zh-CN" altLang="en-US" sz="1800" b="1" dirty="0">
                <a:solidFill>
                  <a:srgbClr val="CC3300"/>
                </a:solidFill>
                <a:effectLst/>
                <a:latin typeface="Arial" panose="020B0604020202020204" pitchFamily="34" charset="0"/>
                <a:cs typeface="Arial" panose="020B0604020202020204" pitchFamily="34" charset="0"/>
              </a:rPr>
              <a:t>理解作业的状态及其转换等 。</a:t>
            </a:r>
          </a:p>
        </p:txBody>
      </p:sp>
      <p:sp>
        <p:nvSpPr>
          <p:cNvPr id="464919" name="AutoShape 25"/>
          <p:cNvSpPr/>
          <p:nvPr/>
        </p:nvSpPr>
        <p:spPr bwMode="blackWhite">
          <a:xfrm>
            <a:off x="5872163" y="4414838"/>
            <a:ext cx="4210050" cy="423862"/>
          </a:xfrm>
          <a:prstGeom prst="callout2">
            <a:avLst>
              <a:gd name="adj1" fmla="val 26968"/>
              <a:gd name="adj2" fmla="val -1810"/>
              <a:gd name="adj3" fmla="val 26968"/>
              <a:gd name="adj4" fmla="val -11838"/>
              <a:gd name="adj5" fmla="val 93483"/>
              <a:gd name="adj6" fmla="val -35853"/>
            </a:avLst>
          </a:prstGeom>
          <a:noFill/>
          <a:ln w="9525">
            <a:solidFill>
              <a:srgbClr val="000000"/>
            </a:solidFill>
            <a:miter lim="800000"/>
            <a:headEnd type="diamond" w="med" len="med"/>
          </a:ln>
          <a:extLst>
            <a:ext uri="{909E8E84-426E-40DD-AFC4-6F175D3DCCD1}">
              <a14:hiddenFill xmlns:a14="http://schemas.microsoft.com/office/drawing/2010/main">
                <a:solidFill>
                  <a:srgbClr val="FFFFFF"/>
                </a:solidFill>
              </a14:hiddenFill>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kumimoji="0" lang="zh-CN" altLang="en-US" sz="1800" b="1" dirty="0">
                <a:solidFill>
                  <a:srgbClr val="FF0000"/>
                </a:solidFill>
                <a:effectLst/>
                <a:latin typeface="Arial" panose="020B0604020202020204" pitchFamily="34" charset="0"/>
                <a:cs typeface="Arial" panose="020B0604020202020204" pitchFamily="34" charset="0"/>
              </a:rPr>
              <a:t>应对操作系统提供的几种接口内容有较深入的了解。</a:t>
            </a:r>
          </a:p>
        </p:txBody>
      </p:sp>
      <p:sp>
        <p:nvSpPr>
          <p:cNvPr id="464920" name="AutoShape 26"/>
          <p:cNvSpPr/>
          <p:nvPr/>
        </p:nvSpPr>
        <p:spPr bwMode="blackWhite">
          <a:xfrm>
            <a:off x="5880100" y="3502027"/>
            <a:ext cx="4281488" cy="455613"/>
          </a:xfrm>
          <a:prstGeom prst="callout2">
            <a:avLst>
              <a:gd name="adj1" fmla="val 25088"/>
              <a:gd name="adj2" fmla="val -1778"/>
              <a:gd name="adj3" fmla="val 25088"/>
              <a:gd name="adj4" fmla="val -11755"/>
              <a:gd name="adj5" fmla="val 192124"/>
              <a:gd name="adj6" fmla="val -33339"/>
            </a:avLst>
          </a:prstGeom>
          <a:noFill/>
          <a:ln w="9525">
            <a:solidFill>
              <a:srgbClr val="000000"/>
            </a:solidFill>
            <a:miter lim="800000"/>
            <a:headEnd type="diamond"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kumimoji="0" lang="zh-CN" altLang="en-US" sz="1800" b="1" dirty="0">
                <a:solidFill>
                  <a:schemeClr val="bg1"/>
                </a:solidFill>
                <a:effectLst/>
                <a:latin typeface="Arial" panose="020B0604020202020204" pitchFamily="34" charset="0"/>
                <a:cs typeface="Arial" panose="020B0604020202020204" pitchFamily="34" charset="0"/>
              </a:rPr>
              <a:t>理解作业调度的概念、调度算法性能的衡量、确定调度算法时应考虑的因素、常用的作业调度算法等。</a:t>
            </a:r>
          </a:p>
        </p:txBody>
      </p:sp>
      <p:sp>
        <p:nvSpPr>
          <p:cNvPr id="464921" name="AutoShape 27"/>
          <p:cNvSpPr>
            <a:spLocks noChangeArrowheads="1"/>
          </p:cNvSpPr>
          <p:nvPr/>
        </p:nvSpPr>
        <p:spPr bwMode="ltGray">
          <a:xfrm rot="4859777">
            <a:off x="4712976" y="4319739"/>
            <a:ext cx="371475" cy="1728787"/>
          </a:xfrm>
          <a:prstGeom prst="upArrow">
            <a:avLst>
              <a:gd name="adj1" fmla="val 50194"/>
              <a:gd name="adj2" fmla="val 71488"/>
            </a:avLst>
          </a:prstGeom>
          <a:gradFill rotWithShape="1">
            <a:gsLst>
              <a:gs pos="0">
                <a:schemeClr val="accent2"/>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464922" name="Rectangle 28"/>
          <p:cNvSpPr>
            <a:spLocks noChangeArrowheads="1"/>
          </p:cNvSpPr>
          <p:nvPr/>
        </p:nvSpPr>
        <p:spPr bwMode="gray">
          <a:xfrm>
            <a:off x="3054161" y="5542517"/>
            <a:ext cx="2808288" cy="30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70000"/>
              </a:lnSpc>
              <a:buFont typeface="Wingdings" panose="05000000000000000000" pitchFamily="2" charset="2"/>
              <a:buNone/>
            </a:pPr>
            <a:r>
              <a:rPr kumimoji="0" lang="zh-CN" altLang="en-US" sz="2000" b="1" dirty="0">
                <a:solidFill>
                  <a:srgbClr val="FF0000"/>
                </a:solidFill>
                <a:effectLst>
                  <a:outerShdw blurRad="38100" dist="38100" dir="2700000" algn="tl">
                    <a:srgbClr val="C0C0C0"/>
                  </a:outerShdw>
                </a:effectLst>
                <a:latin typeface="Arial" panose="020B0604020202020204" pitchFamily="34" charset="0"/>
                <a:cs typeface="Arial" panose="020B0604020202020204" pitchFamily="34" charset="0"/>
              </a:rPr>
              <a:t>学习目标与要求</a:t>
            </a:r>
          </a:p>
        </p:txBody>
      </p:sp>
      <p:sp>
        <p:nvSpPr>
          <p:cNvPr id="464923" name="WordArt 27"/>
          <p:cNvSpPr>
            <a:spLocks noChangeArrowheads="1" noChangeShapeType="1" noTextEdit="1"/>
          </p:cNvSpPr>
          <p:nvPr/>
        </p:nvSpPr>
        <p:spPr bwMode="auto">
          <a:xfrm>
            <a:off x="223744" y="56355"/>
            <a:ext cx="5688012" cy="504825"/>
          </a:xfrm>
          <a:prstGeom prst="rect">
            <a:avLst/>
          </a:prstGeom>
        </p:spPr>
        <p:txBody>
          <a:bodyPr wrap="none" fromWordArt="1">
            <a:prstTxWarp prst="textPlain">
              <a:avLst>
                <a:gd name="adj" fmla="val 50000"/>
              </a:avLst>
            </a:prstTxWarp>
          </a:bodyPr>
          <a:lstStyle/>
          <a:p>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第</a:t>
            </a:r>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讲 作业管理与用户接口</a:t>
            </a:r>
          </a:p>
        </p:txBody>
      </p:sp>
      <p:sp>
        <p:nvSpPr>
          <p:cNvPr id="464924" name="WordArt 28"/>
          <p:cNvSpPr>
            <a:spLocks noChangeArrowheads="1" noChangeShapeType="1" noTextEdit="1"/>
          </p:cNvSpPr>
          <p:nvPr/>
        </p:nvSpPr>
        <p:spPr bwMode="auto">
          <a:xfrm>
            <a:off x="2152337" y="1293562"/>
            <a:ext cx="1511300" cy="2376488"/>
          </a:xfrm>
          <a:prstGeom prst="rect">
            <a:avLst/>
          </a:prstGeom>
          <a:extLst>
            <a:ext uri="{91240B29-F687-4F45-9708-019B960494DF}">
              <a14:hiddenLine xmlns:a14="http://schemas.microsoft.com/office/drawing/2010/main" w="9525">
                <a:noFill/>
                <a:rou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TopRight"/>
              <a:lightRig rig="legacyFlat3" dir="b"/>
            </a:scene3d>
            <a:sp3d extrusionH="430200" prstMaterial="legacyMatte">
              <a:extrusionClr>
                <a:srgbClr val="FFFF00"/>
              </a:extrusionClr>
              <a:contourClr>
                <a:srgbClr val="FFFF00"/>
              </a:contourClr>
            </a:sp3d>
          </a:bodyPr>
          <a:lstStyle/>
          <a:p>
            <a:r>
              <a:rPr lang="en-US" altLang="zh-CN" sz="7200" b="1" kern="10">
                <a:gradFill rotWithShape="0">
                  <a:gsLst>
                    <a:gs pos="0">
                      <a:srgbClr val="FFFF00"/>
                    </a:gs>
                    <a:gs pos="100000">
                      <a:srgbClr val="FF9933"/>
                    </a:gs>
                  </a:gsLst>
                  <a:path path="rect">
                    <a:fillToRect l="50000" t="50000" r="50000" b="50000"/>
                  </a:path>
                </a:gradFill>
                <a:effectLst/>
                <a:latin typeface="Swis721 Ex BT"/>
              </a:rPr>
              <a:t>2</a:t>
            </a:r>
            <a:endParaRPr lang="zh-CN" altLang="en-US" sz="7200" b="1" kern="10">
              <a:gradFill rotWithShape="0">
                <a:gsLst>
                  <a:gs pos="0">
                    <a:srgbClr val="FFFF00"/>
                  </a:gs>
                  <a:gs pos="100000">
                    <a:srgbClr val="FF9933"/>
                  </a:gs>
                </a:gsLst>
                <a:path path="rect">
                  <a:fillToRect l="50000" t="50000" r="50000" b="50000"/>
                </a:path>
              </a:gradFill>
              <a:effectLst/>
              <a:latin typeface="Swis721 Ex BT"/>
            </a:endParaRPr>
          </a:p>
        </p:txBody>
      </p:sp>
      <p:sp>
        <p:nvSpPr>
          <p:cNvPr id="464925" name="AutoShape 5"/>
          <p:cNvSpPr>
            <a:spLocks noChangeArrowheads="1"/>
          </p:cNvSpPr>
          <p:nvPr/>
        </p:nvSpPr>
        <p:spPr bwMode="gray">
          <a:xfrm>
            <a:off x="1936437" y="2026987"/>
            <a:ext cx="939800" cy="788988"/>
          </a:xfrm>
          <a:prstGeom prst="curvedRightArrow">
            <a:avLst>
              <a:gd name="adj1" fmla="val 19583"/>
              <a:gd name="adj2" fmla="val 44676"/>
              <a:gd name="adj3" fmla="val 33628"/>
            </a:avLst>
          </a:prstGeom>
          <a:gradFill rotWithShape="1">
            <a:gsLst>
              <a:gs pos="0">
                <a:srgbClr val="03D4A8"/>
              </a:gs>
              <a:gs pos="25000">
                <a:srgbClr val="21D6E0"/>
              </a:gs>
              <a:gs pos="75000">
                <a:srgbClr val="0087E6"/>
              </a:gs>
              <a:gs pos="100000">
                <a:srgbClr val="005CB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Tree>
    <p:custDataLst>
      <p:tags r:id="rId1"/>
    </p:custDataLst>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64923"/>
                                        </p:tgtEl>
                                        <p:attrNameLst>
                                          <p:attrName>style.visibility</p:attrName>
                                        </p:attrNameLst>
                                      </p:cBhvr>
                                      <p:to>
                                        <p:strVal val="visible"/>
                                      </p:to>
                                    </p:set>
                                    <p:animEffect transition="in" filter="fade">
                                      <p:cBhvr>
                                        <p:cTn id="7" dur="2000"/>
                                        <p:tgtEl>
                                          <p:spTgt spid="464923"/>
                                        </p:tgtEl>
                                      </p:cBhvr>
                                    </p:animEffect>
                                  </p:childTnLst>
                                </p:cTn>
                              </p:par>
                              <p:par>
                                <p:cTn id="8" presetID="8" presetClass="entr" presetSubtype="16" fill="hold" nodeType="withEffect">
                                  <p:stCondLst>
                                    <p:cond delay="0"/>
                                  </p:stCondLst>
                                  <p:childTnLst>
                                    <p:set>
                                      <p:cBhvr>
                                        <p:cTn id="9" dur="1" fill="hold">
                                          <p:stCondLst>
                                            <p:cond delay="0"/>
                                          </p:stCondLst>
                                        </p:cTn>
                                        <p:tgtEl>
                                          <p:spTgt spid="464898"/>
                                        </p:tgtEl>
                                        <p:attrNameLst>
                                          <p:attrName>style.visibility</p:attrName>
                                        </p:attrNameLst>
                                      </p:cBhvr>
                                      <p:to>
                                        <p:strVal val="visible"/>
                                      </p:to>
                                    </p:set>
                                    <p:animEffect transition="in" filter="diamond(in)">
                                      <p:cBhvr>
                                        <p:cTn id="10" dur="2000"/>
                                        <p:tgtEl>
                                          <p:spTgt spid="464898"/>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464924"/>
                                        </p:tgtEl>
                                        <p:attrNameLst>
                                          <p:attrName>style.visibility</p:attrName>
                                        </p:attrNameLst>
                                      </p:cBhvr>
                                      <p:to>
                                        <p:strVal val="visible"/>
                                      </p:to>
                                    </p:set>
                                    <p:anim calcmode="lin" valueType="num">
                                      <p:cBhvr>
                                        <p:cTn id="13" dur="500" fill="hold"/>
                                        <p:tgtEl>
                                          <p:spTgt spid="464924"/>
                                        </p:tgtEl>
                                        <p:attrNameLst>
                                          <p:attrName>ppt_w</p:attrName>
                                        </p:attrNameLst>
                                      </p:cBhvr>
                                      <p:tavLst>
                                        <p:tav tm="0">
                                          <p:val>
                                            <p:fltVal val="0"/>
                                          </p:val>
                                        </p:tav>
                                        <p:tav tm="100000">
                                          <p:val>
                                            <p:strVal val="#ppt_w"/>
                                          </p:val>
                                        </p:tav>
                                      </p:tavLst>
                                    </p:anim>
                                    <p:anim calcmode="lin" valueType="num">
                                      <p:cBhvr>
                                        <p:cTn id="14" dur="500" fill="hold"/>
                                        <p:tgtEl>
                                          <p:spTgt spid="464924"/>
                                        </p:tgtEl>
                                        <p:attrNameLst>
                                          <p:attrName>ppt_h</p:attrName>
                                        </p:attrNameLst>
                                      </p:cBhvr>
                                      <p:tavLst>
                                        <p:tav tm="0">
                                          <p:val>
                                            <p:fltVal val="0"/>
                                          </p:val>
                                        </p:tav>
                                        <p:tav tm="100000">
                                          <p:val>
                                            <p:strVal val="#ppt_h"/>
                                          </p:val>
                                        </p:tav>
                                      </p:tavLst>
                                    </p:anim>
                                    <p:anim calcmode="lin" valueType="num">
                                      <p:cBhvr>
                                        <p:cTn id="15" dur="500" fill="hold"/>
                                        <p:tgtEl>
                                          <p:spTgt spid="464924"/>
                                        </p:tgtEl>
                                        <p:attrNameLst>
                                          <p:attrName>style.rotation</p:attrName>
                                        </p:attrNameLst>
                                      </p:cBhvr>
                                      <p:tavLst>
                                        <p:tav tm="0">
                                          <p:val>
                                            <p:fltVal val="360"/>
                                          </p:val>
                                        </p:tav>
                                        <p:tav tm="100000">
                                          <p:val>
                                            <p:fltVal val="0"/>
                                          </p:val>
                                        </p:tav>
                                      </p:tavLst>
                                    </p:anim>
                                    <p:animEffect transition="in" filter="fade">
                                      <p:cBhvr>
                                        <p:cTn id="16" dur="500"/>
                                        <p:tgtEl>
                                          <p:spTgt spid="464924"/>
                                        </p:tgtEl>
                                      </p:cBhvr>
                                    </p:animEffect>
                                  </p:childTnLst>
                                </p:cTn>
                              </p:par>
                              <p:par>
                                <p:cTn id="17" presetID="45" presetClass="entr" presetSubtype="0" fill="hold" grpId="0" nodeType="withEffect">
                                  <p:stCondLst>
                                    <p:cond delay="0"/>
                                  </p:stCondLst>
                                  <p:iterate type="lt">
                                    <p:tmPct val="10000"/>
                                  </p:iterate>
                                  <p:childTnLst>
                                    <p:set>
                                      <p:cBhvr>
                                        <p:cTn id="18" dur="1" fill="hold">
                                          <p:stCondLst>
                                            <p:cond delay="0"/>
                                          </p:stCondLst>
                                        </p:cTn>
                                        <p:tgtEl>
                                          <p:spTgt spid="464916"/>
                                        </p:tgtEl>
                                        <p:attrNameLst>
                                          <p:attrName>style.visibility</p:attrName>
                                        </p:attrNameLst>
                                      </p:cBhvr>
                                      <p:to>
                                        <p:strVal val="visible"/>
                                      </p:to>
                                    </p:set>
                                    <p:animEffect transition="in" filter="fade">
                                      <p:cBhvr>
                                        <p:cTn id="19" dur="2000"/>
                                        <p:tgtEl>
                                          <p:spTgt spid="464916"/>
                                        </p:tgtEl>
                                      </p:cBhvr>
                                    </p:animEffect>
                                    <p:anim calcmode="lin" valueType="num">
                                      <p:cBhvr>
                                        <p:cTn id="20" dur="2000" fill="hold"/>
                                        <p:tgtEl>
                                          <p:spTgt spid="464916"/>
                                        </p:tgtEl>
                                        <p:attrNameLst>
                                          <p:attrName>ppt_w</p:attrName>
                                        </p:attrNameLst>
                                      </p:cBhvr>
                                      <p:tavLst>
                                        <p:tav tm="0" fmla="#ppt_w*sin(2.5*pi*$)">
                                          <p:val>
                                            <p:fltVal val="0"/>
                                          </p:val>
                                        </p:tav>
                                        <p:tav tm="100000">
                                          <p:val>
                                            <p:fltVal val="1"/>
                                          </p:val>
                                        </p:tav>
                                      </p:tavLst>
                                    </p:anim>
                                    <p:anim calcmode="lin" valueType="num">
                                      <p:cBhvr>
                                        <p:cTn id="21" dur="2000" fill="hold"/>
                                        <p:tgtEl>
                                          <p:spTgt spid="464916"/>
                                        </p:tgtEl>
                                        <p:attrNameLst>
                                          <p:attrName>ppt_h</p:attrName>
                                        </p:attrNameLst>
                                      </p:cBhvr>
                                      <p:tavLst>
                                        <p:tav tm="0">
                                          <p:val>
                                            <p:strVal val="#ppt_h"/>
                                          </p:val>
                                        </p:tav>
                                        <p:tav tm="100000">
                                          <p:val>
                                            <p:strVal val="#ppt_h"/>
                                          </p:val>
                                        </p:tav>
                                      </p:tavLst>
                                    </p:anim>
                                  </p:childTnLst>
                                </p:cTn>
                              </p:par>
                              <p:par>
                                <p:cTn id="22" presetID="45" presetClass="entr" presetSubtype="0" fill="hold" grpId="0" nodeType="withEffect">
                                  <p:stCondLst>
                                    <p:cond delay="0"/>
                                  </p:stCondLst>
                                  <p:iterate type="lt">
                                    <p:tmPct val="10000"/>
                                  </p:iterate>
                                  <p:childTnLst>
                                    <p:set>
                                      <p:cBhvr>
                                        <p:cTn id="23" dur="1" fill="hold">
                                          <p:stCondLst>
                                            <p:cond delay="0"/>
                                          </p:stCondLst>
                                        </p:cTn>
                                        <p:tgtEl>
                                          <p:spTgt spid="464925"/>
                                        </p:tgtEl>
                                        <p:attrNameLst>
                                          <p:attrName>style.visibility</p:attrName>
                                        </p:attrNameLst>
                                      </p:cBhvr>
                                      <p:to>
                                        <p:strVal val="visible"/>
                                      </p:to>
                                    </p:set>
                                    <p:animEffect transition="in" filter="fade">
                                      <p:cBhvr>
                                        <p:cTn id="24" dur="2000"/>
                                        <p:tgtEl>
                                          <p:spTgt spid="464925"/>
                                        </p:tgtEl>
                                      </p:cBhvr>
                                    </p:animEffect>
                                    <p:anim calcmode="lin" valueType="num">
                                      <p:cBhvr>
                                        <p:cTn id="25" dur="2000" fill="hold"/>
                                        <p:tgtEl>
                                          <p:spTgt spid="464925"/>
                                        </p:tgtEl>
                                        <p:attrNameLst>
                                          <p:attrName>ppt_w</p:attrName>
                                        </p:attrNameLst>
                                      </p:cBhvr>
                                      <p:tavLst>
                                        <p:tav tm="0" fmla="#ppt_w*sin(2.5*pi*$)">
                                          <p:val>
                                            <p:fltVal val="0"/>
                                          </p:val>
                                        </p:tav>
                                        <p:tav tm="100000">
                                          <p:val>
                                            <p:fltVal val="1"/>
                                          </p:val>
                                        </p:tav>
                                      </p:tavLst>
                                    </p:anim>
                                    <p:anim calcmode="lin" valueType="num">
                                      <p:cBhvr>
                                        <p:cTn id="26" dur="2000" fill="hold"/>
                                        <p:tgtEl>
                                          <p:spTgt spid="464925"/>
                                        </p:tgtEl>
                                        <p:attrNameLst>
                                          <p:attrName>ppt_h</p:attrName>
                                        </p:attrNameLst>
                                      </p:cBhvr>
                                      <p:tavLst>
                                        <p:tav tm="0">
                                          <p:val>
                                            <p:strVal val="#ppt_h"/>
                                          </p:val>
                                        </p:tav>
                                        <p:tav tm="100000">
                                          <p:val>
                                            <p:strVal val="#ppt_h"/>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64922"/>
                                        </p:tgtEl>
                                        <p:attrNameLst>
                                          <p:attrName>style.visibility</p:attrName>
                                        </p:attrNameLst>
                                      </p:cBhvr>
                                      <p:to>
                                        <p:strVal val="visible"/>
                                      </p:to>
                                    </p:set>
                                    <p:anim calcmode="lin" valueType="num">
                                      <p:cBhvr additive="base">
                                        <p:cTn id="29" dur="500" fill="hold"/>
                                        <p:tgtEl>
                                          <p:spTgt spid="464922"/>
                                        </p:tgtEl>
                                        <p:attrNameLst>
                                          <p:attrName>ppt_x</p:attrName>
                                        </p:attrNameLst>
                                      </p:cBhvr>
                                      <p:tavLst>
                                        <p:tav tm="0">
                                          <p:val>
                                            <p:strVal val="#ppt_x"/>
                                          </p:val>
                                        </p:tav>
                                        <p:tav tm="100000">
                                          <p:val>
                                            <p:strVal val="#ppt_x"/>
                                          </p:val>
                                        </p:tav>
                                      </p:tavLst>
                                    </p:anim>
                                    <p:anim calcmode="lin" valueType="num">
                                      <p:cBhvr additive="base">
                                        <p:cTn id="30" dur="500" fill="hold"/>
                                        <p:tgtEl>
                                          <p:spTgt spid="464922"/>
                                        </p:tgtEl>
                                        <p:attrNameLst>
                                          <p:attrName>ppt_y</p:attrName>
                                        </p:attrNameLst>
                                      </p:cBhvr>
                                      <p:tavLst>
                                        <p:tav tm="0">
                                          <p:val>
                                            <p:strVal val="1+#ppt_h/2"/>
                                          </p:val>
                                        </p:tav>
                                        <p:tav tm="100000">
                                          <p:val>
                                            <p:strVal val="#ppt_y"/>
                                          </p:val>
                                        </p:tav>
                                      </p:tavLst>
                                    </p:anim>
                                  </p:childTnLst>
                                </p:cTn>
                              </p:par>
                              <p:par>
                                <p:cTn id="31" presetID="4" presetClass="entr" presetSubtype="16" fill="hold" grpId="0" nodeType="withEffect">
                                  <p:stCondLst>
                                    <p:cond delay="0"/>
                                  </p:stCondLst>
                                  <p:childTnLst>
                                    <p:set>
                                      <p:cBhvr>
                                        <p:cTn id="32" dur="1" fill="hold">
                                          <p:stCondLst>
                                            <p:cond delay="0"/>
                                          </p:stCondLst>
                                        </p:cTn>
                                        <p:tgtEl>
                                          <p:spTgt spid="464921"/>
                                        </p:tgtEl>
                                        <p:attrNameLst>
                                          <p:attrName>style.visibility</p:attrName>
                                        </p:attrNameLst>
                                      </p:cBhvr>
                                      <p:to>
                                        <p:strVal val="visible"/>
                                      </p:to>
                                    </p:set>
                                    <p:animEffect transition="in" filter="box(in)">
                                      <p:cBhvr>
                                        <p:cTn id="33" dur="500"/>
                                        <p:tgtEl>
                                          <p:spTgt spid="464921"/>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464915"/>
                                        </p:tgtEl>
                                        <p:attrNameLst>
                                          <p:attrName>style.visibility</p:attrName>
                                        </p:attrNameLst>
                                      </p:cBhvr>
                                      <p:to>
                                        <p:strVal val="visible"/>
                                      </p:to>
                                    </p:set>
                                    <p:animEffect transition="in" filter="box(in)">
                                      <p:cBhvr>
                                        <p:cTn id="36" dur="500"/>
                                        <p:tgtEl>
                                          <p:spTgt spid="464915"/>
                                        </p:tgtEl>
                                      </p:cBhvr>
                                    </p:animEffect>
                                  </p:childTnLst>
                                </p:cTn>
                              </p:par>
                              <p:par>
                                <p:cTn id="37" presetID="2" presetClass="entr" presetSubtype="4" fill="hold" grpId="0" nodeType="withEffect">
                                  <p:stCondLst>
                                    <p:cond delay="0"/>
                                  </p:stCondLst>
                                  <p:childTnLst>
                                    <p:set>
                                      <p:cBhvr>
                                        <p:cTn id="38" dur="1" fill="hold">
                                          <p:stCondLst>
                                            <p:cond delay="0"/>
                                          </p:stCondLst>
                                        </p:cTn>
                                        <p:tgtEl>
                                          <p:spTgt spid="464917"/>
                                        </p:tgtEl>
                                        <p:attrNameLst>
                                          <p:attrName>style.visibility</p:attrName>
                                        </p:attrNameLst>
                                      </p:cBhvr>
                                      <p:to>
                                        <p:strVal val="visible"/>
                                      </p:to>
                                    </p:set>
                                    <p:anim calcmode="lin" valueType="num">
                                      <p:cBhvr additive="base">
                                        <p:cTn id="39" dur="500" fill="hold"/>
                                        <p:tgtEl>
                                          <p:spTgt spid="464917"/>
                                        </p:tgtEl>
                                        <p:attrNameLst>
                                          <p:attrName>ppt_x</p:attrName>
                                        </p:attrNameLst>
                                      </p:cBhvr>
                                      <p:tavLst>
                                        <p:tav tm="0">
                                          <p:val>
                                            <p:strVal val="#ppt_x"/>
                                          </p:val>
                                        </p:tav>
                                        <p:tav tm="100000">
                                          <p:val>
                                            <p:strVal val="#ppt_x"/>
                                          </p:val>
                                        </p:tav>
                                      </p:tavLst>
                                    </p:anim>
                                    <p:anim calcmode="lin" valueType="num">
                                      <p:cBhvr additive="base">
                                        <p:cTn id="40" dur="500" fill="hold"/>
                                        <p:tgtEl>
                                          <p:spTgt spid="46491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64918"/>
                                        </p:tgtEl>
                                        <p:attrNameLst>
                                          <p:attrName>style.visibility</p:attrName>
                                        </p:attrNameLst>
                                      </p:cBhvr>
                                      <p:to>
                                        <p:strVal val="visible"/>
                                      </p:to>
                                    </p:set>
                                    <p:anim calcmode="lin" valueType="num">
                                      <p:cBhvr additive="base">
                                        <p:cTn id="43" dur="500" fill="hold"/>
                                        <p:tgtEl>
                                          <p:spTgt spid="464918"/>
                                        </p:tgtEl>
                                        <p:attrNameLst>
                                          <p:attrName>ppt_x</p:attrName>
                                        </p:attrNameLst>
                                      </p:cBhvr>
                                      <p:tavLst>
                                        <p:tav tm="0">
                                          <p:val>
                                            <p:strVal val="#ppt_x"/>
                                          </p:val>
                                        </p:tav>
                                        <p:tav tm="100000">
                                          <p:val>
                                            <p:strVal val="#ppt_x"/>
                                          </p:val>
                                        </p:tav>
                                      </p:tavLst>
                                    </p:anim>
                                    <p:anim calcmode="lin" valueType="num">
                                      <p:cBhvr additive="base">
                                        <p:cTn id="44" dur="500" fill="hold"/>
                                        <p:tgtEl>
                                          <p:spTgt spid="46491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64920"/>
                                        </p:tgtEl>
                                        <p:attrNameLst>
                                          <p:attrName>style.visibility</p:attrName>
                                        </p:attrNameLst>
                                      </p:cBhvr>
                                      <p:to>
                                        <p:strVal val="visible"/>
                                      </p:to>
                                    </p:set>
                                    <p:anim calcmode="lin" valueType="num">
                                      <p:cBhvr additive="base">
                                        <p:cTn id="47" dur="500" fill="hold"/>
                                        <p:tgtEl>
                                          <p:spTgt spid="464920"/>
                                        </p:tgtEl>
                                        <p:attrNameLst>
                                          <p:attrName>ppt_x</p:attrName>
                                        </p:attrNameLst>
                                      </p:cBhvr>
                                      <p:tavLst>
                                        <p:tav tm="0">
                                          <p:val>
                                            <p:strVal val="#ppt_x"/>
                                          </p:val>
                                        </p:tav>
                                        <p:tav tm="100000">
                                          <p:val>
                                            <p:strVal val="#ppt_x"/>
                                          </p:val>
                                        </p:tav>
                                      </p:tavLst>
                                    </p:anim>
                                    <p:anim calcmode="lin" valueType="num">
                                      <p:cBhvr additive="base">
                                        <p:cTn id="48" dur="500" fill="hold"/>
                                        <p:tgtEl>
                                          <p:spTgt spid="46492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64919"/>
                                        </p:tgtEl>
                                        <p:attrNameLst>
                                          <p:attrName>style.visibility</p:attrName>
                                        </p:attrNameLst>
                                      </p:cBhvr>
                                      <p:to>
                                        <p:strVal val="visible"/>
                                      </p:to>
                                    </p:set>
                                    <p:anim calcmode="lin" valueType="num">
                                      <p:cBhvr additive="base">
                                        <p:cTn id="51" dur="500" fill="hold"/>
                                        <p:tgtEl>
                                          <p:spTgt spid="464919"/>
                                        </p:tgtEl>
                                        <p:attrNameLst>
                                          <p:attrName>ppt_x</p:attrName>
                                        </p:attrNameLst>
                                      </p:cBhvr>
                                      <p:tavLst>
                                        <p:tav tm="0">
                                          <p:val>
                                            <p:strVal val="#ppt_x"/>
                                          </p:val>
                                        </p:tav>
                                        <p:tav tm="100000">
                                          <p:val>
                                            <p:strVal val="#ppt_x"/>
                                          </p:val>
                                        </p:tav>
                                      </p:tavLst>
                                    </p:anim>
                                    <p:anim calcmode="lin" valueType="num">
                                      <p:cBhvr additive="base">
                                        <p:cTn id="52" dur="500" fill="hold"/>
                                        <p:tgtEl>
                                          <p:spTgt spid="4649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15" grpId="0" bldLvl="0" animBg="1"/>
      <p:bldP spid="464916" grpId="0" bldLvl="0" animBg="1"/>
      <p:bldP spid="464917" grpId="0" bldLvl="0" animBg="1"/>
      <p:bldP spid="464918" grpId="0" bldLvl="0" animBg="1"/>
      <p:bldP spid="464919" grpId="0" bldLvl="0" animBg="1"/>
      <p:bldP spid="464920" grpId="0" bldLvl="0" animBg="1"/>
      <p:bldP spid="464921" grpId="0" bldLvl="0" animBg="1"/>
      <p:bldP spid="464922" grpId="0"/>
      <p:bldP spid="464925"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1" name="Rectangle 3"/>
          <p:cNvSpPr>
            <a:spLocks noGrp="1" noChangeArrowheads="1"/>
          </p:cNvSpPr>
          <p:nvPr>
            <p:ph type="body" idx="1"/>
          </p:nvPr>
        </p:nvSpPr>
        <p:spPr bwMode="auto">
          <a:xfrm>
            <a:off x="911424" y="1628777"/>
            <a:ext cx="10801200" cy="180022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914400" lvl="1" indent="-457200">
              <a:lnSpc>
                <a:spcPct val="90000"/>
              </a:lnSpc>
              <a:buFontTx/>
              <a:buAutoNum type="circleNumDbPlain" startAt="2"/>
            </a:pPr>
            <a:r>
              <a:rPr lang="zh-CN" altLang="en-US" dirty="0">
                <a:solidFill>
                  <a:srgbClr val="0000CC"/>
                </a:solidFill>
                <a:effectLst>
                  <a:outerShdw blurRad="38100" dist="38100" dir="2700000" algn="tl">
                    <a:srgbClr val="C0C0C0"/>
                  </a:outerShdw>
                </a:effectLst>
              </a:rPr>
              <a:t>思想：利用一个进程来模拟脱机输入时的外围控制机的功能，把低速</a:t>
            </a:r>
            <a:r>
              <a:rPr lang="en-US" altLang="zh-CN" dirty="0">
                <a:solidFill>
                  <a:srgbClr val="0000CC"/>
                </a:solidFill>
                <a:effectLst>
                  <a:outerShdw blurRad="38100" dist="38100" dir="2700000" algn="tl">
                    <a:srgbClr val="C0C0C0"/>
                  </a:outerShdw>
                </a:effectLst>
              </a:rPr>
              <a:t>I/O</a:t>
            </a:r>
            <a:r>
              <a:rPr lang="zh-CN" altLang="en-US" dirty="0">
                <a:solidFill>
                  <a:srgbClr val="0000CC"/>
                </a:solidFill>
                <a:effectLst>
                  <a:outerShdw blurRad="38100" dist="38100" dir="2700000" algn="tl">
                    <a:srgbClr val="C0C0C0"/>
                  </a:outerShdw>
                </a:effectLst>
              </a:rPr>
              <a:t>设备上的数据传送到高速磁盘上；同时再利用另一个进程来模拟脱机输出时外围控制机的功能，把数据从磁盘传送到低速输出设备上，这样，便可在主机的直接控制下，实现脱机输入、输出功能。</a:t>
            </a:r>
          </a:p>
          <a:p>
            <a:pPr marL="914400" lvl="1" indent="-457200">
              <a:lnSpc>
                <a:spcPct val="90000"/>
              </a:lnSpc>
              <a:buFontTx/>
              <a:buAutoNum type="circleNumDbPlain" startAt="2"/>
            </a:pPr>
            <a:r>
              <a:rPr lang="en-US" altLang="zh-CN" dirty="0" err="1">
                <a:solidFill>
                  <a:srgbClr val="0000CC"/>
                </a:solidFill>
                <a:effectLst>
                  <a:outerShdw blurRad="38100" dist="38100" dir="2700000" algn="tl">
                    <a:srgbClr val="C0C0C0"/>
                  </a:outerShdw>
                </a:effectLst>
              </a:rPr>
              <a:t>SPOOLing</a:t>
            </a:r>
            <a:r>
              <a:rPr lang="zh-CN" altLang="en-US" dirty="0">
                <a:solidFill>
                  <a:srgbClr val="0000CC"/>
                </a:solidFill>
                <a:effectLst>
                  <a:outerShdw blurRad="38100" dist="38100" dir="2700000" algn="tl">
                    <a:srgbClr val="C0C0C0"/>
                  </a:outerShdw>
                </a:effectLst>
              </a:rPr>
              <a:t>系统由以下三部分构成：</a:t>
            </a:r>
          </a:p>
        </p:txBody>
      </p:sp>
      <p:sp>
        <p:nvSpPr>
          <p:cNvPr id="309252" name="Rectangle 4"/>
          <p:cNvSpPr>
            <a:spLocks noChangeArrowheads="1"/>
          </p:cNvSpPr>
          <p:nvPr/>
        </p:nvSpPr>
        <p:spPr bwMode="auto">
          <a:xfrm>
            <a:off x="4079875" y="3500438"/>
            <a:ext cx="4032250" cy="2951162"/>
          </a:xfrm>
          <a:prstGeom prst="rect">
            <a:avLst/>
          </a:prstGeom>
          <a:noFill/>
          <a:ln w="28575">
            <a:solidFill>
              <a:schemeClr val="hlink"/>
            </a:solidFill>
            <a:prstDash val="dash"/>
            <a:miter lim="800000"/>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256" name="AutoShape 8"/>
          <p:cNvSpPr>
            <a:spLocks noChangeArrowheads="1"/>
          </p:cNvSpPr>
          <p:nvPr/>
        </p:nvSpPr>
        <p:spPr bwMode="auto">
          <a:xfrm>
            <a:off x="5951540" y="4149725"/>
            <a:ext cx="2016125" cy="2160588"/>
          </a:xfrm>
          <a:prstGeom prst="flowChartMagneticDisk">
            <a:avLst/>
          </a:prstGeom>
          <a:solidFill>
            <a:srgbClr val="33CC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000" b="1">
              <a:solidFill>
                <a:srgbClr val="FF0000"/>
              </a:solidFill>
              <a:effectLst/>
            </a:endParaRPr>
          </a:p>
        </p:txBody>
      </p:sp>
      <p:grpSp>
        <p:nvGrpSpPr>
          <p:cNvPr id="309276" name="Group 28"/>
          <p:cNvGrpSpPr/>
          <p:nvPr/>
        </p:nvGrpSpPr>
        <p:grpSpPr bwMode="auto">
          <a:xfrm>
            <a:off x="4225927" y="4005265"/>
            <a:ext cx="1368425" cy="2232025"/>
            <a:chOff x="1702" y="2523"/>
            <a:chExt cx="862" cy="1406"/>
          </a:xfrm>
        </p:grpSpPr>
        <p:sp>
          <p:nvSpPr>
            <p:cNvPr id="309257" name="Rectangle 9"/>
            <p:cNvSpPr>
              <a:spLocks noChangeArrowheads="1"/>
            </p:cNvSpPr>
            <p:nvPr/>
          </p:nvSpPr>
          <p:spPr bwMode="auto">
            <a:xfrm>
              <a:off x="1702" y="2523"/>
              <a:ext cx="861" cy="635"/>
            </a:xfrm>
            <a:prstGeom prst="rect">
              <a:avLst/>
            </a:prstGeom>
            <a:solidFill>
              <a:srgbClr val="FFCC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dirty="0">
                  <a:ln>
                    <a:solidFill>
                      <a:srgbClr val="0404BC"/>
                    </a:solidFill>
                  </a:ln>
                  <a:solidFill>
                    <a:srgbClr val="0404BC"/>
                  </a:solidFill>
                  <a:effectLst/>
                </a:rPr>
                <a:t>输入进程</a:t>
              </a:r>
            </a:p>
            <a:p>
              <a:endParaRPr lang="zh-CN" altLang="en-US" sz="2000" b="1" dirty="0">
                <a:ln>
                  <a:solidFill>
                    <a:srgbClr val="0404BC"/>
                  </a:solidFill>
                </a:ln>
                <a:solidFill>
                  <a:srgbClr val="0404BC"/>
                </a:solidFill>
                <a:effectLst/>
              </a:endParaRPr>
            </a:p>
            <a:p>
              <a:endParaRPr lang="en-US" altLang="zh-CN" sz="2000" b="1" dirty="0">
                <a:ln>
                  <a:solidFill>
                    <a:srgbClr val="0404BC"/>
                  </a:solidFill>
                </a:ln>
                <a:solidFill>
                  <a:srgbClr val="0404BC"/>
                </a:solidFill>
                <a:effectLst/>
              </a:endParaRPr>
            </a:p>
          </p:txBody>
        </p:sp>
        <p:sp>
          <p:nvSpPr>
            <p:cNvPr id="309258" name="Rectangle 10"/>
            <p:cNvSpPr>
              <a:spLocks noChangeArrowheads="1"/>
            </p:cNvSpPr>
            <p:nvPr/>
          </p:nvSpPr>
          <p:spPr bwMode="auto">
            <a:xfrm>
              <a:off x="1702" y="3294"/>
              <a:ext cx="862" cy="635"/>
            </a:xfrm>
            <a:prstGeom prst="rect">
              <a:avLst/>
            </a:prstGeom>
            <a:solidFill>
              <a:srgbClr val="FFCC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dirty="0">
                  <a:ln>
                    <a:solidFill>
                      <a:srgbClr val="0404BC"/>
                    </a:solidFill>
                  </a:ln>
                  <a:solidFill>
                    <a:srgbClr val="0404BC"/>
                  </a:solidFill>
                  <a:effectLst/>
                </a:rPr>
                <a:t>输出进程</a:t>
              </a:r>
            </a:p>
            <a:p>
              <a:endParaRPr lang="zh-CN" altLang="en-US" sz="2000" b="1" dirty="0">
                <a:ln>
                  <a:solidFill>
                    <a:srgbClr val="0404BC"/>
                  </a:solidFill>
                </a:ln>
                <a:solidFill>
                  <a:srgbClr val="0404BC"/>
                </a:solidFill>
                <a:effectLst/>
              </a:endParaRPr>
            </a:p>
            <a:p>
              <a:endParaRPr lang="en-US" altLang="zh-CN" sz="2000" b="1" dirty="0">
                <a:solidFill>
                  <a:srgbClr val="9900CC"/>
                </a:solidFill>
                <a:effectLst/>
              </a:endParaRPr>
            </a:p>
          </p:txBody>
        </p:sp>
      </p:grpSp>
      <p:sp>
        <p:nvSpPr>
          <p:cNvPr id="309259" name="Rectangle 11"/>
          <p:cNvSpPr>
            <a:spLocks noChangeArrowheads="1"/>
          </p:cNvSpPr>
          <p:nvPr/>
        </p:nvSpPr>
        <p:spPr bwMode="auto">
          <a:xfrm>
            <a:off x="6313488" y="4940300"/>
            <a:ext cx="1295400" cy="433388"/>
          </a:xfrm>
          <a:prstGeom prst="rect">
            <a:avLst/>
          </a:prstGeom>
          <a:solidFill>
            <a:srgbClr val="FFCC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a:ln>
                  <a:solidFill>
                    <a:srgbClr val="0404BC"/>
                  </a:solidFill>
                </a:ln>
                <a:solidFill>
                  <a:srgbClr val="0404BC"/>
                </a:solidFill>
                <a:effectLst/>
              </a:rPr>
              <a:t>输入井</a:t>
            </a:r>
          </a:p>
        </p:txBody>
      </p:sp>
      <p:sp>
        <p:nvSpPr>
          <p:cNvPr id="309261" name="Rectangle 13"/>
          <p:cNvSpPr>
            <a:spLocks noChangeArrowheads="1"/>
          </p:cNvSpPr>
          <p:nvPr/>
        </p:nvSpPr>
        <p:spPr bwMode="auto">
          <a:xfrm>
            <a:off x="8977315" y="4724402"/>
            <a:ext cx="1366837" cy="1008063"/>
          </a:xfrm>
          <a:prstGeom prst="rect">
            <a:avLst/>
          </a:prstGeom>
          <a:solidFill>
            <a:srgbClr val="FFCC66"/>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ln>
                  <a:solidFill>
                    <a:srgbClr val="0404BC"/>
                  </a:solidFill>
                </a:ln>
                <a:solidFill>
                  <a:srgbClr val="0404BC"/>
                </a:solidFill>
                <a:effectLst/>
              </a:rPr>
              <a:t>CPU</a:t>
            </a:r>
          </a:p>
        </p:txBody>
      </p:sp>
      <p:sp>
        <p:nvSpPr>
          <p:cNvPr id="309271" name="Text Box 23"/>
          <p:cNvSpPr txBox="1">
            <a:spLocks noChangeArrowheads="1"/>
          </p:cNvSpPr>
          <p:nvPr/>
        </p:nvSpPr>
        <p:spPr bwMode="auto">
          <a:xfrm>
            <a:off x="5296819" y="3573465"/>
            <a:ext cx="1911101" cy="400110"/>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en-US" altLang="zh-CN" sz="2000" b="1">
                <a:ln>
                  <a:solidFill>
                    <a:srgbClr val="FF0000"/>
                  </a:solidFill>
                </a:ln>
                <a:solidFill>
                  <a:srgbClr val="FF0000"/>
                </a:solidFill>
                <a:effectLst/>
              </a:rPr>
              <a:t>SPOOLing</a:t>
            </a:r>
            <a:r>
              <a:rPr lang="zh-CN" altLang="en-US" sz="2000" b="1">
                <a:ln>
                  <a:solidFill>
                    <a:srgbClr val="FF0000"/>
                  </a:solidFill>
                </a:ln>
                <a:solidFill>
                  <a:srgbClr val="FF0000"/>
                </a:solidFill>
                <a:effectLst/>
              </a:rPr>
              <a:t>系统</a:t>
            </a:r>
          </a:p>
        </p:txBody>
      </p:sp>
      <p:sp>
        <p:nvSpPr>
          <p:cNvPr id="309262" name="Rectangle 14"/>
          <p:cNvSpPr>
            <a:spLocks noChangeArrowheads="1"/>
          </p:cNvSpPr>
          <p:nvPr/>
        </p:nvSpPr>
        <p:spPr bwMode="auto">
          <a:xfrm>
            <a:off x="2209800" y="4365625"/>
            <a:ext cx="1366838" cy="503238"/>
          </a:xfrm>
          <a:prstGeom prst="rect">
            <a:avLst/>
          </a:prstGeom>
          <a:solidFill>
            <a:srgbClr val="FFCC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a:ln>
                  <a:solidFill>
                    <a:srgbClr val="0404BC"/>
                  </a:solidFill>
                </a:ln>
                <a:solidFill>
                  <a:srgbClr val="0404BC"/>
                </a:solidFill>
                <a:effectLst/>
              </a:rPr>
              <a:t>输入设备</a:t>
            </a:r>
          </a:p>
        </p:txBody>
      </p:sp>
      <p:grpSp>
        <p:nvGrpSpPr>
          <p:cNvPr id="309280" name="Group 32"/>
          <p:cNvGrpSpPr/>
          <p:nvPr/>
        </p:nvGrpSpPr>
        <p:grpSpPr bwMode="auto">
          <a:xfrm>
            <a:off x="3575050" y="4508500"/>
            <a:ext cx="5329238" cy="649288"/>
            <a:chOff x="1293" y="2840"/>
            <a:chExt cx="3357" cy="409"/>
          </a:xfrm>
        </p:grpSpPr>
        <p:sp>
          <p:nvSpPr>
            <p:cNvPr id="309264" name="Line 16"/>
            <p:cNvSpPr>
              <a:spLocks noChangeShapeType="1"/>
            </p:cNvSpPr>
            <p:nvPr/>
          </p:nvSpPr>
          <p:spPr bwMode="auto">
            <a:xfrm>
              <a:off x="1293" y="2931"/>
              <a:ext cx="409" cy="0"/>
            </a:xfrm>
            <a:prstGeom prst="line">
              <a:avLst/>
            </a:prstGeom>
            <a:noFill/>
            <a:ln w="76200">
              <a:solidFill>
                <a:srgbClr val="00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266" name="Line 18"/>
            <p:cNvSpPr>
              <a:spLocks noChangeShapeType="1"/>
            </p:cNvSpPr>
            <p:nvPr/>
          </p:nvSpPr>
          <p:spPr bwMode="auto">
            <a:xfrm>
              <a:off x="2563" y="2931"/>
              <a:ext cx="499" cy="272"/>
            </a:xfrm>
            <a:prstGeom prst="line">
              <a:avLst/>
            </a:prstGeom>
            <a:noFill/>
            <a:ln w="76200">
              <a:solidFill>
                <a:srgbClr val="00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269" name="Line 21"/>
            <p:cNvSpPr>
              <a:spLocks noChangeShapeType="1"/>
            </p:cNvSpPr>
            <p:nvPr/>
          </p:nvSpPr>
          <p:spPr bwMode="auto">
            <a:xfrm>
              <a:off x="3879" y="3249"/>
              <a:ext cx="771" cy="0"/>
            </a:xfrm>
            <a:prstGeom prst="line">
              <a:avLst/>
            </a:prstGeom>
            <a:noFill/>
            <a:ln w="76200">
              <a:solidFill>
                <a:srgbClr val="00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272" name="Rectangle 24"/>
            <p:cNvSpPr>
              <a:spLocks noChangeArrowheads="1"/>
            </p:cNvSpPr>
            <p:nvPr/>
          </p:nvSpPr>
          <p:spPr bwMode="auto">
            <a:xfrm>
              <a:off x="1701" y="2840"/>
              <a:ext cx="861" cy="227"/>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dirty="0">
                  <a:ln>
                    <a:solidFill>
                      <a:srgbClr val="FF0000"/>
                    </a:solidFill>
                  </a:ln>
                  <a:solidFill>
                    <a:srgbClr val="FF0000"/>
                  </a:solidFill>
                  <a:effectLst/>
                </a:rPr>
                <a:t>缓冲区</a:t>
              </a:r>
            </a:p>
          </p:txBody>
        </p:sp>
      </p:grpSp>
      <p:sp>
        <p:nvSpPr>
          <p:cNvPr id="309260" name="Rectangle 12"/>
          <p:cNvSpPr>
            <a:spLocks noChangeArrowheads="1"/>
          </p:cNvSpPr>
          <p:nvPr/>
        </p:nvSpPr>
        <p:spPr bwMode="auto">
          <a:xfrm>
            <a:off x="6313488" y="5659440"/>
            <a:ext cx="1295400" cy="433387"/>
          </a:xfrm>
          <a:prstGeom prst="rect">
            <a:avLst/>
          </a:prstGeom>
          <a:solidFill>
            <a:srgbClr val="FFCC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a:ln>
                  <a:solidFill>
                    <a:srgbClr val="0404BC"/>
                  </a:solidFill>
                </a:ln>
                <a:solidFill>
                  <a:srgbClr val="0404BC"/>
                </a:solidFill>
                <a:effectLst/>
              </a:rPr>
              <a:t>输出井</a:t>
            </a:r>
          </a:p>
        </p:txBody>
      </p:sp>
      <p:sp>
        <p:nvSpPr>
          <p:cNvPr id="309263" name="Rectangle 15"/>
          <p:cNvSpPr>
            <a:spLocks noChangeArrowheads="1"/>
          </p:cNvSpPr>
          <p:nvPr/>
        </p:nvSpPr>
        <p:spPr bwMode="auto">
          <a:xfrm>
            <a:off x="2208215" y="5661027"/>
            <a:ext cx="1366837" cy="504825"/>
          </a:xfrm>
          <a:prstGeom prst="rect">
            <a:avLst/>
          </a:prstGeom>
          <a:solidFill>
            <a:srgbClr val="FFCC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a:ln>
                  <a:solidFill>
                    <a:srgbClr val="0404BC"/>
                  </a:solidFill>
                </a:ln>
                <a:solidFill>
                  <a:srgbClr val="0404BC"/>
                </a:solidFill>
                <a:effectLst/>
              </a:rPr>
              <a:t>输出设备</a:t>
            </a:r>
          </a:p>
        </p:txBody>
      </p:sp>
      <p:grpSp>
        <p:nvGrpSpPr>
          <p:cNvPr id="309281" name="Group 33"/>
          <p:cNvGrpSpPr/>
          <p:nvPr/>
        </p:nvGrpSpPr>
        <p:grpSpPr bwMode="auto">
          <a:xfrm>
            <a:off x="3575050" y="5445125"/>
            <a:ext cx="5329238" cy="649288"/>
            <a:chOff x="1293" y="3430"/>
            <a:chExt cx="3357" cy="409"/>
          </a:xfrm>
        </p:grpSpPr>
        <p:sp>
          <p:nvSpPr>
            <p:cNvPr id="309265" name="Line 17"/>
            <p:cNvSpPr>
              <a:spLocks noChangeShapeType="1"/>
            </p:cNvSpPr>
            <p:nvPr/>
          </p:nvSpPr>
          <p:spPr bwMode="auto">
            <a:xfrm>
              <a:off x="1293" y="3748"/>
              <a:ext cx="409" cy="0"/>
            </a:xfrm>
            <a:prstGeom prst="line">
              <a:avLst/>
            </a:prstGeom>
            <a:noFill/>
            <a:ln w="76200">
              <a:solidFill>
                <a:srgbClr val="0000CC"/>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267" name="Line 19"/>
            <p:cNvSpPr>
              <a:spLocks noChangeShapeType="1"/>
            </p:cNvSpPr>
            <p:nvPr/>
          </p:nvSpPr>
          <p:spPr bwMode="auto">
            <a:xfrm>
              <a:off x="2563" y="3702"/>
              <a:ext cx="409" cy="0"/>
            </a:xfrm>
            <a:prstGeom prst="line">
              <a:avLst/>
            </a:prstGeom>
            <a:noFill/>
            <a:ln w="76200">
              <a:solidFill>
                <a:srgbClr val="0000CC"/>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270" name="Line 22"/>
            <p:cNvSpPr>
              <a:spLocks noChangeShapeType="1"/>
            </p:cNvSpPr>
            <p:nvPr/>
          </p:nvSpPr>
          <p:spPr bwMode="auto">
            <a:xfrm flipV="1">
              <a:off x="3879" y="3430"/>
              <a:ext cx="771" cy="272"/>
            </a:xfrm>
            <a:prstGeom prst="line">
              <a:avLst/>
            </a:prstGeom>
            <a:noFill/>
            <a:ln w="76200">
              <a:solidFill>
                <a:srgbClr val="0000CC"/>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273" name="Rectangle 25"/>
            <p:cNvSpPr>
              <a:spLocks noChangeArrowheads="1"/>
            </p:cNvSpPr>
            <p:nvPr/>
          </p:nvSpPr>
          <p:spPr bwMode="auto">
            <a:xfrm>
              <a:off x="1701" y="3612"/>
              <a:ext cx="861" cy="227"/>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dirty="0">
                  <a:ln>
                    <a:solidFill>
                      <a:srgbClr val="FF0000"/>
                    </a:solidFill>
                  </a:ln>
                  <a:solidFill>
                    <a:srgbClr val="FF0000"/>
                  </a:solidFill>
                  <a:effectLst/>
                </a:rPr>
                <a:t>缓冲区</a:t>
              </a:r>
            </a:p>
          </p:txBody>
        </p:sp>
      </p:grpSp>
      <p:sp>
        <p:nvSpPr>
          <p:cNvPr id="309284" name="Text Box 38"/>
          <p:cNvSpPr txBox="1">
            <a:spLocks noChangeArrowheads="1"/>
          </p:cNvSpPr>
          <p:nvPr/>
        </p:nvSpPr>
        <p:spPr bwMode="gray">
          <a:xfrm>
            <a:off x="814071" y="926945"/>
            <a:ext cx="45354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sz="2800" b="1" dirty="0">
                <a:solidFill>
                  <a:srgbClr val="800000"/>
                </a:solidFill>
                <a:effectLst>
                  <a:outerShdw blurRad="38100" dist="38100" dir="2700000" algn="tl">
                    <a:srgbClr val="C0C0C0"/>
                  </a:outerShdw>
                </a:effectLst>
                <a:latin typeface="Arial" panose="020B0604020202020204" pitchFamily="34" charset="0"/>
                <a:cs typeface="Arial" panose="020B0604020202020204" pitchFamily="34" charset="0"/>
              </a:rPr>
              <a:t>假脱机方式</a:t>
            </a:r>
          </a:p>
        </p:txBody>
      </p:sp>
      <p:sp>
        <p:nvSpPr>
          <p:cNvPr id="309285" name="AutoShape 37">
            <a:hlinkClick r:id="" action="ppaction://noaction" highlightClick="1"/>
          </p:cNvPr>
          <p:cNvSpPr>
            <a:spLocks noChangeArrowheads="1"/>
          </p:cNvSpPr>
          <p:nvPr/>
        </p:nvSpPr>
        <p:spPr bwMode="auto">
          <a:xfrm>
            <a:off x="10633073" y="5905820"/>
            <a:ext cx="971551" cy="431800"/>
          </a:xfrm>
          <a:prstGeom prst="actionButtonBlank">
            <a:avLst/>
          </a:prstGeom>
          <a:gradFill rotWithShape="0">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400" b="1">
                <a:solidFill>
                  <a:srgbClr val="FF0000"/>
                </a:solidFill>
                <a:effectLst>
                  <a:outerShdw blurRad="38100" dist="38100" dir="2700000" algn="tl">
                    <a:srgbClr val="000000"/>
                  </a:outerShdw>
                </a:effectLst>
              </a:rPr>
              <a:t>动画演示</a:t>
            </a:r>
          </a:p>
        </p:txBody>
      </p:sp>
      <p:sp>
        <p:nvSpPr>
          <p:cNvPr id="27" name="WordArt 4">
            <a:extLst>
              <a:ext uri="{FF2B5EF4-FFF2-40B4-BE49-F238E27FC236}">
                <a16:creationId xmlns:a16="http://schemas.microsoft.com/office/drawing/2014/main" id="{5645F030-9E55-4AA0-BE0E-2C880661A500}"/>
              </a:ext>
            </a:extLst>
          </p:cNvPr>
          <p:cNvSpPr>
            <a:spLocks noChangeArrowheads="1" noChangeShapeType="1" noTextEdit="1"/>
          </p:cNvSpPr>
          <p:nvPr/>
        </p:nvSpPr>
        <p:spPr bwMode="auto">
          <a:xfrm>
            <a:off x="479376" y="116632"/>
            <a:ext cx="4608513"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2.1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作业的组织和管理 </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9284"/>
                                        </p:tgtEl>
                                        <p:attrNameLst>
                                          <p:attrName>style.visibility</p:attrName>
                                        </p:attrNameLst>
                                      </p:cBhvr>
                                      <p:to>
                                        <p:strVal val="visible"/>
                                      </p:to>
                                    </p:set>
                                    <p:anim calcmode="lin" valueType="num">
                                      <p:cBhvr additive="base">
                                        <p:cTn id="7" dur="500" fill="hold"/>
                                        <p:tgtEl>
                                          <p:spTgt spid="309284"/>
                                        </p:tgtEl>
                                        <p:attrNameLst>
                                          <p:attrName>ppt_x</p:attrName>
                                        </p:attrNameLst>
                                      </p:cBhvr>
                                      <p:tavLst>
                                        <p:tav tm="0">
                                          <p:val>
                                            <p:strVal val="#ppt_x"/>
                                          </p:val>
                                        </p:tav>
                                        <p:tav tm="100000">
                                          <p:val>
                                            <p:strVal val="#ppt_x"/>
                                          </p:val>
                                        </p:tav>
                                      </p:tavLst>
                                    </p:anim>
                                    <p:anim calcmode="lin" valueType="num">
                                      <p:cBhvr additive="base">
                                        <p:cTn id="8" dur="500" fill="hold"/>
                                        <p:tgtEl>
                                          <p:spTgt spid="30928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09251">
                                            <p:txEl>
                                              <p:pRg st="0" end="0"/>
                                            </p:txEl>
                                          </p:spTgt>
                                        </p:tgtEl>
                                        <p:attrNameLst>
                                          <p:attrName>style.visibility</p:attrName>
                                        </p:attrNameLst>
                                      </p:cBhvr>
                                      <p:to>
                                        <p:strVal val="visible"/>
                                      </p:to>
                                    </p:set>
                                    <p:anim calcmode="lin" valueType="num">
                                      <p:cBhvr additive="base">
                                        <p:cTn id="12" dur="500" fill="hold"/>
                                        <p:tgtEl>
                                          <p:spTgt spid="30925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09251">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09251">
                                            <p:txEl>
                                              <p:pRg st="1" end="1"/>
                                            </p:txEl>
                                          </p:spTgt>
                                        </p:tgtEl>
                                        <p:attrNameLst>
                                          <p:attrName>style.visibility</p:attrName>
                                        </p:attrNameLst>
                                      </p:cBhvr>
                                      <p:to>
                                        <p:strVal val="visible"/>
                                      </p:to>
                                    </p:set>
                                    <p:anim calcmode="lin" valueType="num">
                                      <p:cBhvr additive="base">
                                        <p:cTn id="17" dur="500" fill="hold"/>
                                        <p:tgtEl>
                                          <p:spTgt spid="30925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9251">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09285"/>
                                        </p:tgtEl>
                                        <p:attrNameLst>
                                          <p:attrName>style.visibility</p:attrName>
                                        </p:attrNameLst>
                                      </p:cBhvr>
                                      <p:to>
                                        <p:strVal val="visible"/>
                                      </p:to>
                                    </p:set>
                                    <p:anim calcmode="lin" valueType="num">
                                      <p:cBhvr additive="base">
                                        <p:cTn id="21" dur="500" fill="hold"/>
                                        <p:tgtEl>
                                          <p:spTgt spid="309285"/>
                                        </p:tgtEl>
                                        <p:attrNameLst>
                                          <p:attrName>ppt_x</p:attrName>
                                        </p:attrNameLst>
                                      </p:cBhvr>
                                      <p:tavLst>
                                        <p:tav tm="0">
                                          <p:val>
                                            <p:strVal val="#ppt_x"/>
                                          </p:val>
                                        </p:tav>
                                        <p:tav tm="100000">
                                          <p:val>
                                            <p:strVal val="#ppt_x"/>
                                          </p:val>
                                        </p:tav>
                                      </p:tavLst>
                                    </p:anim>
                                    <p:anim calcmode="lin" valueType="num">
                                      <p:cBhvr additive="base">
                                        <p:cTn id="22" dur="500" fill="hold"/>
                                        <p:tgtEl>
                                          <p:spTgt spid="309285"/>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309262"/>
                                        </p:tgtEl>
                                        <p:attrNameLst>
                                          <p:attrName>style.visibility</p:attrName>
                                        </p:attrNameLst>
                                      </p:cBhvr>
                                      <p:to>
                                        <p:strVal val="visible"/>
                                      </p:to>
                                    </p:set>
                                    <p:anim calcmode="lin" valueType="num">
                                      <p:cBhvr additive="base">
                                        <p:cTn id="26" dur="500" fill="hold"/>
                                        <p:tgtEl>
                                          <p:spTgt spid="309262"/>
                                        </p:tgtEl>
                                        <p:attrNameLst>
                                          <p:attrName>ppt_x</p:attrName>
                                        </p:attrNameLst>
                                      </p:cBhvr>
                                      <p:tavLst>
                                        <p:tav tm="0">
                                          <p:val>
                                            <p:strVal val="#ppt_x"/>
                                          </p:val>
                                        </p:tav>
                                        <p:tav tm="100000">
                                          <p:val>
                                            <p:strVal val="#ppt_x"/>
                                          </p:val>
                                        </p:tav>
                                      </p:tavLst>
                                    </p:anim>
                                    <p:anim calcmode="lin" valueType="num">
                                      <p:cBhvr additive="base">
                                        <p:cTn id="27" dur="500" fill="hold"/>
                                        <p:tgtEl>
                                          <p:spTgt spid="309262"/>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309263"/>
                                        </p:tgtEl>
                                        <p:attrNameLst>
                                          <p:attrName>style.visibility</p:attrName>
                                        </p:attrNameLst>
                                      </p:cBhvr>
                                      <p:to>
                                        <p:strVal val="visible"/>
                                      </p:to>
                                    </p:set>
                                    <p:anim calcmode="lin" valueType="num">
                                      <p:cBhvr additive="base">
                                        <p:cTn id="31" dur="500" fill="hold"/>
                                        <p:tgtEl>
                                          <p:spTgt spid="309263"/>
                                        </p:tgtEl>
                                        <p:attrNameLst>
                                          <p:attrName>ppt_x</p:attrName>
                                        </p:attrNameLst>
                                      </p:cBhvr>
                                      <p:tavLst>
                                        <p:tav tm="0">
                                          <p:val>
                                            <p:strVal val="#ppt_x"/>
                                          </p:val>
                                        </p:tav>
                                        <p:tav tm="100000">
                                          <p:val>
                                            <p:strVal val="#ppt_x"/>
                                          </p:val>
                                        </p:tav>
                                      </p:tavLst>
                                    </p:anim>
                                    <p:anim calcmode="lin" valueType="num">
                                      <p:cBhvr additive="base">
                                        <p:cTn id="32" dur="500" fill="hold"/>
                                        <p:tgtEl>
                                          <p:spTgt spid="309263"/>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grpId="0" nodeType="afterEffect">
                                  <p:stCondLst>
                                    <p:cond delay="0"/>
                                  </p:stCondLst>
                                  <p:childTnLst>
                                    <p:set>
                                      <p:cBhvr>
                                        <p:cTn id="35" dur="1" fill="hold">
                                          <p:stCondLst>
                                            <p:cond delay="0"/>
                                          </p:stCondLst>
                                        </p:cTn>
                                        <p:tgtEl>
                                          <p:spTgt spid="309261"/>
                                        </p:tgtEl>
                                        <p:attrNameLst>
                                          <p:attrName>style.visibility</p:attrName>
                                        </p:attrNameLst>
                                      </p:cBhvr>
                                      <p:to>
                                        <p:strVal val="visible"/>
                                      </p:to>
                                    </p:set>
                                    <p:anim calcmode="lin" valueType="num">
                                      <p:cBhvr additive="base">
                                        <p:cTn id="36" dur="500" fill="hold"/>
                                        <p:tgtEl>
                                          <p:spTgt spid="309261"/>
                                        </p:tgtEl>
                                        <p:attrNameLst>
                                          <p:attrName>ppt_x</p:attrName>
                                        </p:attrNameLst>
                                      </p:cBhvr>
                                      <p:tavLst>
                                        <p:tav tm="0">
                                          <p:val>
                                            <p:strVal val="#ppt_x"/>
                                          </p:val>
                                        </p:tav>
                                        <p:tav tm="100000">
                                          <p:val>
                                            <p:strVal val="#ppt_x"/>
                                          </p:val>
                                        </p:tav>
                                      </p:tavLst>
                                    </p:anim>
                                    <p:anim calcmode="lin" valueType="num">
                                      <p:cBhvr additive="base">
                                        <p:cTn id="37" dur="500" fill="hold"/>
                                        <p:tgtEl>
                                          <p:spTgt spid="309261"/>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 presetClass="entr" presetSubtype="4" fill="hold" nodeType="afterEffect">
                                  <p:stCondLst>
                                    <p:cond delay="0"/>
                                  </p:stCondLst>
                                  <p:childTnLst>
                                    <p:set>
                                      <p:cBhvr>
                                        <p:cTn id="40" dur="1" fill="hold">
                                          <p:stCondLst>
                                            <p:cond delay="0"/>
                                          </p:stCondLst>
                                        </p:cTn>
                                        <p:tgtEl>
                                          <p:spTgt spid="309252"/>
                                        </p:tgtEl>
                                        <p:attrNameLst>
                                          <p:attrName>style.visibility</p:attrName>
                                        </p:attrNameLst>
                                      </p:cBhvr>
                                      <p:to>
                                        <p:strVal val="visible"/>
                                      </p:to>
                                    </p:set>
                                    <p:anim calcmode="lin" valueType="num">
                                      <p:cBhvr additive="base">
                                        <p:cTn id="41" dur="500" fill="hold"/>
                                        <p:tgtEl>
                                          <p:spTgt spid="309252"/>
                                        </p:tgtEl>
                                        <p:attrNameLst>
                                          <p:attrName>ppt_x</p:attrName>
                                        </p:attrNameLst>
                                      </p:cBhvr>
                                      <p:tavLst>
                                        <p:tav tm="0">
                                          <p:val>
                                            <p:strVal val="#ppt_x"/>
                                          </p:val>
                                        </p:tav>
                                        <p:tav tm="100000">
                                          <p:val>
                                            <p:strVal val="#ppt_x"/>
                                          </p:val>
                                        </p:tav>
                                      </p:tavLst>
                                    </p:anim>
                                    <p:anim calcmode="lin" valueType="num">
                                      <p:cBhvr additive="base">
                                        <p:cTn id="42" dur="500" fill="hold"/>
                                        <p:tgtEl>
                                          <p:spTgt spid="309252"/>
                                        </p:tgtEl>
                                        <p:attrNameLst>
                                          <p:attrName>ppt_y</p:attrName>
                                        </p:attrNameLst>
                                      </p:cBhvr>
                                      <p:tavLst>
                                        <p:tav tm="0">
                                          <p:val>
                                            <p:strVal val="1+#ppt_h/2"/>
                                          </p:val>
                                        </p:tav>
                                        <p:tav tm="100000">
                                          <p:val>
                                            <p:strVal val="#ppt_y"/>
                                          </p:val>
                                        </p:tav>
                                      </p:tavLst>
                                    </p:anim>
                                  </p:childTnLst>
                                </p:cTn>
                              </p:par>
                            </p:childTnLst>
                          </p:cTn>
                        </p:par>
                        <p:par>
                          <p:cTn id="43" fill="hold">
                            <p:stCondLst>
                              <p:cond delay="3500"/>
                            </p:stCondLst>
                            <p:childTnLst>
                              <p:par>
                                <p:cTn id="44" presetID="2" presetClass="entr" presetSubtype="4" fill="hold" grpId="0" nodeType="afterEffect">
                                  <p:stCondLst>
                                    <p:cond delay="0"/>
                                  </p:stCondLst>
                                  <p:childTnLst>
                                    <p:set>
                                      <p:cBhvr>
                                        <p:cTn id="45" dur="1" fill="hold">
                                          <p:stCondLst>
                                            <p:cond delay="0"/>
                                          </p:stCondLst>
                                        </p:cTn>
                                        <p:tgtEl>
                                          <p:spTgt spid="309271"/>
                                        </p:tgtEl>
                                        <p:attrNameLst>
                                          <p:attrName>style.visibility</p:attrName>
                                        </p:attrNameLst>
                                      </p:cBhvr>
                                      <p:to>
                                        <p:strVal val="visible"/>
                                      </p:to>
                                    </p:set>
                                    <p:anim calcmode="lin" valueType="num">
                                      <p:cBhvr additive="base">
                                        <p:cTn id="46" dur="500" fill="hold"/>
                                        <p:tgtEl>
                                          <p:spTgt spid="309271"/>
                                        </p:tgtEl>
                                        <p:attrNameLst>
                                          <p:attrName>ppt_x</p:attrName>
                                        </p:attrNameLst>
                                      </p:cBhvr>
                                      <p:tavLst>
                                        <p:tav tm="0">
                                          <p:val>
                                            <p:strVal val="#ppt_x"/>
                                          </p:val>
                                        </p:tav>
                                        <p:tav tm="100000">
                                          <p:val>
                                            <p:strVal val="#ppt_x"/>
                                          </p:val>
                                        </p:tav>
                                      </p:tavLst>
                                    </p:anim>
                                    <p:anim calcmode="lin" valueType="num">
                                      <p:cBhvr additive="base">
                                        <p:cTn id="47" dur="500" fill="hold"/>
                                        <p:tgtEl>
                                          <p:spTgt spid="309271"/>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10" presetClass="entr" presetSubtype="0" fill="hold" nodeType="afterEffect">
                                  <p:stCondLst>
                                    <p:cond delay="0"/>
                                  </p:stCondLst>
                                  <p:childTnLst>
                                    <p:set>
                                      <p:cBhvr>
                                        <p:cTn id="50" dur="1" fill="hold">
                                          <p:stCondLst>
                                            <p:cond delay="0"/>
                                          </p:stCondLst>
                                        </p:cTn>
                                        <p:tgtEl>
                                          <p:spTgt spid="309276"/>
                                        </p:tgtEl>
                                        <p:attrNameLst>
                                          <p:attrName>style.visibility</p:attrName>
                                        </p:attrNameLst>
                                      </p:cBhvr>
                                      <p:to>
                                        <p:strVal val="visible"/>
                                      </p:to>
                                    </p:set>
                                    <p:animEffect transition="in" filter="fade">
                                      <p:cBhvr>
                                        <p:cTn id="51" dur="500"/>
                                        <p:tgtEl>
                                          <p:spTgt spid="309276"/>
                                        </p:tgtEl>
                                      </p:cBhvr>
                                    </p:animEffect>
                                  </p:childTnLst>
                                </p:cTn>
                              </p:par>
                            </p:childTnLst>
                          </p:cTn>
                        </p:par>
                        <p:par>
                          <p:cTn id="52" fill="hold">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309259"/>
                                        </p:tgtEl>
                                        <p:attrNameLst>
                                          <p:attrName>style.visibility</p:attrName>
                                        </p:attrNameLst>
                                      </p:cBhvr>
                                      <p:to>
                                        <p:strVal val="visible"/>
                                      </p:to>
                                    </p:set>
                                    <p:animEffect transition="in" filter="wipe(left)">
                                      <p:cBhvr>
                                        <p:cTn id="55" dur="500"/>
                                        <p:tgtEl>
                                          <p:spTgt spid="309259"/>
                                        </p:tgtEl>
                                      </p:cBhvr>
                                    </p:animEffect>
                                  </p:childTnLst>
                                </p:cTn>
                              </p:par>
                            </p:childTnLst>
                          </p:cTn>
                        </p:par>
                        <p:par>
                          <p:cTn id="56" fill="hold">
                            <p:stCondLst>
                              <p:cond delay="5000"/>
                            </p:stCondLst>
                            <p:childTnLst>
                              <p:par>
                                <p:cTn id="57" presetID="22" presetClass="entr" presetSubtype="8" fill="hold" grpId="0" nodeType="afterEffect">
                                  <p:stCondLst>
                                    <p:cond delay="0"/>
                                  </p:stCondLst>
                                  <p:childTnLst>
                                    <p:set>
                                      <p:cBhvr>
                                        <p:cTn id="58" dur="1" fill="hold">
                                          <p:stCondLst>
                                            <p:cond delay="0"/>
                                          </p:stCondLst>
                                        </p:cTn>
                                        <p:tgtEl>
                                          <p:spTgt spid="309260"/>
                                        </p:tgtEl>
                                        <p:attrNameLst>
                                          <p:attrName>style.visibility</p:attrName>
                                        </p:attrNameLst>
                                      </p:cBhvr>
                                      <p:to>
                                        <p:strVal val="visible"/>
                                      </p:to>
                                    </p:set>
                                    <p:animEffect transition="in" filter="wipe(left)">
                                      <p:cBhvr>
                                        <p:cTn id="59" dur="500"/>
                                        <p:tgtEl>
                                          <p:spTgt spid="309260"/>
                                        </p:tgtEl>
                                      </p:cBhvr>
                                    </p:animEffect>
                                  </p:childTnLst>
                                </p:cTn>
                              </p:par>
                            </p:childTnLst>
                          </p:cTn>
                        </p:par>
                        <p:par>
                          <p:cTn id="60" fill="hold">
                            <p:stCondLst>
                              <p:cond delay="5500"/>
                            </p:stCondLst>
                            <p:childTnLst>
                              <p:par>
                                <p:cTn id="61" presetID="10" presetClass="entr" presetSubtype="0" fill="hold" grpId="0" nodeType="afterEffect">
                                  <p:stCondLst>
                                    <p:cond delay="0"/>
                                  </p:stCondLst>
                                  <p:childTnLst>
                                    <p:set>
                                      <p:cBhvr>
                                        <p:cTn id="62" dur="1" fill="hold">
                                          <p:stCondLst>
                                            <p:cond delay="0"/>
                                          </p:stCondLst>
                                        </p:cTn>
                                        <p:tgtEl>
                                          <p:spTgt spid="309256"/>
                                        </p:tgtEl>
                                        <p:attrNameLst>
                                          <p:attrName>style.visibility</p:attrName>
                                        </p:attrNameLst>
                                      </p:cBhvr>
                                      <p:to>
                                        <p:strVal val="visible"/>
                                      </p:to>
                                    </p:set>
                                    <p:animEffect transition="in" filter="fade">
                                      <p:cBhvr>
                                        <p:cTn id="63" dur="1000"/>
                                        <p:tgtEl>
                                          <p:spTgt spid="309256"/>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64" restart="whenNotActive" fill="hold" evtFilter="cancelBubble" nodeType="interactiveSeq">
                <p:stCondLst>
                  <p:cond evt="onClick" delay="0">
                    <p:tgtEl>
                      <p:spTgt spid="309285"/>
                    </p:tgtEl>
                  </p:cond>
                </p:stCondLst>
                <p:endSync evt="end" delay="0">
                  <p:rtn val="all"/>
                </p:endSync>
                <p:childTnLst>
                  <p:par>
                    <p:cTn id="65" fill="hold">
                      <p:stCondLst>
                        <p:cond delay="0"/>
                      </p:stCondLst>
                      <p:childTnLst>
                        <p:par>
                          <p:cTn id="66" fill="hold">
                            <p:stCondLst>
                              <p:cond delay="0"/>
                            </p:stCondLst>
                            <p:childTnLst>
                              <p:par>
                                <p:cTn id="67" presetID="22" presetClass="entr" presetSubtype="8" fill="hold" nodeType="afterEffect">
                                  <p:stCondLst>
                                    <p:cond delay="0"/>
                                  </p:stCondLst>
                                  <p:childTnLst>
                                    <p:set>
                                      <p:cBhvr>
                                        <p:cTn id="68" dur="1" fill="hold">
                                          <p:stCondLst>
                                            <p:cond delay="0"/>
                                          </p:stCondLst>
                                        </p:cTn>
                                        <p:tgtEl>
                                          <p:spTgt spid="309280"/>
                                        </p:tgtEl>
                                        <p:attrNameLst>
                                          <p:attrName>style.visibility</p:attrName>
                                        </p:attrNameLst>
                                      </p:cBhvr>
                                      <p:to>
                                        <p:strVal val="visible"/>
                                      </p:to>
                                    </p:set>
                                    <p:animEffect transition="in" filter="wipe(left)">
                                      <p:cBhvr>
                                        <p:cTn id="69" dur="3000"/>
                                        <p:tgtEl>
                                          <p:spTgt spid="309280"/>
                                        </p:tgtEl>
                                      </p:cBhvr>
                                    </p:animEffect>
                                  </p:childTnLst>
                                </p:cTn>
                              </p:par>
                            </p:childTnLst>
                          </p:cTn>
                        </p:par>
                        <p:par>
                          <p:cTn id="70" fill="hold">
                            <p:stCondLst>
                              <p:cond delay="3000"/>
                            </p:stCondLst>
                            <p:childTnLst>
                              <p:par>
                                <p:cTn id="71" presetID="22" presetClass="entr" presetSubtype="2" fill="hold" nodeType="afterEffect">
                                  <p:stCondLst>
                                    <p:cond delay="0"/>
                                  </p:stCondLst>
                                  <p:childTnLst>
                                    <p:set>
                                      <p:cBhvr>
                                        <p:cTn id="72" dur="1" fill="hold">
                                          <p:stCondLst>
                                            <p:cond delay="0"/>
                                          </p:stCondLst>
                                        </p:cTn>
                                        <p:tgtEl>
                                          <p:spTgt spid="309281"/>
                                        </p:tgtEl>
                                        <p:attrNameLst>
                                          <p:attrName>style.visibility</p:attrName>
                                        </p:attrNameLst>
                                      </p:cBhvr>
                                      <p:to>
                                        <p:strVal val="visible"/>
                                      </p:to>
                                    </p:set>
                                    <p:animEffect transition="in" filter="wipe(right)">
                                      <p:cBhvr>
                                        <p:cTn id="73" dur="3000"/>
                                        <p:tgtEl>
                                          <p:spTgt spid="309281"/>
                                        </p:tgtEl>
                                      </p:cBhvr>
                                    </p:animEffect>
                                  </p:childTnLst>
                                </p:cTn>
                              </p:par>
                            </p:childTnLst>
                          </p:cTn>
                        </p:par>
                      </p:childTnLst>
                    </p:cTn>
                  </p:par>
                </p:childTnLst>
              </p:cTn>
              <p:nextCondLst>
                <p:cond evt="onClick" delay="0">
                  <p:tgtEl>
                    <p:spTgt spid="309285"/>
                  </p:tgtEl>
                </p:cond>
              </p:nextCondLst>
            </p:seq>
          </p:childTnLst>
        </p:cTn>
      </p:par>
    </p:tnLst>
    <p:bldLst>
      <p:bldP spid="309256" grpId="0" bldLvl="0" animBg="1"/>
      <p:bldP spid="309259" grpId="0" bldLvl="0" animBg="1"/>
      <p:bldP spid="309261" grpId="0" bldLvl="0" animBg="1"/>
      <p:bldP spid="309271" grpId="0" bldLvl="0"/>
      <p:bldP spid="309262" grpId="0" bldLvl="0" animBg="1"/>
      <p:bldP spid="309260" grpId="0" bldLvl="0" animBg="1"/>
      <p:bldP spid="309263" grpId="0" bldLvl="0" animBg="1"/>
      <p:bldP spid="309284" grpId="0"/>
      <p:bldP spid="309285"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5" name="Rectangle 3"/>
          <p:cNvSpPr>
            <a:spLocks noGrp="1" noChangeArrowheads="1"/>
          </p:cNvSpPr>
          <p:nvPr>
            <p:ph type="body" idx="1"/>
          </p:nvPr>
        </p:nvSpPr>
        <p:spPr bwMode="auto">
          <a:xfrm>
            <a:off x="983432" y="1730468"/>
            <a:ext cx="10297144" cy="41767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914400" lvl="1" indent="-457200">
              <a:lnSpc>
                <a:spcPct val="150000"/>
              </a:lnSpc>
              <a:buFontTx/>
              <a:buAutoNum type="circleNumDbPlain" startAt="4"/>
            </a:pPr>
            <a:r>
              <a:rPr lang="en-US" altLang="zh-CN" dirty="0" err="1">
                <a:solidFill>
                  <a:srgbClr val="0000CC"/>
                </a:solidFill>
                <a:effectLst>
                  <a:outerShdw blurRad="38100" dist="38100" dir="2700000" algn="tl">
                    <a:srgbClr val="C0C0C0"/>
                  </a:outerShdw>
                </a:effectLst>
              </a:rPr>
              <a:t>SPOOLing</a:t>
            </a:r>
            <a:r>
              <a:rPr lang="zh-CN" altLang="en-US" dirty="0">
                <a:solidFill>
                  <a:srgbClr val="0000CC"/>
                </a:solidFill>
                <a:effectLst>
                  <a:outerShdw blurRad="38100" dist="38100" dir="2700000" algn="tl">
                    <a:srgbClr val="C0C0C0"/>
                  </a:outerShdw>
                </a:effectLst>
              </a:rPr>
              <a:t>系统的优点</a:t>
            </a:r>
          </a:p>
          <a:p>
            <a:pPr marL="1295400" lvl="2" indent="-381000">
              <a:lnSpc>
                <a:spcPct val="150000"/>
              </a:lnSpc>
              <a:spcBef>
                <a:spcPct val="50000"/>
              </a:spcBef>
              <a:buClr>
                <a:srgbClr val="FF6600"/>
              </a:buClr>
              <a:buFont typeface="Wingdings" panose="05000000000000000000" pitchFamily="2" charset="2"/>
              <a:buChar char="n"/>
            </a:pPr>
            <a:r>
              <a:rPr lang="zh-CN" altLang="en-US" sz="2400" dirty="0"/>
              <a:t>提高了</a:t>
            </a:r>
            <a:r>
              <a:rPr lang="en-US" altLang="zh-CN" sz="2400" dirty="0"/>
              <a:t>I/O</a:t>
            </a:r>
            <a:r>
              <a:rPr lang="zh-CN" altLang="en-US" sz="2400" dirty="0"/>
              <a:t>速度。类似脱机输入</a:t>
            </a:r>
            <a:r>
              <a:rPr lang="en-US" altLang="zh-CN" sz="2400" dirty="0"/>
              <a:t>/</a:t>
            </a:r>
            <a:r>
              <a:rPr lang="zh-CN" altLang="en-US" sz="2400" dirty="0"/>
              <a:t>输出，缓和</a:t>
            </a:r>
            <a:r>
              <a:rPr lang="en-US" altLang="zh-CN" sz="2400" dirty="0"/>
              <a:t>CPU</a:t>
            </a:r>
            <a:r>
              <a:rPr lang="zh-CN" altLang="en-US" sz="2400" dirty="0"/>
              <a:t>和</a:t>
            </a:r>
            <a:r>
              <a:rPr lang="en-US" altLang="zh-CN" sz="2400" dirty="0"/>
              <a:t>I/O</a:t>
            </a:r>
            <a:r>
              <a:rPr lang="zh-CN" altLang="en-US" sz="2400" dirty="0"/>
              <a:t>速度之间的矛盾。</a:t>
            </a:r>
          </a:p>
          <a:p>
            <a:pPr marL="1295400" lvl="2" indent="-381000">
              <a:lnSpc>
                <a:spcPct val="150000"/>
              </a:lnSpc>
              <a:spcBef>
                <a:spcPct val="50000"/>
              </a:spcBef>
              <a:buClr>
                <a:srgbClr val="FF6600"/>
              </a:buClr>
              <a:buFont typeface="Wingdings" panose="05000000000000000000" pitchFamily="2" charset="2"/>
              <a:buChar char="n"/>
            </a:pPr>
            <a:r>
              <a:rPr lang="zh-CN" altLang="en-US" sz="2400" dirty="0"/>
              <a:t>将独占设备改造为共享设备。</a:t>
            </a:r>
            <a:r>
              <a:rPr lang="en-US" altLang="zh-CN" sz="2400" dirty="0" err="1"/>
              <a:t>SPOOLing</a:t>
            </a:r>
            <a:r>
              <a:rPr lang="zh-CN" altLang="en-US" sz="2400" dirty="0"/>
              <a:t>系统中所谓的设备分配只是在输入输出井中分配一个存储区和建立一张</a:t>
            </a:r>
            <a:r>
              <a:rPr lang="en-US" altLang="zh-CN" sz="2400" dirty="0"/>
              <a:t>I/O</a:t>
            </a:r>
            <a:r>
              <a:rPr lang="zh-CN" altLang="en-US" sz="2400" dirty="0"/>
              <a:t>请求表而已。</a:t>
            </a:r>
          </a:p>
          <a:p>
            <a:pPr marL="1295400" lvl="2" indent="-381000">
              <a:lnSpc>
                <a:spcPct val="150000"/>
              </a:lnSpc>
              <a:spcBef>
                <a:spcPct val="50000"/>
              </a:spcBef>
              <a:buClr>
                <a:srgbClr val="FF6600"/>
              </a:buClr>
              <a:buFont typeface="Wingdings" panose="05000000000000000000" pitchFamily="2" charset="2"/>
              <a:buChar char="n"/>
            </a:pPr>
            <a:r>
              <a:rPr lang="zh-CN" altLang="en-US" sz="2400" dirty="0"/>
              <a:t>实现了虚拟设备功能。多个进程共享一台独立设备。</a:t>
            </a:r>
          </a:p>
        </p:txBody>
      </p:sp>
      <p:sp>
        <p:nvSpPr>
          <p:cNvPr id="310277" name="Text Box 38"/>
          <p:cNvSpPr txBox="1">
            <a:spLocks noChangeArrowheads="1"/>
          </p:cNvSpPr>
          <p:nvPr/>
        </p:nvSpPr>
        <p:spPr bwMode="gray">
          <a:xfrm>
            <a:off x="839416" y="956683"/>
            <a:ext cx="45354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sz="2800" b="1" dirty="0">
                <a:solidFill>
                  <a:srgbClr val="800000"/>
                </a:solidFill>
                <a:effectLst>
                  <a:outerShdw blurRad="38100" dist="38100" dir="2700000" algn="tl">
                    <a:srgbClr val="C0C0C0"/>
                  </a:outerShdw>
                </a:effectLst>
                <a:latin typeface="Arial" panose="020B0604020202020204" pitchFamily="34" charset="0"/>
                <a:cs typeface="Arial" panose="020B0604020202020204" pitchFamily="34" charset="0"/>
              </a:rPr>
              <a:t>假脱机方式</a:t>
            </a:r>
          </a:p>
        </p:txBody>
      </p:sp>
      <p:sp>
        <p:nvSpPr>
          <p:cNvPr id="5" name="WordArt 4">
            <a:extLst>
              <a:ext uri="{FF2B5EF4-FFF2-40B4-BE49-F238E27FC236}">
                <a16:creationId xmlns:a16="http://schemas.microsoft.com/office/drawing/2014/main" id="{BCA492BE-D927-4C1E-B8A1-FD3044BE559B}"/>
              </a:ext>
            </a:extLst>
          </p:cNvPr>
          <p:cNvSpPr>
            <a:spLocks noChangeArrowheads="1" noChangeShapeType="1" noTextEdit="1"/>
          </p:cNvSpPr>
          <p:nvPr/>
        </p:nvSpPr>
        <p:spPr bwMode="auto">
          <a:xfrm>
            <a:off x="479376" y="116632"/>
            <a:ext cx="4608513"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2.1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作业的组织和管理 </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10277"/>
                                        </p:tgtEl>
                                        <p:attrNameLst>
                                          <p:attrName>style.visibility</p:attrName>
                                        </p:attrNameLst>
                                      </p:cBhvr>
                                      <p:to>
                                        <p:strVal val="visible"/>
                                      </p:to>
                                    </p:set>
                                    <p:anim calcmode="lin" valueType="num">
                                      <p:cBhvr additive="base">
                                        <p:cTn id="7" dur="500" fill="hold"/>
                                        <p:tgtEl>
                                          <p:spTgt spid="310277"/>
                                        </p:tgtEl>
                                        <p:attrNameLst>
                                          <p:attrName>ppt_x</p:attrName>
                                        </p:attrNameLst>
                                      </p:cBhvr>
                                      <p:tavLst>
                                        <p:tav tm="0">
                                          <p:val>
                                            <p:strVal val="#ppt_x"/>
                                          </p:val>
                                        </p:tav>
                                        <p:tav tm="100000">
                                          <p:val>
                                            <p:strVal val="#ppt_x"/>
                                          </p:val>
                                        </p:tav>
                                      </p:tavLst>
                                    </p:anim>
                                    <p:anim calcmode="lin" valueType="num">
                                      <p:cBhvr additive="base">
                                        <p:cTn id="8" dur="500" fill="hold"/>
                                        <p:tgtEl>
                                          <p:spTgt spid="31027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10275">
                                            <p:txEl>
                                              <p:pRg st="0" end="0"/>
                                            </p:txEl>
                                          </p:spTgt>
                                        </p:tgtEl>
                                        <p:attrNameLst>
                                          <p:attrName>style.visibility</p:attrName>
                                        </p:attrNameLst>
                                      </p:cBhvr>
                                      <p:to>
                                        <p:strVal val="visible"/>
                                      </p:to>
                                    </p:set>
                                    <p:anim calcmode="lin" valueType="num">
                                      <p:cBhvr additive="base">
                                        <p:cTn id="12" dur="500" fill="hold"/>
                                        <p:tgtEl>
                                          <p:spTgt spid="31027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10275">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10275">
                                            <p:txEl>
                                              <p:pRg st="1" end="1"/>
                                            </p:txEl>
                                          </p:spTgt>
                                        </p:tgtEl>
                                        <p:attrNameLst>
                                          <p:attrName>style.visibility</p:attrName>
                                        </p:attrNameLst>
                                      </p:cBhvr>
                                      <p:to>
                                        <p:strVal val="visible"/>
                                      </p:to>
                                    </p:set>
                                    <p:anim calcmode="lin" valueType="num">
                                      <p:cBhvr additive="base">
                                        <p:cTn id="17" dur="500" fill="hold"/>
                                        <p:tgtEl>
                                          <p:spTgt spid="31027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10275">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10275">
                                            <p:txEl>
                                              <p:pRg st="2" end="2"/>
                                            </p:txEl>
                                          </p:spTgt>
                                        </p:tgtEl>
                                        <p:attrNameLst>
                                          <p:attrName>style.visibility</p:attrName>
                                        </p:attrNameLst>
                                      </p:cBhvr>
                                      <p:to>
                                        <p:strVal val="visible"/>
                                      </p:to>
                                    </p:set>
                                    <p:anim calcmode="lin" valueType="num">
                                      <p:cBhvr additive="base">
                                        <p:cTn id="22" dur="500" fill="hold"/>
                                        <p:tgtEl>
                                          <p:spTgt spid="310275">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10275">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10275">
                                            <p:txEl>
                                              <p:pRg st="3" end="3"/>
                                            </p:txEl>
                                          </p:spTgt>
                                        </p:tgtEl>
                                        <p:attrNameLst>
                                          <p:attrName>style.visibility</p:attrName>
                                        </p:attrNameLst>
                                      </p:cBhvr>
                                      <p:to>
                                        <p:strVal val="visible"/>
                                      </p:to>
                                    </p:set>
                                    <p:anim calcmode="lin" valueType="num">
                                      <p:cBhvr additive="base">
                                        <p:cTn id="27" dur="500" fill="hold"/>
                                        <p:tgtEl>
                                          <p:spTgt spid="31027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1027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8994" name="Group 2"/>
          <p:cNvGrpSpPr/>
          <p:nvPr/>
        </p:nvGrpSpPr>
        <p:grpSpPr bwMode="auto">
          <a:xfrm>
            <a:off x="5698969" y="2775482"/>
            <a:ext cx="3009900" cy="2087563"/>
            <a:chOff x="2708" y="1855"/>
            <a:chExt cx="1896" cy="1315"/>
          </a:xfrm>
        </p:grpSpPr>
        <p:grpSp>
          <p:nvGrpSpPr>
            <p:cNvPr id="468995" name="Group 3"/>
            <p:cNvGrpSpPr/>
            <p:nvPr/>
          </p:nvGrpSpPr>
          <p:grpSpPr bwMode="auto">
            <a:xfrm>
              <a:off x="3107" y="1855"/>
              <a:ext cx="1497" cy="1315"/>
              <a:chOff x="3107" y="1855"/>
              <a:chExt cx="1497" cy="1315"/>
            </a:xfrm>
          </p:grpSpPr>
          <p:sp>
            <p:nvSpPr>
              <p:cNvPr id="468996" name="Oval 4"/>
              <p:cNvSpPr>
                <a:spLocks noChangeArrowheads="1"/>
              </p:cNvSpPr>
              <p:nvPr/>
            </p:nvSpPr>
            <p:spPr bwMode="auto">
              <a:xfrm>
                <a:off x="3107" y="1855"/>
                <a:ext cx="1497" cy="1315"/>
              </a:xfrm>
              <a:prstGeom prst="ellipse">
                <a:avLst/>
              </a:prstGeom>
              <a:solidFill>
                <a:srgbClr val="CCFF66"/>
              </a:solidFill>
              <a:ln>
                <a:noFill/>
              </a:ln>
              <a:effectLst>
                <a:prstShdw prst="shdw17" dist="17961" dir="2700000">
                  <a:srgbClr val="CCFF66">
                    <a:gamma/>
                    <a:shade val="60000"/>
                    <a:invGamma/>
                  </a:srgbClr>
                </a:prstShdw>
              </a:effectLst>
              <a:extLst>
                <a:ext uri="{91240B29-F687-4F45-9708-019B960494DF}">
                  <a14:hiddenLine xmlns:a14="http://schemas.microsoft.com/office/drawing/2010/main" w="9525">
                    <a:solidFill>
                      <a:schemeClr val="tx1"/>
                    </a:solidFill>
                    <a:round/>
                  </a14:hiddenLine>
                </a:ext>
              </a:extLst>
            </p:spPr>
            <p:txBody>
              <a:bodyPr wrap="none" anchor="ctr"/>
              <a:lstStyle/>
              <a:p>
                <a:endParaRPr lang="zh-CN" altLang="zh-CN" sz="2000" b="1">
                  <a:solidFill>
                    <a:srgbClr val="0000CC"/>
                  </a:solidFill>
                  <a:effectLst/>
                </a:endParaRPr>
              </a:p>
            </p:txBody>
          </p:sp>
          <p:sp>
            <p:nvSpPr>
              <p:cNvPr id="468997" name="Rectangle 5"/>
              <p:cNvSpPr>
                <a:spLocks noChangeArrowheads="1"/>
              </p:cNvSpPr>
              <p:nvPr/>
            </p:nvSpPr>
            <p:spPr bwMode="auto">
              <a:xfrm>
                <a:off x="3690" y="2829"/>
                <a:ext cx="437" cy="251"/>
              </a:xfrm>
              <a:prstGeom prst="rect">
                <a:avLst/>
              </a:prstGeom>
              <a:solidFill>
                <a:srgbClr val="FFFF00"/>
              </a:solidFill>
              <a:ln>
                <a:noFill/>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zh-CN" altLang="en-US" sz="2000" b="1">
                    <a:solidFill>
                      <a:srgbClr val="0000CC"/>
                    </a:solidFill>
                    <a:effectLst/>
                  </a:rPr>
                  <a:t>执行</a:t>
                </a:r>
              </a:p>
            </p:txBody>
          </p:sp>
        </p:grpSp>
        <p:sp>
          <p:nvSpPr>
            <p:cNvPr id="468998" name="AutoShape 6"/>
            <p:cNvSpPr>
              <a:spLocks noChangeArrowheads="1"/>
            </p:cNvSpPr>
            <p:nvPr/>
          </p:nvSpPr>
          <p:spPr bwMode="auto">
            <a:xfrm>
              <a:off x="2708" y="2445"/>
              <a:ext cx="381" cy="100"/>
            </a:xfrm>
            <a:prstGeom prst="rightArrow">
              <a:avLst>
                <a:gd name="adj1" fmla="val 50000"/>
                <a:gd name="adj2" fmla="val 95250"/>
              </a:avLst>
            </a:prstGeom>
            <a:solidFill>
              <a:srgbClr val="00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68999" name="AutoShape 7"/>
          <p:cNvSpPr>
            <a:spLocks noChangeArrowheads="1"/>
          </p:cNvSpPr>
          <p:nvPr/>
        </p:nvSpPr>
        <p:spPr bwMode="auto">
          <a:xfrm>
            <a:off x="1522256" y="3299355"/>
            <a:ext cx="719138" cy="865188"/>
          </a:xfrm>
          <a:prstGeom prst="verticalScroll">
            <a:avLst>
              <a:gd name="adj" fmla="val 12500"/>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CC"/>
                </a:solidFill>
                <a:effectLst/>
              </a:rPr>
              <a:t>Job</a:t>
            </a:r>
          </a:p>
        </p:txBody>
      </p:sp>
      <p:grpSp>
        <p:nvGrpSpPr>
          <p:cNvPr id="469000" name="Group 8"/>
          <p:cNvGrpSpPr/>
          <p:nvPr/>
        </p:nvGrpSpPr>
        <p:grpSpPr bwMode="auto">
          <a:xfrm>
            <a:off x="2198533" y="3515255"/>
            <a:ext cx="1698625" cy="503238"/>
            <a:chOff x="494" y="2308"/>
            <a:chExt cx="1070" cy="317"/>
          </a:xfrm>
        </p:grpSpPr>
        <p:sp>
          <p:nvSpPr>
            <p:cNvPr id="469001" name="Oval 9"/>
            <p:cNvSpPr>
              <a:spLocks noChangeArrowheads="1"/>
            </p:cNvSpPr>
            <p:nvPr/>
          </p:nvSpPr>
          <p:spPr bwMode="auto">
            <a:xfrm>
              <a:off x="884" y="2308"/>
              <a:ext cx="680" cy="317"/>
            </a:xfrm>
            <a:prstGeom prst="ellipse">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a14="http://schemas.microsoft.com/office/drawing/2010/main" w="9525">
                  <a:solidFill>
                    <a:schemeClr val="tx1"/>
                  </a:solidFill>
                  <a:round/>
                </a14:hiddenLine>
              </a:ext>
            </a:extLst>
          </p:spPr>
          <p:txBody>
            <a:bodyPr wrap="none" anchor="ctr"/>
            <a:lstStyle/>
            <a:p>
              <a:r>
                <a:rPr lang="zh-CN" altLang="en-US" sz="2000" b="1">
                  <a:solidFill>
                    <a:srgbClr val="0000CC"/>
                  </a:solidFill>
                  <a:effectLst/>
                </a:rPr>
                <a:t>输入</a:t>
              </a:r>
            </a:p>
          </p:txBody>
        </p:sp>
        <p:sp>
          <p:nvSpPr>
            <p:cNvPr id="469002" name="AutoShape 10"/>
            <p:cNvSpPr>
              <a:spLocks noChangeArrowheads="1"/>
            </p:cNvSpPr>
            <p:nvPr/>
          </p:nvSpPr>
          <p:spPr bwMode="auto">
            <a:xfrm>
              <a:off x="494" y="2417"/>
              <a:ext cx="381" cy="100"/>
            </a:xfrm>
            <a:prstGeom prst="rightArrow">
              <a:avLst>
                <a:gd name="adj1" fmla="val 50000"/>
                <a:gd name="adj2" fmla="val 95250"/>
              </a:avLst>
            </a:prstGeom>
            <a:solidFill>
              <a:srgbClr val="00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69003" name="Group 11"/>
          <p:cNvGrpSpPr/>
          <p:nvPr/>
        </p:nvGrpSpPr>
        <p:grpSpPr bwMode="auto">
          <a:xfrm>
            <a:off x="6491131" y="2972330"/>
            <a:ext cx="2160588" cy="1225550"/>
            <a:chOff x="3179" y="1797"/>
            <a:chExt cx="1361" cy="772"/>
          </a:xfrm>
        </p:grpSpPr>
        <p:sp>
          <p:nvSpPr>
            <p:cNvPr id="469004" name="Oval 12"/>
            <p:cNvSpPr>
              <a:spLocks noChangeArrowheads="1"/>
            </p:cNvSpPr>
            <p:nvPr/>
          </p:nvSpPr>
          <p:spPr bwMode="auto">
            <a:xfrm>
              <a:off x="3588" y="1797"/>
              <a:ext cx="545" cy="273"/>
            </a:xfrm>
            <a:prstGeom prst="ellipse">
              <a:avLst/>
            </a:prstGeom>
            <a:solidFill>
              <a:srgbClr val="FF9933"/>
            </a:solidFill>
            <a:ln>
              <a:noFill/>
            </a:ln>
            <a:effectLst>
              <a:prstShdw prst="shdw17" dist="17961" dir="2700000">
                <a:srgbClr val="FF9933">
                  <a:gamma/>
                  <a:shade val="60000"/>
                  <a:invGamma/>
                </a:srgbClr>
              </a:prstShdw>
            </a:effectLst>
            <a:extLst>
              <a:ext uri="{91240B29-F687-4F45-9708-019B960494DF}">
                <a14:hiddenLine xmlns:a14="http://schemas.microsoft.com/office/drawing/2010/main" w="9525">
                  <a:solidFill>
                    <a:schemeClr val="tx1"/>
                  </a:solidFill>
                  <a:round/>
                </a14:hiddenLine>
              </a:ext>
            </a:extLst>
          </p:spPr>
          <p:txBody>
            <a:bodyPr wrap="none" anchor="ctr"/>
            <a:lstStyle/>
            <a:p>
              <a:r>
                <a:rPr lang="zh-CN" altLang="en-US" sz="2000" b="1">
                  <a:solidFill>
                    <a:srgbClr val="0000CC"/>
                  </a:solidFill>
                  <a:effectLst/>
                </a:rPr>
                <a:t>运行</a:t>
              </a:r>
            </a:p>
          </p:txBody>
        </p:sp>
        <p:sp>
          <p:nvSpPr>
            <p:cNvPr id="469005" name="Oval 13"/>
            <p:cNvSpPr>
              <a:spLocks noChangeArrowheads="1"/>
            </p:cNvSpPr>
            <p:nvPr/>
          </p:nvSpPr>
          <p:spPr bwMode="auto">
            <a:xfrm>
              <a:off x="3179" y="2296"/>
              <a:ext cx="545" cy="273"/>
            </a:xfrm>
            <a:prstGeom prst="ellipse">
              <a:avLst/>
            </a:prstGeom>
            <a:solidFill>
              <a:srgbClr val="FF9933"/>
            </a:solidFill>
            <a:ln>
              <a:noFill/>
            </a:ln>
            <a:effectLst>
              <a:prstShdw prst="shdw17" dist="17961" dir="2700000">
                <a:srgbClr val="FF9933">
                  <a:gamma/>
                  <a:shade val="60000"/>
                  <a:invGamma/>
                </a:srgbClr>
              </a:prstShdw>
            </a:effectLst>
            <a:extLst>
              <a:ext uri="{91240B29-F687-4F45-9708-019B960494DF}">
                <a14:hiddenLine xmlns:a14="http://schemas.microsoft.com/office/drawing/2010/main" w="9525">
                  <a:solidFill>
                    <a:schemeClr val="tx1"/>
                  </a:solidFill>
                  <a:round/>
                </a14:hiddenLine>
              </a:ext>
            </a:extLst>
          </p:spPr>
          <p:txBody>
            <a:bodyPr wrap="none" anchor="ctr"/>
            <a:lstStyle/>
            <a:p>
              <a:r>
                <a:rPr lang="zh-CN" altLang="en-US" sz="2000" b="1">
                  <a:solidFill>
                    <a:srgbClr val="0000CC"/>
                  </a:solidFill>
                  <a:effectLst/>
                </a:rPr>
                <a:t>就绪</a:t>
              </a:r>
            </a:p>
          </p:txBody>
        </p:sp>
        <p:sp>
          <p:nvSpPr>
            <p:cNvPr id="469006" name="Oval 14"/>
            <p:cNvSpPr>
              <a:spLocks noChangeArrowheads="1"/>
            </p:cNvSpPr>
            <p:nvPr/>
          </p:nvSpPr>
          <p:spPr bwMode="auto">
            <a:xfrm>
              <a:off x="3995" y="2296"/>
              <a:ext cx="545" cy="273"/>
            </a:xfrm>
            <a:prstGeom prst="ellipse">
              <a:avLst/>
            </a:prstGeom>
            <a:solidFill>
              <a:srgbClr val="FF9933"/>
            </a:solidFill>
            <a:ln>
              <a:noFill/>
            </a:ln>
            <a:effectLst>
              <a:prstShdw prst="shdw17" dist="17961" dir="2700000">
                <a:srgbClr val="FF9933">
                  <a:gamma/>
                  <a:shade val="60000"/>
                  <a:invGamma/>
                </a:srgbClr>
              </a:prstShdw>
            </a:effectLst>
            <a:extLst>
              <a:ext uri="{91240B29-F687-4F45-9708-019B960494DF}">
                <a14:hiddenLine xmlns:a14="http://schemas.microsoft.com/office/drawing/2010/main" w="9525">
                  <a:solidFill>
                    <a:schemeClr val="tx1"/>
                  </a:solidFill>
                  <a:round/>
                </a14:hiddenLine>
              </a:ext>
            </a:extLst>
          </p:spPr>
          <p:txBody>
            <a:bodyPr wrap="none" anchor="ctr"/>
            <a:lstStyle/>
            <a:p>
              <a:r>
                <a:rPr lang="zh-CN" altLang="en-US" sz="2000" b="1">
                  <a:solidFill>
                    <a:srgbClr val="0000CC"/>
                  </a:solidFill>
                  <a:effectLst/>
                </a:rPr>
                <a:t>等待</a:t>
              </a:r>
            </a:p>
          </p:txBody>
        </p:sp>
        <p:sp>
          <p:nvSpPr>
            <p:cNvPr id="469007" name="Line 15"/>
            <p:cNvSpPr>
              <a:spLocks noChangeShapeType="1"/>
            </p:cNvSpPr>
            <p:nvPr/>
          </p:nvSpPr>
          <p:spPr bwMode="auto">
            <a:xfrm flipH="1">
              <a:off x="3497" y="2060"/>
              <a:ext cx="190" cy="236"/>
            </a:xfrm>
            <a:prstGeom prst="line">
              <a:avLst/>
            </a:prstGeom>
            <a:noFill/>
            <a:ln w="2857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9008" name="Line 16"/>
            <p:cNvSpPr>
              <a:spLocks noChangeShapeType="1"/>
            </p:cNvSpPr>
            <p:nvPr/>
          </p:nvSpPr>
          <p:spPr bwMode="auto">
            <a:xfrm flipH="1">
              <a:off x="3588" y="2069"/>
              <a:ext cx="181" cy="227"/>
            </a:xfrm>
            <a:prstGeom prst="line">
              <a:avLst/>
            </a:prstGeom>
            <a:noFill/>
            <a:ln w="28575">
              <a:solidFill>
                <a:schemeClr val="bg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9009" name="Line 17"/>
            <p:cNvSpPr>
              <a:spLocks noChangeShapeType="1"/>
            </p:cNvSpPr>
            <p:nvPr/>
          </p:nvSpPr>
          <p:spPr bwMode="auto">
            <a:xfrm flipH="1" flipV="1">
              <a:off x="4041" y="2069"/>
              <a:ext cx="136" cy="227"/>
            </a:xfrm>
            <a:prstGeom prst="line">
              <a:avLst/>
            </a:prstGeom>
            <a:noFill/>
            <a:ln w="28575">
              <a:solidFill>
                <a:schemeClr val="bg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9010" name="Line 18"/>
            <p:cNvSpPr>
              <a:spLocks noChangeShapeType="1"/>
            </p:cNvSpPr>
            <p:nvPr/>
          </p:nvSpPr>
          <p:spPr bwMode="auto">
            <a:xfrm flipV="1">
              <a:off x="3715" y="2432"/>
              <a:ext cx="272" cy="0"/>
            </a:xfrm>
            <a:prstGeom prst="line">
              <a:avLst/>
            </a:prstGeom>
            <a:noFill/>
            <a:ln w="28575">
              <a:solidFill>
                <a:schemeClr val="bg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69011" name="Group 19"/>
          <p:cNvGrpSpPr/>
          <p:nvPr/>
        </p:nvGrpSpPr>
        <p:grpSpPr bwMode="auto">
          <a:xfrm>
            <a:off x="3927321" y="3515255"/>
            <a:ext cx="1698625" cy="503238"/>
            <a:chOff x="1583" y="2308"/>
            <a:chExt cx="1070" cy="317"/>
          </a:xfrm>
        </p:grpSpPr>
        <p:sp>
          <p:nvSpPr>
            <p:cNvPr id="469012" name="Oval 20"/>
            <p:cNvSpPr>
              <a:spLocks noChangeArrowheads="1"/>
            </p:cNvSpPr>
            <p:nvPr/>
          </p:nvSpPr>
          <p:spPr bwMode="auto">
            <a:xfrm>
              <a:off x="1973" y="2308"/>
              <a:ext cx="680" cy="317"/>
            </a:xfrm>
            <a:prstGeom prst="ellipse">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a14="http://schemas.microsoft.com/office/drawing/2010/main" w="9525">
                  <a:solidFill>
                    <a:schemeClr val="tx1"/>
                  </a:solidFill>
                  <a:round/>
                </a14:hiddenLine>
              </a:ext>
            </a:extLst>
          </p:spPr>
          <p:txBody>
            <a:bodyPr wrap="none" anchor="ctr"/>
            <a:lstStyle/>
            <a:p>
              <a:r>
                <a:rPr lang="zh-CN" altLang="en-US" sz="2000" b="1">
                  <a:solidFill>
                    <a:srgbClr val="0000CC"/>
                  </a:solidFill>
                  <a:effectLst/>
                </a:rPr>
                <a:t>后备</a:t>
              </a:r>
            </a:p>
          </p:txBody>
        </p:sp>
        <p:sp>
          <p:nvSpPr>
            <p:cNvPr id="469013" name="AutoShape 21"/>
            <p:cNvSpPr>
              <a:spLocks noChangeArrowheads="1"/>
            </p:cNvSpPr>
            <p:nvPr/>
          </p:nvSpPr>
          <p:spPr bwMode="auto">
            <a:xfrm>
              <a:off x="1583" y="2435"/>
              <a:ext cx="381" cy="100"/>
            </a:xfrm>
            <a:prstGeom prst="rightArrow">
              <a:avLst>
                <a:gd name="adj1" fmla="val 50000"/>
                <a:gd name="adj2" fmla="val 95250"/>
              </a:avLst>
            </a:prstGeom>
            <a:solidFill>
              <a:srgbClr val="00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69014" name="Group 22"/>
          <p:cNvGrpSpPr/>
          <p:nvPr/>
        </p:nvGrpSpPr>
        <p:grpSpPr bwMode="auto">
          <a:xfrm>
            <a:off x="8723158" y="3534305"/>
            <a:ext cx="1698625" cy="503238"/>
            <a:chOff x="4631" y="2381"/>
            <a:chExt cx="1070" cy="317"/>
          </a:xfrm>
        </p:grpSpPr>
        <p:sp>
          <p:nvSpPr>
            <p:cNvPr id="469015" name="Oval 23"/>
            <p:cNvSpPr>
              <a:spLocks noChangeArrowheads="1"/>
            </p:cNvSpPr>
            <p:nvPr/>
          </p:nvSpPr>
          <p:spPr bwMode="auto">
            <a:xfrm>
              <a:off x="5021" y="2381"/>
              <a:ext cx="680" cy="317"/>
            </a:xfrm>
            <a:prstGeom prst="ellipse">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a14="http://schemas.microsoft.com/office/drawing/2010/main" w="9525">
                  <a:solidFill>
                    <a:schemeClr val="tx1"/>
                  </a:solidFill>
                  <a:round/>
                </a14:hiddenLine>
              </a:ext>
            </a:extLst>
          </p:spPr>
          <p:txBody>
            <a:bodyPr wrap="none" anchor="ctr"/>
            <a:lstStyle/>
            <a:p>
              <a:r>
                <a:rPr lang="zh-CN" altLang="en-US" sz="2000" b="1">
                  <a:solidFill>
                    <a:srgbClr val="0000CC"/>
                  </a:solidFill>
                  <a:effectLst/>
                </a:rPr>
                <a:t>完成</a:t>
              </a:r>
            </a:p>
          </p:txBody>
        </p:sp>
        <p:sp>
          <p:nvSpPr>
            <p:cNvPr id="469016" name="AutoShape 24"/>
            <p:cNvSpPr>
              <a:spLocks noChangeArrowheads="1"/>
            </p:cNvSpPr>
            <p:nvPr/>
          </p:nvSpPr>
          <p:spPr bwMode="auto">
            <a:xfrm>
              <a:off x="4631" y="2490"/>
              <a:ext cx="381" cy="100"/>
            </a:xfrm>
            <a:prstGeom prst="rightArrow">
              <a:avLst>
                <a:gd name="adj1" fmla="val 50000"/>
                <a:gd name="adj2" fmla="val 95250"/>
              </a:avLst>
            </a:prstGeom>
            <a:solidFill>
              <a:srgbClr val="00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69017" name="Group 25"/>
          <p:cNvGrpSpPr/>
          <p:nvPr/>
        </p:nvGrpSpPr>
        <p:grpSpPr bwMode="auto">
          <a:xfrm>
            <a:off x="3552671" y="2272245"/>
            <a:ext cx="1203325" cy="1387475"/>
            <a:chOff x="1347" y="1525"/>
            <a:chExt cx="758" cy="874"/>
          </a:xfrm>
        </p:grpSpPr>
        <p:sp>
          <p:nvSpPr>
            <p:cNvPr id="469018" name="Line 26"/>
            <p:cNvSpPr>
              <a:spLocks noChangeShapeType="1"/>
            </p:cNvSpPr>
            <p:nvPr/>
          </p:nvSpPr>
          <p:spPr bwMode="auto">
            <a:xfrm>
              <a:off x="1746" y="1855"/>
              <a:ext cx="0" cy="544"/>
            </a:xfrm>
            <a:prstGeom prst="line">
              <a:avLst/>
            </a:prstGeom>
            <a:noFill/>
            <a:ln w="28575">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9019" name="Text Box 27"/>
            <p:cNvSpPr txBox="1">
              <a:spLocks noChangeArrowheads="1"/>
            </p:cNvSpPr>
            <p:nvPr/>
          </p:nvSpPr>
          <p:spPr bwMode="auto">
            <a:xfrm>
              <a:off x="1347" y="1525"/>
              <a:ext cx="758" cy="251"/>
            </a:xfrm>
            <a:prstGeom prst="rect">
              <a:avLst/>
            </a:prstGeom>
            <a:noFill/>
            <a:ln w="9525">
              <a:solidFill>
                <a:srgbClr val="FF0000"/>
              </a:solidFill>
              <a:miter lim="800000"/>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effectLst/>
                </a:rPr>
                <a:t>作业注册</a:t>
              </a:r>
            </a:p>
          </p:txBody>
        </p:sp>
      </p:grpSp>
      <p:grpSp>
        <p:nvGrpSpPr>
          <p:cNvPr id="469020" name="Group 28"/>
          <p:cNvGrpSpPr/>
          <p:nvPr/>
        </p:nvGrpSpPr>
        <p:grpSpPr bwMode="auto">
          <a:xfrm>
            <a:off x="1888971" y="2292880"/>
            <a:ext cx="1203325" cy="1366838"/>
            <a:chOff x="299" y="1538"/>
            <a:chExt cx="758" cy="861"/>
          </a:xfrm>
        </p:grpSpPr>
        <p:sp>
          <p:nvSpPr>
            <p:cNvPr id="469021" name="Text Box 29"/>
            <p:cNvSpPr txBox="1">
              <a:spLocks noChangeArrowheads="1"/>
            </p:cNvSpPr>
            <p:nvPr/>
          </p:nvSpPr>
          <p:spPr bwMode="auto">
            <a:xfrm>
              <a:off x="299" y="1538"/>
              <a:ext cx="758" cy="251"/>
            </a:xfrm>
            <a:prstGeom prst="rect">
              <a:avLst/>
            </a:prstGeom>
            <a:noFill/>
            <a:ln w="9525">
              <a:solidFill>
                <a:srgbClr val="FF0000"/>
              </a:solidFill>
              <a:miter lim="800000"/>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effectLst/>
                </a:rPr>
                <a:t>作业输入</a:t>
              </a:r>
            </a:p>
          </p:txBody>
        </p:sp>
        <p:sp>
          <p:nvSpPr>
            <p:cNvPr id="469022" name="Line 30"/>
            <p:cNvSpPr>
              <a:spLocks noChangeShapeType="1"/>
            </p:cNvSpPr>
            <p:nvPr/>
          </p:nvSpPr>
          <p:spPr bwMode="auto">
            <a:xfrm>
              <a:off x="657" y="1855"/>
              <a:ext cx="0" cy="544"/>
            </a:xfrm>
            <a:prstGeom prst="line">
              <a:avLst/>
            </a:prstGeom>
            <a:noFill/>
            <a:ln w="28575">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69023" name="Group 31"/>
          <p:cNvGrpSpPr/>
          <p:nvPr/>
        </p:nvGrpSpPr>
        <p:grpSpPr bwMode="auto">
          <a:xfrm>
            <a:off x="5344958" y="2292880"/>
            <a:ext cx="1203325" cy="1366838"/>
            <a:chOff x="2476" y="1538"/>
            <a:chExt cx="758" cy="861"/>
          </a:xfrm>
        </p:grpSpPr>
        <p:sp>
          <p:nvSpPr>
            <p:cNvPr id="469024" name="Text Box 32"/>
            <p:cNvSpPr txBox="1">
              <a:spLocks noChangeArrowheads="1"/>
            </p:cNvSpPr>
            <p:nvPr/>
          </p:nvSpPr>
          <p:spPr bwMode="auto">
            <a:xfrm>
              <a:off x="2476" y="1538"/>
              <a:ext cx="758" cy="251"/>
            </a:xfrm>
            <a:prstGeom prst="rect">
              <a:avLst/>
            </a:prstGeom>
            <a:noFill/>
            <a:ln w="9525">
              <a:solidFill>
                <a:srgbClr val="FF0000"/>
              </a:solidFill>
              <a:miter lim="800000"/>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effectLst/>
                </a:rPr>
                <a:t>作业调度</a:t>
              </a:r>
            </a:p>
          </p:txBody>
        </p:sp>
        <p:sp>
          <p:nvSpPr>
            <p:cNvPr id="469025" name="Line 33"/>
            <p:cNvSpPr>
              <a:spLocks noChangeShapeType="1"/>
            </p:cNvSpPr>
            <p:nvPr/>
          </p:nvSpPr>
          <p:spPr bwMode="auto">
            <a:xfrm>
              <a:off x="2880" y="1855"/>
              <a:ext cx="0" cy="544"/>
            </a:xfrm>
            <a:prstGeom prst="line">
              <a:avLst/>
            </a:prstGeom>
            <a:noFill/>
            <a:ln w="28575">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69026" name="Group 34"/>
          <p:cNvGrpSpPr/>
          <p:nvPr/>
        </p:nvGrpSpPr>
        <p:grpSpPr bwMode="auto">
          <a:xfrm>
            <a:off x="5776758" y="4575705"/>
            <a:ext cx="1203325" cy="908050"/>
            <a:chOff x="2748" y="2989"/>
            <a:chExt cx="758" cy="572"/>
          </a:xfrm>
        </p:grpSpPr>
        <p:sp>
          <p:nvSpPr>
            <p:cNvPr id="469027" name="Text Box 35"/>
            <p:cNvSpPr txBox="1">
              <a:spLocks noChangeArrowheads="1"/>
            </p:cNvSpPr>
            <p:nvPr/>
          </p:nvSpPr>
          <p:spPr bwMode="auto">
            <a:xfrm>
              <a:off x="2748" y="3310"/>
              <a:ext cx="758" cy="251"/>
            </a:xfrm>
            <a:prstGeom prst="rect">
              <a:avLst/>
            </a:prstGeom>
            <a:solidFill>
              <a:schemeClr val="tx1"/>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effectLst/>
                </a:rPr>
                <a:t>进程调度</a:t>
              </a:r>
            </a:p>
          </p:txBody>
        </p:sp>
        <p:sp>
          <p:nvSpPr>
            <p:cNvPr id="469028" name="Line 36"/>
            <p:cNvSpPr>
              <a:spLocks noChangeShapeType="1"/>
            </p:cNvSpPr>
            <p:nvPr/>
          </p:nvSpPr>
          <p:spPr bwMode="auto">
            <a:xfrm flipH="1">
              <a:off x="3152" y="2989"/>
              <a:ext cx="136" cy="305"/>
            </a:xfrm>
            <a:prstGeom prst="line">
              <a:avLst/>
            </a:prstGeom>
            <a:noFill/>
            <a:ln w="28575">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69029" name="Group 37"/>
          <p:cNvGrpSpPr/>
          <p:nvPr/>
        </p:nvGrpSpPr>
        <p:grpSpPr bwMode="auto">
          <a:xfrm>
            <a:off x="8440583" y="2254782"/>
            <a:ext cx="1203325" cy="1438275"/>
            <a:chOff x="4426" y="1538"/>
            <a:chExt cx="758" cy="906"/>
          </a:xfrm>
        </p:grpSpPr>
        <p:sp>
          <p:nvSpPr>
            <p:cNvPr id="469030" name="Text Box 38"/>
            <p:cNvSpPr txBox="1">
              <a:spLocks noChangeArrowheads="1"/>
            </p:cNvSpPr>
            <p:nvPr/>
          </p:nvSpPr>
          <p:spPr bwMode="auto">
            <a:xfrm>
              <a:off x="4426" y="1538"/>
              <a:ext cx="758" cy="251"/>
            </a:xfrm>
            <a:prstGeom prst="rect">
              <a:avLst/>
            </a:prstGeom>
            <a:noFill/>
            <a:ln w="9525">
              <a:solidFill>
                <a:srgbClr val="FF0000"/>
              </a:solidFill>
              <a:miter lim="800000"/>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effectLst/>
                </a:rPr>
                <a:t>作业终止</a:t>
              </a:r>
            </a:p>
          </p:txBody>
        </p:sp>
        <p:sp>
          <p:nvSpPr>
            <p:cNvPr id="469031" name="Line 39"/>
            <p:cNvSpPr>
              <a:spLocks noChangeShapeType="1"/>
            </p:cNvSpPr>
            <p:nvPr/>
          </p:nvSpPr>
          <p:spPr bwMode="auto">
            <a:xfrm>
              <a:off x="4785" y="1900"/>
              <a:ext cx="0" cy="544"/>
            </a:xfrm>
            <a:prstGeom prst="line">
              <a:avLst/>
            </a:prstGeom>
            <a:noFill/>
            <a:ln w="28575">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69033" name="AutoShape 5"/>
          <p:cNvSpPr>
            <a:spLocks noChangeArrowheads="1"/>
          </p:cNvSpPr>
          <p:nvPr/>
        </p:nvSpPr>
        <p:spPr bwMode="gray">
          <a:xfrm>
            <a:off x="985999" y="974939"/>
            <a:ext cx="4248150" cy="647700"/>
          </a:xfrm>
          <a:prstGeom prst="roundRect">
            <a:avLst>
              <a:gd name="adj" fmla="val 16667"/>
            </a:avLst>
          </a:prstGeom>
          <a:solidFill>
            <a:srgbClr val="FFFFFF">
              <a:alpha val="89803"/>
            </a:srgbClr>
          </a:solidFill>
          <a:ln w="28575">
            <a:solidFill>
              <a:schemeClr val="accent1"/>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469034" name="Text Box 38"/>
          <p:cNvSpPr txBox="1">
            <a:spLocks noChangeArrowheads="1"/>
          </p:cNvSpPr>
          <p:nvPr/>
        </p:nvSpPr>
        <p:spPr bwMode="gray">
          <a:xfrm>
            <a:off x="1130464" y="1000339"/>
            <a:ext cx="40798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sz="2800" b="1">
                <a:solidFill>
                  <a:srgbClr val="FF0000"/>
                </a:solidFill>
                <a:effectLst>
                  <a:outerShdw blurRad="38100" dist="38100" dir="2700000" algn="tl">
                    <a:srgbClr val="C0C0C0"/>
                  </a:outerShdw>
                </a:effectLst>
                <a:latin typeface="Arial" panose="020B0604020202020204" pitchFamily="34" charset="0"/>
                <a:cs typeface="Arial" panose="020B0604020202020204" pitchFamily="34" charset="0"/>
              </a:rPr>
              <a:t>三、作业的处理过程</a:t>
            </a:r>
          </a:p>
        </p:txBody>
      </p:sp>
      <p:sp>
        <p:nvSpPr>
          <p:cNvPr id="469035" name="Rectangle 43"/>
          <p:cNvSpPr>
            <a:spLocks noChangeArrowheads="1"/>
          </p:cNvSpPr>
          <p:nvPr/>
        </p:nvSpPr>
        <p:spPr bwMode="auto">
          <a:xfrm>
            <a:off x="5334221" y="5955453"/>
            <a:ext cx="1991251" cy="400110"/>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kumimoji="0" lang="zh-CN" altLang="en-US" sz="2000" b="1" dirty="0">
                <a:ln>
                  <a:solidFill>
                    <a:srgbClr val="0404BC"/>
                  </a:solidFill>
                </a:ln>
                <a:solidFill>
                  <a:srgbClr val="0404BC"/>
                </a:solidFill>
                <a:effectLst>
                  <a:outerShdw blurRad="38100" dist="38100" dir="2700000" algn="tl">
                    <a:srgbClr val="C0C0C0"/>
                  </a:outerShdw>
                </a:effectLst>
              </a:rPr>
              <a:t>作业的处理过程</a:t>
            </a:r>
          </a:p>
        </p:txBody>
      </p:sp>
      <p:sp>
        <p:nvSpPr>
          <p:cNvPr id="469036" name="AutoShape 44">
            <a:hlinkClick r:id="" action="ppaction://noaction" highlightClick="1"/>
          </p:cNvPr>
          <p:cNvSpPr>
            <a:spLocks noChangeArrowheads="1"/>
          </p:cNvSpPr>
          <p:nvPr/>
        </p:nvSpPr>
        <p:spPr bwMode="auto">
          <a:xfrm>
            <a:off x="10632504" y="5877273"/>
            <a:ext cx="972121" cy="438544"/>
          </a:xfrm>
          <a:prstGeom prst="actionButtonBlank">
            <a:avLst/>
          </a:prstGeom>
          <a:gradFill rotWithShape="0">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400" b="1">
                <a:solidFill>
                  <a:srgbClr val="FF0000"/>
                </a:solidFill>
                <a:effectLst>
                  <a:outerShdw blurRad="38100" dist="38100" dir="2700000" algn="tl">
                    <a:srgbClr val="000000"/>
                  </a:outerShdw>
                </a:effectLst>
              </a:rPr>
              <a:t>动画演示</a:t>
            </a:r>
          </a:p>
        </p:txBody>
      </p:sp>
      <p:sp>
        <p:nvSpPr>
          <p:cNvPr id="45" name="WordArt 4">
            <a:extLst>
              <a:ext uri="{FF2B5EF4-FFF2-40B4-BE49-F238E27FC236}">
                <a16:creationId xmlns:a16="http://schemas.microsoft.com/office/drawing/2014/main" id="{81682F91-64C3-41F1-8B72-6580A34A12D6}"/>
              </a:ext>
            </a:extLst>
          </p:cNvPr>
          <p:cNvSpPr>
            <a:spLocks noChangeArrowheads="1" noChangeShapeType="1" noTextEdit="1"/>
          </p:cNvSpPr>
          <p:nvPr/>
        </p:nvSpPr>
        <p:spPr bwMode="auto">
          <a:xfrm>
            <a:off x="479376" y="116632"/>
            <a:ext cx="4608513"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2.1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作业的组织和管理 </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69033"/>
                                        </p:tgtEl>
                                        <p:attrNameLst>
                                          <p:attrName>style.visibility</p:attrName>
                                        </p:attrNameLst>
                                      </p:cBhvr>
                                      <p:to>
                                        <p:strVal val="visible"/>
                                      </p:to>
                                    </p:set>
                                    <p:anim calcmode="lin" valueType="num">
                                      <p:cBhvr additive="base">
                                        <p:cTn id="7" dur="500" fill="hold"/>
                                        <p:tgtEl>
                                          <p:spTgt spid="469033"/>
                                        </p:tgtEl>
                                        <p:attrNameLst>
                                          <p:attrName>ppt_x</p:attrName>
                                        </p:attrNameLst>
                                      </p:cBhvr>
                                      <p:tavLst>
                                        <p:tav tm="0">
                                          <p:val>
                                            <p:strVal val="#ppt_x"/>
                                          </p:val>
                                        </p:tav>
                                        <p:tav tm="100000">
                                          <p:val>
                                            <p:strVal val="#ppt_x"/>
                                          </p:val>
                                        </p:tav>
                                      </p:tavLst>
                                    </p:anim>
                                    <p:anim calcmode="lin" valueType="num">
                                      <p:cBhvr additive="base">
                                        <p:cTn id="8" dur="500" fill="hold"/>
                                        <p:tgtEl>
                                          <p:spTgt spid="46903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69034"/>
                                        </p:tgtEl>
                                        <p:attrNameLst>
                                          <p:attrName>style.visibility</p:attrName>
                                        </p:attrNameLst>
                                      </p:cBhvr>
                                      <p:to>
                                        <p:strVal val="visible"/>
                                      </p:to>
                                    </p:set>
                                    <p:anim calcmode="lin" valueType="num">
                                      <p:cBhvr additive="base">
                                        <p:cTn id="12" dur="500" fill="hold"/>
                                        <p:tgtEl>
                                          <p:spTgt spid="469034"/>
                                        </p:tgtEl>
                                        <p:attrNameLst>
                                          <p:attrName>ppt_x</p:attrName>
                                        </p:attrNameLst>
                                      </p:cBhvr>
                                      <p:tavLst>
                                        <p:tav tm="0">
                                          <p:val>
                                            <p:strVal val="#ppt_x"/>
                                          </p:val>
                                        </p:tav>
                                        <p:tav tm="100000">
                                          <p:val>
                                            <p:strVal val="#ppt_x"/>
                                          </p:val>
                                        </p:tav>
                                      </p:tavLst>
                                    </p:anim>
                                    <p:anim calcmode="lin" valueType="num">
                                      <p:cBhvr additive="base">
                                        <p:cTn id="13" dur="500" fill="hold"/>
                                        <p:tgtEl>
                                          <p:spTgt spid="46903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69035"/>
                                        </p:tgtEl>
                                        <p:attrNameLst>
                                          <p:attrName>style.visibility</p:attrName>
                                        </p:attrNameLst>
                                      </p:cBhvr>
                                      <p:to>
                                        <p:strVal val="visible"/>
                                      </p:to>
                                    </p:set>
                                    <p:anim calcmode="lin" valueType="num">
                                      <p:cBhvr additive="base">
                                        <p:cTn id="16" dur="500" fill="hold"/>
                                        <p:tgtEl>
                                          <p:spTgt spid="469035"/>
                                        </p:tgtEl>
                                        <p:attrNameLst>
                                          <p:attrName>ppt_x</p:attrName>
                                        </p:attrNameLst>
                                      </p:cBhvr>
                                      <p:tavLst>
                                        <p:tav tm="0">
                                          <p:val>
                                            <p:strVal val="#ppt_x"/>
                                          </p:val>
                                        </p:tav>
                                        <p:tav tm="100000">
                                          <p:val>
                                            <p:strVal val="#ppt_x"/>
                                          </p:val>
                                        </p:tav>
                                      </p:tavLst>
                                    </p:anim>
                                    <p:anim calcmode="lin" valueType="num">
                                      <p:cBhvr additive="base">
                                        <p:cTn id="17" dur="500" fill="hold"/>
                                        <p:tgtEl>
                                          <p:spTgt spid="469035"/>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69036"/>
                                        </p:tgtEl>
                                        <p:attrNameLst>
                                          <p:attrName>style.visibility</p:attrName>
                                        </p:attrNameLst>
                                      </p:cBhvr>
                                      <p:to>
                                        <p:strVal val="visible"/>
                                      </p:to>
                                    </p:set>
                                    <p:anim calcmode="lin" valueType="num">
                                      <p:cBhvr additive="base">
                                        <p:cTn id="20" dur="500" fill="hold"/>
                                        <p:tgtEl>
                                          <p:spTgt spid="469036"/>
                                        </p:tgtEl>
                                        <p:attrNameLst>
                                          <p:attrName>ppt_x</p:attrName>
                                        </p:attrNameLst>
                                      </p:cBhvr>
                                      <p:tavLst>
                                        <p:tav tm="0">
                                          <p:val>
                                            <p:strVal val="#ppt_x"/>
                                          </p:val>
                                        </p:tav>
                                        <p:tav tm="100000">
                                          <p:val>
                                            <p:strVal val="#ppt_x"/>
                                          </p:val>
                                        </p:tav>
                                      </p:tavLst>
                                    </p:anim>
                                    <p:anim calcmode="lin" valueType="num">
                                      <p:cBhvr additive="base">
                                        <p:cTn id="21" dur="500" fill="hold"/>
                                        <p:tgtEl>
                                          <p:spTgt spid="4690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22" restart="whenNotActive" fill="hold" evtFilter="cancelBubble" nodeType="interactiveSeq">
                <p:stCondLst>
                  <p:cond evt="onClick" delay="0">
                    <p:tgtEl>
                      <p:spTgt spid="469036"/>
                    </p:tgtEl>
                  </p:cond>
                </p:stCondLst>
                <p:endSync evt="end" delay="0">
                  <p:rtn val="all"/>
                </p:endSync>
                <p:childTnLst>
                  <p:par>
                    <p:cTn id="23" fill="hold">
                      <p:stCondLst>
                        <p:cond delay="0"/>
                      </p:stCondLst>
                      <p:childTnLst>
                        <p:par>
                          <p:cTn id="24" fill="hold">
                            <p:stCondLst>
                              <p:cond delay="0"/>
                            </p:stCondLst>
                            <p:childTnLst>
                              <p:par>
                                <p:cTn id="25" presetID="22" presetClass="entr" presetSubtype="8" fill="hold" grpId="0" nodeType="afterEffect">
                                  <p:stCondLst>
                                    <p:cond delay="0"/>
                                  </p:stCondLst>
                                  <p:childTnLst>
                                    <p:set>
                                      <p:cBhvr>
                                        <p:cTn id="26" dur="1" fill="hold">
                                          <p:stCondLst>
                                            <p:cond delay="0"/>
                                          </p:stCondLst>
                                        </p:cTn>
                                        <p:tgtEl>
                                          <p:spTgt spid="468999"/>
                                        </p:tgtEl>
                                        <p:attrNameLst>
                                          <p:attrName>style.visibility</p:attrName>
                                        </p:attrNameLst>
                                      </p:cBhvr>
                                      <p:to>
                                        <p:strVal val="visible"/>
                                      </p:to>
                                    </p:set>
                                    <p:animEffect transition="in" filter="wipe(left)">
                                      <p:cBhvr>
                                        <p:cTn id="27" dur="5000"/>
                                        <p:tgtEl>
                                          <p:spTgt spid="468999"/>
                                        </p:tgtEl>
                                      </p:cBhvr>
                                    </p:animEffect>
                                  </p:childTnLst>
                                </p:cTn>
                              </p:par>
                            </p:childTnLst>
                          </p:cTn>
                        </p:par>
                        <p:par>
                          <p:cTn id="28" fill="hold">
                            <p:stCondLst>
                              <p:cond delay="5000"/>
                            </p:stCondLst>
                            <p:childTnLst>
                              <p:par>
                                <p:cTn id="29" presetID="31" presetClass="entr" presetSubtype="0" fill="hold" nodeType="afterEffect">
                                  <p:stCondLst>
                                    <p:cond delay="0"/>
                                  </p:stCondLst>
                                  <p:iterate type="lt">
                                    <p:tmPct val="5000"/>
                                  </p:iterate>
                                  <p:childTnLst>
                                    <p:set>
                                      <p:cBhvr>
                                        <p:cTn id="30" dur="1" fill="hold">
                                          <p:stCondLst>
                                            <p:cond delay="0"/>
                                          </p:stCondLst>
                                        </p:cTn>
                                        <p:tgtEl>
                                          <p:spTgt spid="469020"/>
                                        </p:tgtEl>
                                        <p:attrNameLst>
                                          <p:attrName>style.visibility</p:attrName>
                                        </p:attrNameLst>
                                      </p:cBhvr>
                                      <p:to>
                                        <p:strVal val="visible"/>
                                      </p:to>
                                    </p:set>
                                    <p:anim calcmode="lin" valueType="num">
                                      <p:cBhvr>
                                        <p:cTn id="31" dur="1000" fill="hold"/>
                                        <p:tgtEl>
                                          <p:spTgt spid="469020"/>
                                        </p:tgtEl>
                                        <p:attrNameLst>
                                          <p:attrName>ppt_w</p:attrName>
                                        </p:attrNameLst>
                                      </p:cBhvr>
                                      <p:tavLst>
                                        <p:tav tm="0">
                                          <p:val>
                                            <p:fltVal val="0"/>
                                          </p:val>
                                        </p:tav>
                                        <p:tav tm="100000">
                                          <p:val>
                                            <p:strVal val="#ppt_w"/>
                                          </p:val>
                                        </p:tav>
                                      </p:tavLst>
                                    </p:anim>
                                    <p:anim calcmode="lin" valueType="num">
                                      <p:cBhvr>
                                        <p:cTn id="32" dur="1000" fill="hold"/>
                                        <p:tgtEl>
                                          <p:spTgt spid="469020"/>
                                        </p:tgtEl>
                                        <p:attrNameLst>
                                          <p:attrName>ppt_h</p:attrName>
                                        </p:attrNameLst>
                                      </p:cBhvr>
                                      <p:tavLst>
                                        <p:tav tm="0">
                                          <p:val>
                                            <p:fltVal val="0"/>
                                          </p:val>
                                        </p:tav>
                                        <p:tav tm="100000">
                                          <p:val>
                                            <p:strVal val="#ppt_h"/>
                                          </p:val>
                                        </p:tav>
                                      </p:tavLst>
                                    </p:anim>
                                    <p:anim calcmode="lin" valueType="num">
                                      <p:cBhvr>
                                        <p:cTn id="33" dur="1000" fill="hold"/>
                                        <p:tgtEl>
                                          <p:spTgt spid="469020"/>
                                        </p:tgtEl>
                                        <p:attrNameLst>
                                          <p:attrName>style.rotation</p:attrName>
                                        </p:attrNameLst>
                                      </p:cBhvr>
                                      <p:tavLst>
                                        <p:tav tm="0">
                                          <p:val>
                                            <p:fltVal val="90"/>
                                          </p:val>
                                        </p:tav>
                                        <p:tav tm="100000">
                                          <p:val>
                                            <p:fltVal val="0"/>
                                          </p:val>
                                        </p:tav>
                                      </p:tavLst>
                                    </p:anim>
                                    <p:animEffect transition="in" filter="fade">
                                      <p:cBhvr>
                                        <p:cTn id="34" dur="1000"/>
                                        <p:tgtEl>
                                          <p:spTgt spid="469020"/>
                                        </p:tgtEl>
                                      </p:cBhvr>
                                    </p:animEffect>
                                  </p:childTnLst>
                                </p:cTn>
                              </p:par>
                            </p:childTnLst>
                          </p:cTn>
                        </p:par>
                        <p:par>
                          <p:cTn id="35" fill="hold">
                            <p:stCondLst>
                              <p:cond delay="6000"/>
                            </p:stCondLst>
                            <p:childTnLst>
                              <p:par>
                                <p:cTn id="36" presetID="22" presetClass="entr" presetSubtype="8" fill="hold" nodeType="afterEffect">
                                  <p:stCondLst>
                                    <p:cond delay="0"/>
                                  </p:stCondLst>
                                  <p:childTnLst>
                                    <p:set>
                                      <p:cBhvr>
                                        <p:cTn id="37" dur="1" fill="hold">
                                          <p:stCondLst>
                                            <p:cond delay="0"/>
                                          </p:stCondLst>
                                        </p:cTn>
                                        <p:tgtEl>
                                          <p:spTgt spid="469000"/>
                                        </p:tgtEl>
                                        <p:attrNameLst>
                                          <p:attrName>style.visibility</p:attrName>
                                        </p:attrNameLst>
                                      </p:cBhvr>
                                      <p:to>
                                        <p:strVal val="visible"/>
                                      </p:to>
                                    </p:set>
                                    <p:animEffect transition="in" filter="wipe(left)">
                                      <p:cBhvr>
                                        <p:cTn id="38" dur="5000"/>
                                        <p:tgtEl>
                                          <p:spTgt spid="469000"/>
                                        </p:tgtEl>
                                      </p:cBhvr>
                                    </p:animEffect>
                                  </p:childTnLst>
                                </p:cTn>
                              </p:par>
                            </p:childTnLst>
                          </p:cTn>
                        </p:par>
                        <p:par>
                          <p:cTn id="39" fill="hold">
                            <p:stCondLst>
                              <p:cond delay="11000"/>
                            </p:stCondLst>
                            <p:childTnLst>
                              <p:par>
                                <p:cTn id="40" presetID="31" presetClass="entr" presetSubtype="0" fill="hold" nodeType="afterEffect">
                                  <p:stCondLst>
                                    <p:cond delay="0"/>
                                  </p:stCondLst>
                                  <p:iterate type="lt">
                                    <p:tmPct val="5000"/>
                                  </p:iterate>
                                  <p:childTnLst>
                                    <p:set>
                                      <p:cBhvr>
                                        <p:cTn id="41" dur="1" fill="hold">
                                          <p:stCondLst>
                                            <p:cond delay="0"/>
                                          </p:stCondLst>
                                        </p:cTn>
                                        <p:tgtEl>
                                          <p:spTgt spid="469017"/>
                                        </p:tgtEl>
                                        <p:attrNameLst>
                                          <p:attrName>style.visibility</p:attrName>
                                        </p:attrNameLst>
                                      </p:cBhvr>
                                      <p:to>
                                        <p:strVal val="visible"/>
                                      </p:to>
                                    </p:set>
                                    <p:anim calcmode="lin" valueType="num">
                                      <p:cBhvr>
                                        <p:cTn id="42" dur="1000" fill="hold"/>
                                        <p:tgtEl>
                                          <p:spTgt spid="469017"/>
                                        </p:tgtEl>
                                        <p:attrNameLst>
                                          <p:attrName>ppt_w</p:attrName>
                                        </p:attrNameLst>
                                      </p:cBhvr>
                                      <p:tavLst>
                                        <p:tav tm="0">
                                          <p:val>
                                            <p:fltVal val="0"/>
                                          </p:val>
                                        </p:tav>
                                        <p:tav tm="100000">
                                          <p:val>
                                            <p:strVal val="#ppt_w"/>
                                          </p:val>
                                        </p:tav>
                                      </p:tavLst>
                                    </p:anim>
                                    <p:anim calcmode="lin" valueType="num">
                                      <p:cBhvr>
                                        <p:cTn id="43" dur="1000" fill="hold"/>
                                        <p:tgtEl>
                                          <p:spTgt spid="469017"/>
                                        </p:tgtEl>
                                        <p:attrNameLst>
                                          <p:attrName>ppt_h</p:attrName>
                                        </p:attrNameLst>
                                      </p:cBhvr>
                                      <p:tavLst>
                                        <p:tav tm="0">
                                          <p:val>
                                            <p:fltVal val="0"/>
                                          </p:val>
                                        </p:tav>
                                        <p:tav tm="100000">
                                          <p:val>
                                            <p:strVal val="#ppt_h"/>
                                          </p:val>
                                        </p:tav>
                                      </p:tavLst>
                                    </p:anim>
                                    <p:anim calcmode="lin" valueType="num">
                                      <p:cBhvr>
                                        <p:cTn id="44" dur="1000" fill="hold"/>
                                        <p:tgtEl>
                                          <p:spTgt spid="469017"/>
                                        </p:tgtEl>
                                        <p:attrNameLst>
                                          <p:attrName>style.rotation</p:attrName>
                                        </p:attrNameLst>
                                      </p:cBhvr>
                                      <p:tavLst>
                                        <p:tav tm="0">
                                          <p:val>
                                            <p:fltVal val="90"/>
                                          </p:val>
                                        </p:tav>
                                        <p:tav tm="100000">
                                          <p:val>
                                            <p:fltVal val="0"/>
                                          </p:val>
                                        </p:tav>
                                      </p:tavLst>
                                    </p:anim>
                                    <p:animEffect transition="in" filter="fade">
                                      <p:cBhvr>
                                        <p:cTn id="45" dur="1000"/>
                                        <p:tgtEl>
                                          <p:spTgt spid="469017"/>
                                        </p:tgtEl>
                                      </p:cBhvr>
                                    </p:animEffect>
                                  </p:childTnLst>
                                </p:cTn>
                              </p:par>
                            </p:childTnLst>
                          </p:cTn>
                        </p:par>
                        <p:par>
                          <p:cTn id="46" fill="hold">
                            <p:stCondLst>
                              <p:cond delay="12000"/>
                            </p:stCondLst>
                            <p:childTnLst>
                              <p:par>
                                <p:cTn id="47" presetID="22" presetClass="entr" presetSubtype="8" fill="hold" nodeType="afterEffect">
                                  <p:stCondLst>
                                    <p:cond delay="0"/>
                                  </p:stCondLst>
                                  <p:childTnLst>
                                    <p:set>
                                      <p:cBhvr>
                                        <p:cTn id="48" dur="1" fill="hold">
                                          <p:stCondLst>
                                            <p:cond delay="0"/>
                                          </p:stCondLst>
                                        </p:cTn>
                                        <p:tgtEl>
                                          <p:spTgt spid="469011"/>
                                        </p:tgtEl>
                                        <p:attrNameLst>
                                          <p:attrName>style.visibility</p:attrName>
                                        </p:attrNameLst>
                                      </p:cBhvr>
                                      <p:to>
                                        <p:strVal val="visible"/>
                                      </p:to>
                                    </p:set>
                                    <p:animEffect transition="in" filter="wipe(left)">
                                      <p:cBhvr>
                                        <p:cTn id="49" dur="5000"/>
                                        <p:tgtEl>
                                          <p:spTgt spid="469011"/>
                                        </p:tgtEl>
                                      </p:cBhvr>
                                    </p:animEffect>
                                  </p:childTnLst>
                                </p:cTn>
                              </p:par>
                            </p:childTnLst>
                          </p:cTn>
                        </p:par>
                        <p:par>
                          <p:cTn id="50" fill="hold">
                            <p:stCondLst>
                              <p:cond delay="17000"/>
                            </p:stCondLst>
                            <p:childTnLst>
                              <p:par>
                                <p:cTn id="51" presetID="31" presetClass="entr" presetSubtype="0" fill="hold" nodeType="afterEffect">
                                  <p:stCondLst>
                                    <p:cond delay="0"/>
                                  </p:stCondLst>
                                  <p:iterate type="lt">
                                    <p:tmPct val="5000"/>
                                  </p:iterate>
                                  <p:childTnLst>
                                    <p:set>
                                      <p:cBhvr>
                                        <p:cTn id="52" dur="1" fill="hold">
                                          <p:stCondLst>
                                            <p:cond delay="0"/>
                                          </p:stCondLst>
                                        </p:cTn>
                                        <p:tgtEl>
                                          <p:spTgt spid="469023"/>
                                        </p:tgtEl>
                                        <p:attrNameLst>
                                          <p:attrName>style.visibility</p:attrName>
                                        </p:attrNameLst>
                                      </p:cBhvr>
                                      <p:to>
                                        <p:strVal val="visible"/>
                                      </p:to>
                                    </p:set>
                                    <p:anim calcmode="lin" valueType="num">
                                      <p:cBhvr>
                                        <p:cTn id="53" dur="1000" fill="hold"/>
                                        <p:tgtEl>
                                          <p:spTgt spid="469023"/>
                                        </p:tgtEl>
                                        <p:attrNameLst>
                                          <p:attrName>ppt_w</p:attrName>
                                        </p:attrNameLst>
                                      </p:cBhvr>
                                      <p:tavLst>
                                        <p:tav tm="0">
                                          <p:val>
                                            <p:fltVal val="0"/>
                                          </p:val>
                                        </p:tav>
                                        <p:tav tm="100000">
                                          <p:val>
                                            <p:strVal val="#ppt_w"/>
                                          </p:val>
                                        </p:tav>
                                      </p:tavLst>
                                    </p:anim>
                                    <p:anim calcmode="lin" valueType="num">
                                      <p:cBhvr>
                                        <p:cTn id="54" dur="1000" fill="hold"/>
                                        <p:tgtEl>
                                          <p:spTgt spid="469023"/>
                                        </p:tgtEl>
                                        <p:attrNameLst>
                                          <p:attrName>ppt_h</p:attrName>
                                        </p:attrNameLst>
                                      </p:cBhvr>
                                      <p:tavLst>
                                        <p:tav tm="0">
                                          <p:val>
                                            <p:fltVal val="0"/>
                                          </p:val>
                                        </p:tav>
                                        <p:tav tm="100000">
                                          <p:val>
                                            <p:strVal val="#ppt_h"/>
                                          </p:val>
                                        </p:tav>
                                      </p:tavLst>
                                    </p:anim>
                                    <p:anim calcmode="lin" valueType="num">
                                      <p:cBhvr>
                                        <p:cTn id="55" dur="1000" fill="hold"/>
                                        <p:tgtEl>
                                          <p:spTgt spid="469023"/>
                                        </p:tgtEl>
                                        <p:attrNameLst>
                                          <p:attrName>style.rotation</p:attrName>
                                        </p:attrNameLst>
                                      </p:cBhvr>
                                      <p:tavLst>
                                        <p:tav tm="0">
                                          <p:val>
                                            <p:fltVal val="90"/>
                                          </p:val>
                                        </p:tav>
                                        <p:tav tm="100000">
                                          <p:val>
                                            <p:fltVal val="0"/>
                                          </p:val>
                                        </p:tav>
                                      </p:tavLst>
                                    </p:anim>
                                    <p:animEffect transition="in" filter="fade">
                                      <p:cBhvr>
                                        <p:cTn id="56" dur="1000"/>
                                        <p:tgtEl>
                                          <p:spTgt spid="469023"/>
                                        </p:tgtEl>
                                      </p:cBhvr>
                                    </p:animEffect>
                                  </p:childTnLst>
                                </p:cTn>
                              </p:par>
                            </p:childTnLst>
                          </p:cTn>
                        </p:par>
                        <p:par>
                          <p:cTn id="57" fill="hold">
                            <p:stCondLst>
                              <p:cond delay="18000"/>
                            </p:stCondLst>
                            <p:childTnLst>
                              <p:par>
                                <p:cTn id="58" presetID="22" presetClass="entr" presetSubtype="8" fill="hold" nodeType="afterEffect">
                                  <p:stCondLst>
                                    <p:cond delay="0"/>
                                  </p:stCondLst>
                                  <p:childTnLst>
                                    <p:set>
                                      <p:cBhvr>
                                        <p:cTn id="59" dur="1" fill="hold">
                                          <p:stCondLst>
                                            <p:cond delay="0"/>
                                          </p:stCondLst>
                                        </p:cTn>
                                        <p:tgtEl>
                                          <p:spTgt spid="468994"/>
                                        </p:tgtEl>
                                        <p:attrNameLst>
                                          <p:attrName>style.visibility</p:attrName>
                                        </p:attrNameLst>
                                      </p:cBhvr>
                                      <p:to>
                                        <p:strVal val="visible"/>
                                      </p:to>
                                    </p:set>
                                    <p:animEffect transition="in" filter="wipe(left)">
                                      <p:cBhvr>
                                        <p:cTn id="60" dur="5000"/>
                                        <p:tgtEl>
                                          <p:spTgt spid="468994"/>
                                        </p:tgtEl>
                                      </p:cBhvr>
                                    </p:animEffect>
                                  </p:childTnLst>
                                </p:cTn>
                              </p:par>
                              <p:par>
                                <p:cTn id="61" presetID="22" presetClass="entr" presetSubtype="8" fill="hold" nodeType="withEffect">
                                  <p:stCondLst>
                                    <p:cond delay="0"/>
                                  </p:stCondLst>
                                  <p:childTnLst>
                                    <p:set>
                                      <p:cBhvr>
                                        <p:cTn id="62" dur="1" fill="hold">
                                          <p:stCondLst>
                                            <p:cond delay="0"/>
                                          </p:stCondLst>
                                        </p:cTn>
                                        <p:tgtEl>
                                          <p:spTgt spid="469003"/>
                                        </p:tgtEl>
                                        <p:attrNameLst>
                                          <p:attrName>style.visibility</p:attrName>
                                        </p:attrNameLst>
                                      </p:cBhvr>
                                      <p:to>
                                        <p:strVal val="visible"/>
                                      </p:to>
                                    </p:set>
                                    <p:animEffect transition="in" filter="wipe(left)">
                                      <p:cBhvr>
                                        <p:cTn id="63" dur="5000"/>
                                        <p:tgtEl>
                                          <p:spTgt spid="469003"/>
                                        </p:tgtEl>
                                      </p:cBhvr>
                                    </p:animEffect>
                                  </p:childTnLst>
                                </p:cTn>
                              </p:par>
                            </p:childTnLst>
                          </p:cTn>
                        </p:par>
                        <p:par>
                          <p:cTn id="64" fill="hold">
                            <p:stCondLst>
                              <p:cond delay="23000"/>
                            </p:stCondLst>
                            <p:childTnLst>
                              <p:par>
                                <p:cTn id="65" presetID="31" presetClass="entr" presetSubtype="0" fill="hold" nodeType="afterEffect">
                                  <p:stCondLst>
                                    <p:cond delay="0"/>
                                  </p:stCondLst>
                                  <p:iterate type="lt">
                                    <p:tmPct val="5000"/>
                                  </p:iterate>
                                  <p:childTnLst>
                                    <p:set>
                                      <p:cBhvr>
                                        <p:cTn id="66" dur="1" fill="hold">
                                          <p:stCondLst>
                                            <p:cond delay="0"/>
                                          </p:stCondLst>
                                        </p:cTn>
                                        <p:tgtEl>
                                          <p:spTgt spid="469026"/>
                                        </p:tgtEl>
                                        <p:attrNameLst>
                                          <p:attrName>style.visibility</p:attrName>
                                        </p:attrNameLst>
                                      </p:cBhvr>
                                      <p:to>
                                        <p:strVal val="visible"/>
                                      </p:to>
                                    </p:set>
                                    <p:anim calcmode="lin" valueType="num">
                                      <p:cBhvr>
                                        <p:cTn id="67" dur="1000" fill="hold"/>
                                        <p:tgtEl>
                                          <p:spTgt spid="469026"/>
                                        </p:tgtEl>
                                        <p:attrNameLst>
                                          <p:attrName>ppt_w</p:attrName>
                                        </p:attrNameLst>
                                      </p:cBhvr>
                                      <p:tavLst>
                                        <p:tav tm="0">
                                          <p:val>
                                            <p:fltVal val="0"/>
                                          </p:val>
                                        </p:tav>
                                        <p:tav tm="100000">
                                          <p:val>
                                            <p:strVal val="#ppt_w"/>
                                          </p:val>
                                        </p:tav>
                                      </p:tavLst>
                                    </p:anim>
                                    <p:anim calcmode="lin" valueType="num">
                                      <p:cBhvr>
                                        <p:cTn id="68" dur="1000" fill="hold"/>
                                        <p:tgtEl>
                                          <p:spTgt spid="469026"/>
                                        </p:tgtEl>
                                        <p:attrNameLst>
                                          <p:attrName>ppt_h</p:attrName>
                                        </p:attrNameLst>
                                      </p:cBhvr>
                                      <p:tavLst>
                                        <p:tav tm="0">
                                          <p:val>
                                            <p:fltVal val="0"/>
                                          </p:val>
                                        </p:tav>
                                        <p:tav tm="100000">
                                          <p:val>
                                            <p:strVal val="#ppt_h"/>
                                          </p:val>
                                        </p:tav>
                                      </p:tavLst>
                                    </p:anim>
                                    <p:anim calcmode="lin" valueType="num">
                                      <p:cBhvr>
                                        <p:cTn id="69" dur="1000" fill="hold"/>
                                        <p:tgtEl>
                                          <p:spTgt spid="469026"/>
                                        </p:tgtEl>
                                        <p:attrNameLst>
                                          <p:attrName>style.rotation</p:attrName>
                                        </p:attrNameLst>
                                      </p:cBhvr>
                                      <p:tavLst>
                                        <p:tav tm="0">
                                          <p:val>
                                            <p:fltVal val="90"/>
                                          </p:val>
                                        </p:tav>
                                        <p:tav tm="100000">
                                          <p:val>
                                            <p:fltVal val="0"/>
                                          </p:val>
                                        </p:tav>
                                      </p:tavLst>
                                    </p:anim>
                                    <p:animEffect transition="in" filter="fade">
                                      <p:cBhvr>
                                        <p:cTn id="70" dur="1000"/>
                                        <p:tgtEl>
                                          <p:spTgt spid="469026"/>
                                        </p:tgtEl>
                                      </p:cBhvr>
                                    </p:animEffect>
                                  </p:childTnLst>
                                </p:cTn>
                              </p:par>
                            </p:childTnLst>
                          </p:cTn>
                        </p:par>
                        <p:par>
                          <p:cTn id="71" fill="hold">
                            <p:stCondLst>
                              <p:cond delay="24000"/>
                            </p:stCondLst>
                            <p:childTnLst>
                              <p:par>
                                <p:cTn id="72" presetID="31" presetClass="entr" presetSubtype="0" fill="hold" nodeType="afterEffect">
                                  <p:stCondLst>
                                    <p:cond delay="0"/>
                                  </p:stCondLst>
                                  <p:iterate type="lt">
                                    <p:tmPct val="5000"/>
                                  </p:iterate>
                                  <p:childTnLst>
                                    <p:set>
                                      <p:cBhvr>
                                        <p:cTn id="73" dur="1" fill="hold">
                                          <p:stCondLst>
                                            <p:cond delay="0"/>
                                          </p:stCondLst>
                                        </p:cTn>
                                        <p:tgtEl>
                                          <p:spTgt spid="469029"/>
                                        </p:tgtEl>
                                        <p:attrNameLst>
                                          <p:attrName>style.visibility</p:attrName>
                                        </p:attrNameLst>
                                      </p:cBhvr>
                                      <p:to>
                                        <p:strVal val="visible"/>
                                      </p:to>
                                    </p:set>
                                    <p:anim calcmode="lin" valueType="num">
                                      <p:cBhvr>
                                        <p:cTn id="74" dur="1000" fill="hold"/>
                                        <p:tgtEl>
                                          <p:spTgt spid="469029"/>
                                        </p:tgtEl>
                                        <p:attrNameLst>
                                          <p:attrName>ppt_w</p:attrName>
                                        </p:attrNameLst>
                                      </p:cBhvr>
                                      <p:tavLst>
                                        <p:tav tm="0">
                                          <p:val>
                                            <p:fltVal val="0"/>
                                          </p:val>
                                        </p:tav>
                                        <p:tav tm="100000">
                                          <p:val>
                                            <p:strVal val="#ppt_w"/>
                                          </p:val>
                                        </p:tav>
                                      </p:tavLst>
                                    </p:anim>
                                    <p:anim calcmode="lin" valueType="num">
                                      <p:cBhvr>
                                        <p:cTn id="75" dur="1000" fill="hold"/>
                                        <p:tgtEl>
                                          <p:spTgt spid="469029"/>
                                        </p:tgtEl>
                                        <p:attrNameLst>
                                          <p:attrName>ppt_h</p:attrName>
                                        </p:attrNameLst>
                                      </p:cBhvr>
                                      <p:tavLst>
                                        <p:tav tm="0">
                                          <p:val>
                                            <p:fltVal val="0"/>
                                          </p:val>
                                        </p:tav>
                                        <p:tav tm="100000">
                                          <p:val>
                                            <p:strVal val="#ppt_h"/>
                                          </p:val>
                                        </p:tav>
                                      </p:tavLst>
                                    </p:anim>
                                    <p:anim calcmode="lin" valueType="num">
                                      <p:cBhvr>
                                        <p:cTn id="76" dur="1000" fill="hold"/>
                                        <p:tgtEl>
                                          <p:spTgt spid="469029"/>
                                        </p:tgtEl>
                                        <p:attrNameLst>
                                          <p:attrName>style.rotation</p:attrName>
                                        </p:attrNameLst>
                                      </p:cBhvr>
                                      <p:tavLst>
                                        <p:tav tm="0">
                                          <p:val>
                                            <p:fltVal val="90"/>
                                          </p:val>
                                        </p:tav>
                                        <p:tav tm="100000">
                                          <p:val>
                                            <p:fltVal val="0"/>
                                          </p:val>
                                        </p:tav>
                                      </p:tavLst>
                                    </p:anim>
                                    <p:animEffect transition="in" filter="fade">
                                      <p:cBhvr>
                                        <p:cTn id="77" dur="1000"/>
                                        <p:tgtEl>
                                          <p:spTgt spid="469029"/>
                                        </p:tgtEl>
                                      </p:cBhvr>
                                    </p:animEffect>
                                  </p:childTnLst>
                                </p:cTn>
                              </p:par>
                            </p:childTnLst>
                          </p:cTn>
                        </p:par>
                        <p:par>
                          <p:cTn id="78" fill="hold">
                            <p:stCondLst>
                              <p:cond delay="25000"/>
                            </p:stCondLst>
                            <p:childTnLst>
                              <p:par>
                                <p:cTn id="79" presetID="22" presetClass="entr" presetSubtype="8" fill="hold" nodeType="afterEffect">
                                  <p:stCondLst>
                                    <p:cond delay="0"/>
                                  </p:stCondLst>
                                  <p:childTnLst>
                                    <p:set>
                                      <p:cBhvr>
                                        <p:cTn id="80" dur="1" fill="hold">
                                          <p:stCondLst>
                                            <p:cond delay="0"/>
                                          </p:stCondLst>
                                        </p:cTn>
                                        <p:tgtEl>
                                          <p:spTgt spid="469014"/>
                                        </p:tgtEl>
                                        <p:attrNameLst>
                                          <p:attrName>style.visibility</p:attrName>
                                        </p:attrNameLst>
                                      </p:cBhvr>
                                      <p:to>
                                        <p:strVal val="visible"/>
                                      </p:to>
                                    </p:set>
                                    <p:animEffect transition="in" filter="wipe(left)">
                                      <p:cBhvr>
                                        <p:cTn id="81" dur="5000"/>
                                        <p:tgtEl>
                                          <p:spTgt spid="469014"/>
                                        </p:tgtEl>
                                      </p:cBhvr>
                                    </p:animEffect>
                                  </p:childTnLst>
                                </p:cTn>
                              </p:par>
                            </p:childTnLst>
                          </p:cTn>
                        </p:par>
                        <p:par>
                          <p:cTn id="82" fill="hold">
                            <p:stCondLst>
                              <p:cond delay="30000"/>
                            </p:stCondLst>
                            <p:childTnLst>
                              <p:par>
                                <p:cTn id="83" presetID="35" presetClass="emph" presetSubtype="0" repeatCount="5000" fill="hold" nodeType="afterEffect">
                                  <p:stCondLst>
                                    <p:cond delay="0"/>
                                  </p:stCondLst>
                                  <p:iterate type="lt">
                                    <p:tmPct val="0"/>
                                  </p:iterate>
                                  <p:childTnLst>
                                    <p:anim calcmode="discrete" valueType="str">
                                      <p:cBhvr>
                                        <p:cTn id="84" dur="1000" fill="hold"/>
                                        <p:tgtEl>
                                          <p:spTgt spid="469017"/>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9017"/>
                                        </p:tgtEl>
                                        <p:attrNameLst>
                                          <p:attrName>ppt_c</p:attrName>
                                        </p:attrNameLst>
                                      </p:cBhvr>
                                      <p:to>
                                        <a:srgbClr val="9900CC"/>
                                      </p:to>
                                    </p:animClr>
                                  </p:subTnLst>
                                </p:cTn>
                              </p:par>
                            </p:childTnLst>
                          </p:cTn>
                        </p:par>
                      </p:childTnLst>
                    </p:cTn>
                  </p:par>
                </p:childTnLst>
              </p:cTn>
              <p:nextCondLst>
                <p:cond evt="onClick" delay="0">
                  <p:tgtEl>
                    <p:spTgt spid="469036"/>
                  </p:tgtEl>
                </p:cond>
              </p:nextCondLst>
            </p:seq>
          </p:childTnLst>
        </p:cTn>
      </p:par>
    </p:tnLst>
    <p:bldLst>
      <p:bldP spid="468999" grpId="0" bldLvl="0" animBg="1"/>
      <p:bldP spid="469033" grpId="0" bldLvl="0" animBg="1"/>
      <p:bldP spid="469034" grpId="0"/>
      <p:bldP spid="469035" grpId="0" bldLvl="0"/>
      <p:bldP spid="46903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type="body" idx="1"/>
          </p:nvPr>
        </p:nvSpPr>
        <p:spPr bwMode="auto">
          <a:xfrm>
            <a:off x="911424" y="836712"/>
            <a:ext cx="10657184" cy="461645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533400" indent="-533400">
              <a:lnSpc>
                <a:spcPct val="200000"/>
              </a:lnSpc>
              <a:buNone/>
            </a:pPr>
            <a:r>
              <a:rPr lang="en-US" altLang="zh-CN" dirty="0">
                <a:solidFill>
                  <a:srgbClr val="800000"/>
                </a:solidFill>
                <a:effectLst>
                  <a:outerShdw blurRad="38100" dist="38100" dir="2700000" algn="tl">
                    <a:srgbClr val="C0C0C0"/>
                  </a:outerShdw>
                </a:effectLst>
                <a:cs typeface="Arial" panose="020B0604020202020204" pitchFamily="34" charset="0"/>
              </a:rPr>
              <a:t>2</a:t>
            </a:r>
            <a:r>
              <a:rPr lang="zh-CN" altLang="en-US" dirty="0">
                <a:solidFill>
                  <a:srgbClr val="800000"/>
                </a:solidFill>
                <a:effectLst>
                  <a:outerShdw blurRad="38100" dist="38100" dir="2700000" algn="tl">
                    <a:srgbClr val="C0C0C0"/>
                  </a:outerShdw>
                </a:effectLst>
                <a:cs typeface="Arial" panose="020B0604020202020204" pitchFamily="34" charset="0"/>
              </a:rPr>
              <a:t>、作业注册</a:t>
            </a:r>
          </a:p>
          <a:p>
            <a:pPr marL="914400" lvl="1" indent="-457200">
              <a:spcBef>
                <a:spcPct val="40000"/>
              </a:spcBef>
              <a:buFontTx/>
              <a:buAutoNum type="circleNumDbPlain"/>
            </a:pPr>
            <a:r>
              <a:rPr lang="zh-CN" altLang="en-US" dirty="0">
                <a:solidFill>
                  <a:srgbClr val="0000CC"/>
                </a:solidFill>
                <a:effectLst>
                  <a:outerShdw blurRad="38100" dist="38100" dir="2700000" algn="tl">
                    <a:srgbClr val="C0C0C0"/>
                  </a:outerShdw>
                </a:effectLst>
              </a:rPr>
              <a:t>为每个作业创建作业控制块</a:t>
            </a:r>
            <a:r>
              <a:rPr lang="en-US" altLang="zh-CN" dirty="0">
                <a:solidFill>
                  <a:srgbClr val="0000CC"/>
                </a:solidFill>
                <a:effectLst>
                  <a:outerShdw blurRad="38100" dist="38100" dir="2700000" algn="tl">
                    <a:srgbClr val="C0C0C0"/>
                  </a:outerShdw>
                </a:effectLst>
              </a:rPr>
              <a:t>(JCB, Job Control Block)</a:t>
            </a:r>
          </a:p>
          <a:p>
            <a:pPr marL="1295400" lvl="2" indent="-381000">
              <a:spcBef>
                <a:spcPct val="40000"/>
              </a:spcBef>
              <a:buClr>
                <a:srgbClr val="FF6600"/>
              </a:buClr>
              <a:buFont typeface="Wingdings" panose="05000000000000000000" pitchFamily="2" charset="2"/>
              <a:buChar char="n"/>
            </a:pPr>
            <a:r>
              <a:rPr lang="en-US" altLang="zh-CN" sz="2400" dirty="0">
                <a:effectLst>
                  <a:outerShdw blurRad="38100" dist="38100" dir="2700000" algn="tl">
                    <a:srgbClr val="C0C0C0"/>
                  </a:outerShdw>
                </a:effectLst>
              </a:rPr>
              <a:t>JCB</a:t>
            </a:r>
            <a:r>
              <a:rPr lang="zh-CN" altLang="en-US" sz="2400" dirty="0">
                <a:effectLst>
                  <a:outerShdw blurRad="38100" dist="38100" dir="2700000" algn="tl">
                    <a:srgbClr val="C0C0C0"/>
                  </a:outerShdw>
                </a:effectLst>
              </a:rPr>
              <a:t>是系统中作业存在的唯一标志，是为管理作业设置的一个数据结构，里面记录作业相关信息，当作业退出系统时，</a:t>
            </a:r>
            <a:r>
              <a:rPr lang="en-US" altLang="zh-CN" sz="2400" dirty="0">
                <a:effectLst>
                  <a:outerShdw blurRad="38100" dist="38100" dir="2700000" algn="tl">
                    <a:srgbClr val="C0C0C0"/>
                  </a:outerShdw>
                </a:effectLst>
              </a:rPr>
              <a:t>JCB</a:t>
            </a:r>
            <a:r>
              <a:rPr lang="zh-CN" altLang="en-US" sz="2400" dirty="0">
                <a:effectLst>
                  <a:outerShdw blurRad="38100" dist="38100" dir="2700000" algn="tl">
                    <a:srgbClr val="C0C0C0"/>
                  </a:outerShdw>
                </a:effectLst>
              </a:rPr>
              <a:t>才被撤销。</a:t>
            </a:r>
          </a:p>
          <a:p>
            <a:pPr marL="1295400" lvl="2" indent="-381000">
              <a:spcBef>
                <a:spcPct val="40000"/>
              </a:spcBef>
              <a:buClr>
                <a:srgbClr val="FF6600"/>
              </a:buClr>
              <a:buFont typeface="Wingdings" panose="05000000000000000000" pitchFamily="2" charset="2"/>
              <a:buChar char="n"/>
            </a:pPr>
            <a:r>
              <a:rPr lang="en-US" altLang="zh-CN" sz="2400" dirty="0">
                <a:effectLst>
                  <a:outerShdw blurRad="38100" dist="38100" dir="2700000" algn="tl">
                    <a:srgbClr val="C0C0C0"/>
                  </a:outerShdw>
                </a:effectLst>
              </a:rPr>
              <a:t>JCB</a:t>
            </a:r>
            <a:r>
              <a:rPr lang="zh-CN" altLang="en-US" sz="2400" dirty="0">
                <a:effectLst>
                  <a:outerShdw blurRad="38100" dist="38100" dir="2700000" algn="tl">
                    <a:srgbClr val="C0C0C0"/>
                  </a:outerShdw>
                </a:effectLst>
              </a:rPr>
              <a:t>内容：</a:t>
            </a:r>
          </a:p>
          <a:p>
            <a:pPr marL="1752600" lvl="3" indent="-381000">
              <a:spcBef>
                <a:spcPct val="40000"/>
              </a:spcBef>
              <a:buClr>
                <a:srgbClr val="FF0000"/>
              </a:buClr>
              <a:buFont typeface="Wingdings" panose="05000000000000000000" pitchFamily="2" charset="2"/>
              <a:buChar char="Ø"/>
            </a:pPr>
            <a:r>
              <a:rPr lang="zh-CN" altLang="en-US" sz="2400" dirty="0"/>
              <a:t>标识信息：作业名，用户名，用户帐号；</a:t>
            </a:r>
          </a:p>
          <a:p>
            <a:pPr marL="1752600" lvl="3" indent="-381000">
              <a:spcBef>
                <a:spcPct val="40000"/>
              </a:spcBef>
              <a:buClr>
                <a:srgbClr val="FF0000"/>
              </a:buClr>
              <a:buFont typeface="Wingdings" panose="05000000000000000000" pitchFamily="2" charset="2"/>
              <a:buChar char="Ø"/>
            </a:pPr>
            <a:r>
              <a:rPr lang="zh-CN" altLang="en-US" sz="2400" dirty="0"/>
              <a:t>状态信息：提交、后备、执行、就绪、等待、完成；</a:t>
            </a:r>
          </a:p>
          <a:p>
            <a:pPr marL="1752600" lvl="3" indent="-381000">
              <a:spcBef>
                <a:spcPct val="40000"/>
              </a:spcBef>
              <a:buClr>
                <a:srgbClr val="FF0000"/>
              </a:buClr>
              <a:buFont typeface="Wingdings" panose="05000000000000000000" pitchFamily="2" charset="2"/>
              <a:buChar char="Ø"/>
            </a:pPr>
            <a:r>
              <a:rPr lang="zh-CN" altLang="en-US" sz="2400" dirty="0"/>
              <a:t>调度参数：优先级；</a:t>
            </a:r>
          </a:p>
          <a:p>
            <a:pPr marL="1752600" lvl="3" indent="-381000">
              <a:spcBef>
                <a:spcPct val="40000"/>
              </a:spcBef>
              <a:buClr>
                <a:srgbClr val="FF0000"/>
              </a:buClr>
              <a:buFont typeface="Wingdings" panose="05000000000000000000" pitchFamily="2" charset="2"/>
              <a:buChar char="Ø"/>
            </a:pPr>
            <a:r>
              <a:rPr lang="zh-CN" altLang="en-US" sz="2400" dirty="0"/>
              <a:t>资源需求量；</a:t>
            </a:r>
          </a:p>
          <a:p>
            <a:pPr marL="1752600" lvl="3" indent="-381000">
              <a:spcBef>
                <a:spcPct val="40000"/>
              </a:spcBef>
              <a:buClr>
                <a:srgbClr val="FF0000"/>
              </a:buClr>
              <a:buFont typeface="Wingdings" panose="05000000000000000000" pitchFamily="2" charset="2"/>
              <a:buChar char="Ø"/>
            </a:pPr>
            <a:r>
              <a:rPr lang="zh-CN" altLang="en-US" sz="2400" dirty="0"/>
              <a:t>其它控制信息。</a:t>
            </a:r>
          </a:p>
        </p:txBody>
      </p:sp>
      <p:sp>
        <p:nvSpPr>
          <p:cNvPr id="4" name="WordArt 4">
            <a:extLst>
              <a:ext uri="{FF2B5EF4-FFF2-40B4-BE49-F238E27FC236}">
                <a16:creationId xmlns:a16="http://schemas.microsoft.com/office/drawing/2014/main" id="{C535A85E-ABCB-4276-951C-9F612A1AE210}"/>
              </a:ext>
            </a:extLst>
          </p:cNvPr>
          <p:cNvSpPr>
            <a:spLocks noChangeArrowheads="1" noChangeShapeType="1" noTextEdit="1"/>
          </p:cNvSpPr>
          <p:nvPr/>
        </p:nvSpPr>
        <p:spPr bwMode="auto">
          <a:xfrm>
            <a:off x="479376" y="116632"/>
            <a:ext cx="4608513"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2.1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作业的组织和管理 </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13347">
                                            <p:txEl>
                                              <p:pRg st="0" end="0"/>
                                            </p:txEl>
                                          </p:spTgt>
                                        </p:tgtEl>
                                        <p:attrNameLst>
                                          <p:attrName>style.visibility</p:attrName>
                                        </p:attrNameLst>
                                      </p:cBhvr>
                                      <p:to>
                                        <p:strVal val="visible"/>
                                      </p:to>
                                    </p:set>
                                    <p:anim calcmode="lin" valueType="num">
                                      <p:cBhvr additive="base">
                                        <p:cTn id="7" dur="500" fill="hold"/>
                                        <p:tgtEl>
                                          <p:spTgt spid="313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334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13347">
                                            <p:txEl>
                                              <p:pRg st="1" end="1"/>
                                            </p:txEl>
                                          </p:spTgt>
                                        </p:tgtEl>
                                        <p:attrNameLst>
                                          <p:attrName>style.visibility</p:attrName>
                                        </p:attrNameLst>
                                      </p:cBhvr>
                                      <p:to>
                                        <p:strVal val="visible"/>
                                      </p:to>
                                    </p:set>
                                    <p:anim calcmode="lin" valueType="num">
                                      <p:cBhvr additive="base">
                                        <p:cTn id="12" dur="500" fill="hold"/>
                                        <p:tgtEl>
                                          <p:spTgt spid="31334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1334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313347">
                                            <p:txEl>
                                              <p:pRg st="2" end="2"/>
                                            </p:txEl>
                                          </p:spTgt>
                                        </p:tgtEl>
                                        <p:attrNameLst>
                                          <p:attrName>style.visibility</p:attrName>
                                        </p:attrNameLst>
                                      </p:cBhvr>
                                      <p:to>
                                        <p:strVal val="visible"/>
                                      </p:to>
                                    </p:set>
                                    <p:animEffect transition="in" filter="wipe(left)">
                                      <p:cBhvr>
                                        <p:cTn id="17" dur="500"/>
                                        <p:tgtEl>
                                          <p:spTgt spid="313347">
                                            <p:txEl>
                                              <p:pRg st="2" end="2"/>
                                            </p:txEl>
                                          </p:spTgt>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313347">
                                            <p:txEl>
                                              <p:pRg st="3" end="3"/>
                                            </p:txEl>
                                          </p:spTgt>
                                        </p:tgtEl>
                                        <p:attrNameLst>
                                          <p:attrName>style.visibility</p:attrName>
                                        </p:attrNameLst>
                                      </p:cBhvr>
                                      <p:to>
                                        <p:strVal val="visible"/>
                                      </p:to>
                                    </p:set>
                                    <p:animEffect transition="in" filter="wipe(left)">
                                      <p:cBhvr>
                                        <p:cTn id="21" dur="500"/>
                                        <p:tgtEl>
                                          <p:spTgt spid="313347">
                                            <p:txEl>
                                              <p:pRg st="3" end="3"/>
                                            </p:txEl>
                                          </p:spTgt>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313347">
                                            <p:txEl>
                                              <p:pRg st="4" end="4"/>
                                            </p:txEl>
                                          </p:spTgt>
                                        </p:tgtEl>
                                        <p:attrNameLst>
                                          <p:attrName>style.visibility</p:attrName>
                                        </p:attrNameLst>
                                      </p:cBhvr>
                                      <p:to>
                                        <p:strVal val="visible"/>
                                      </p:to>
                                    </p:set>
                                    <p:animEffect transition="in" filter="wipe(left)">
                                      <p:cBhvr>
                                        <p:cTn id="25" dur="500"/>
                                        <p:tgtEl>
                                          <p:spTgt spid="313347">
                                            <p:txEl>
                                              <p:pRg st="4" end="4"/>
                                            </p:txEl>
                                          </p:spTgt>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313347">
                                            <p:txEl>
                                              <p:pRg st="5" end="5"/>
                                            </p:txEl>
                                          </p:spTgt>
                                        </p:tgtEl>
                                        <p:attrNameLst>
                                          <p:attrName>style.visibility</p:attrName>
                                        </p:attrNameLst>
                                      </p:cBhvr>
                                      <p:to>
                                        <p:strVal val="visible"/>
                                      </p:to>
                                    </p:set>
                                    <p:animEffect transition="in" filter="wipe(left)">
                                      <p:cBhvr>
                                        <p:cTn id="29" dur="500"/>
                                        <p:tgtEl>
                                          <p:spTgt spid="313347">
                                            <p:txEl>
                                              <p:pRg st="5" end="5"/>
                                            </p:txEl>
                                          </p:spTgt>
                                        </p:tgtEl>
                                      </p:cBhvr>
                                    </p:animEffect>
                                  </p:childTnLst>
                                </p:cTn>
                              </p:par>
                            </p:childTnLst>
                          </p:cTn>
                        </p:par>
                        <p:par>
                          <p:cTn id="30" fill="hold">
                            <p:stCondLst>
                              <p:cond delay="3000"/>
                            </p:stCondLst>
                            <p:childTnLst>
                              <p:par>
                                <p:cTn id="31" presetID="22" presetClass="entr" presetSubtype="8" fill="hold" nodeType="afterEffect">
                                  <p:stCondLst>
                                    <p:cond delay="0"/>
                                  </p:stCondLst>
                                  <p:childTnLst>
                                    <p:set>
                                      <p:cBhvr>
                                        <p:cTn id="32" dur="1" fill="hold">
                                          <p:stCondLst>
                                            <p:cond delay="0"/>
                                          </p:stCondLst>
                                        </p:cTn>
                                        <p:tgtEl>
                                          <p:spTgt spid="313347">
                                            <p:txEl>
                                              <p:pRg st="6" end="6"/>
                                            </p:txEl>
                                          </p:spTgt>
                                        </p:tgtEl>
                                        <p:attrNameLst>
                                          <p:attrName>style.visibility</p:attrName>
                                        </p:attrNameLst>
                                      </p:cBhvr>
                                      <p:to>
                                        <p:strVal val="visible"/>
                                      </p:to>
                                    </p:set>
                                    <p:animEffect transition="in" filter="wipe(left)">
                                      <p:cBhvr>
                                        <p:cTn id="33" dur="500"/>
                                        <p:tgtEl>
                                          <p:spTgt spid="313347">
                                            <p:txEl>
                                              <p:pRg st="6" end="6"/>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13347">
                                            <p:txEl>
                                              <p:pRg st="7" end="7"/>
                                            </p:txEl>
                                          </p:spTgt>
                                        </p:tgtEl>
                                        <p:attrNameLst>
                                          <p:attrName>style.visibility</p:attrName>
                                        </p:attrNameLst>
                                      </p:cBhvr>
                                      <p:to>
                                        <p:strVal val="visible"/>
                                      </p:to>
                                    </p:set>
                                    <p:animEffect transition="in" filter="wipe(left)">
                                      <p:cBhvr>
                                        <p:cTn id="37" dur="500"/>
                                        <p:tgtEl>
                                          <p:spTgt spid="313347">
                                            <p:txEl>
                                              <p:pRg st="7" end="7"/>
                                            </p:txEl>
                                          </p:spTgt>
                                        </p:tgtEl>
                                      </p:cBhvr>
                                    </p:animEffect>
                                  </p:childTnLst>
                                </p:cTn>
                              </p:par>
                            </p:childTnLst>
                          </p:cTn>
                        </p:par>
                        <p:par>
                          <p:cTn id="38" fill="hold">
                            <p:stCondLst>
                              <p:cond delay="4000"/>
                            </p:stCondLst>
                            <p:childTnLst>
                              <p:par>
                                <p:cTn id="39" presetID="22" presetClass="entr" presetSubtype="8" fill="hold" nodeType="afterEffect">
                                  <p:stCondLst>
                                    <p:cond delay="0"/>
                                  </p:stCondLst>
                                  <p:childTnLst>
                                    <p:set>
                                      <p:cBhvr>
                                        <p:cTn id="40" dur="1" fill="hold">
                                          <p:stCondLst>
                                            <p:cond delay="0"/>
                                          </p:stCondLst>
                                        </p:cTn>
                                        <p:tgtEl>
                                          <p:spTgt spid="313347">
                                            <p:txEl>
                                              <p:pRg st="8" end="8"/>
                                            </p:txEl>
                                          </p:spTgt>
                                        </p:tgtEl>
                                        <p:attrNameLst>
                                          <p:attrName>style.visibility</p:attrName>
                                        </p:attrNameLst>
                                      </p:cBhvr>
                                      <p:to>
                                        <p:strVal val="visible"/>
                                      </p:to>
                                    </p:set>
                                    <p:animEffect transition="in" filter="wipe(left)">
                                      <p:cBhvr>
                                        <p:cTn id="41" dur="500"/>
                                        <p:tgtEl>
                                          <p:spTgt spid="3133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p:cNvSpPr>
            <a:spLocks noGrp="1" noChangeArrowheads="1"/>
          </p:cNvSpPr>
          <p:nvPr>
            <p:ph type="body" idx="1"/>
          </p:nvPr>
        </p:nvSpPr>
        <p:spPr bwMode="auto">
          <a:xfrm>
            <a:off x="983432" y="1656453"/>
            <a:ext cx="8569325" cy="6477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914400" lvl="1" indent="-457200">
              <a:buFontTx/>
              <a:buAutoNum type="circleNumDbPlain" startAt="2"/>
            </a:pPr>
            <a:r>
              <a:rPr lang="zh-CN" altLang="en-US" dirty="0">
                <a:solidFill>
                  <a:srgbClr val="0000CC"/>
                </a:solidFill>
                <a:effectLst>
                  <a:outerShdw blurRad="38100" dist="38100" dir="2700000" algn="tl">
                    <a:srgbClr val="C0C0C0"/>
                  </a:outerShdw>
                </a:effectLst>
              </a:rPr>
              <a:t>将作业放入作业后备队列</a:t>
            </a:r>
          </a:p>
        </p:txBody>
      </p:sp>
      <p:grpSp>
        <p:nvGrpSpPr>
          <p:cNvPr id="311349" name="Group 53"/>
          <p:cNvGrpSpPr/>
          <p:nvPr/>
        </p:nvGrpSpPr>
        <p:grpSpPr bwMode="auto">
          <a:xfrm>
            <a:off x="2060377" y="2481953"/>
            <a:ext cx="3675063" cy="2808288"/>
            <a:chOff x="383" y="1162"/>
            <a:chExt cx="2315" cy="1769"/>
          </a:xfrm>
        </p:grpSpPr>
        <p:sp>
          <p:nvSpPr>
            <p:cNvPr id="311300" name="Rectangle 4"/>
            <p:cNvSpPr>
              <a:spLocks noChangeArrowheads="1"/>
            </p:cNvSpPr>
            <p:nvPr/>
          </p:nvSpPr>
          <p:spPr bwMode="auto">
            <a:xfrm>
              <a:off x="385" y="1162"/>
              <a:ext cx="2313" cy="1769"/>
            </a:xfrm>
            <a:prstGeom prst="rect">
              <a:avLst/>
            </a:prstGeom>
            <a:solidFill>
              <a:schemeClr val="accent2"/>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ln>
                  <a:solidFill>
                    <a:srgbClr val="FFFFFF"/>
                  </a:solidFill>
                </a:ln>
                <a:solidFill>
                  <a:srgbClr val="FFFFFF"/>
                </a:solidFill>
                <a:effectLst/>
              </a:endParaRPr>
            </a:p>
          </p:txBody>
        </p:sp>
        <p:sp>
          <p:nvSpPr>
            <p:cNvPr id="311302" name="Rectangle 6"/>
            <p:cNvSpPr>
              <a:spLocks noChangeArrowheads="1"/>
            </p:cNvSpPr>
            <p:nvPr/>
          </p:nvSpPr>
          <p:spPr bwMode="auto">
            <a:xfrm>
              <a:off x="383" y="1162"/>
              <a:ext cx="604" cy="252"/>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zh-CN" altLang="en-US" sz="2000" b="1">
                  <a:ln>
                    <a:solidFill>
                      <a:srgbClr val="FF0000"/>
                    </a:solidFill>
                  </a:ln>
                  <a:solidFill>
                    <a:srgbClr val="FF0000"/>
                  </a:solidFill>
                  <a:effectLst/>
                </a:rPr>
                <a:t>输入井</a:t>
              </a:r>
            </a:p>
          </p:txBody>
        </p:sp>
        <p:sp>
          <p:nvSpPr>
            <p:cNvPr id="311324" name="Rectangle 28"/>
            <p:cNvSpPr>
              <a:spLocks noChangeArrowheads="1"/>
            </p:cNvSpPr>
            <p:nvPr/>
          </p:nvSpPr>
          <p:spPr bwMode="auto">
            <a:xfrm>
              <a:off x="521" y="1525"/>
              <a:ext cx="409" cy="318"/>
            </a:xfrm>
            <a:prstGeom prst="rect">
              <a:avLst/>
            </a:pr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a:solidFill>
                    <a:srgbClr val="0000CC"/>
                  </a:solidFill>
                  <a:miter lim="800000"/>
                  <a:headEnd/>
                  <a:tailEnd/>
                </a14:hiddenLine>
              </a:ext>
            </a:extLst>
          </p:spPr>
          <p:txBody>
            <a:bodyPr wrap="none" anchor="ctr"/>
            <a:lstStyle/>
            <a:p>
              <a:r>
                <a:rPr lang="en-US" altLang="zh-CN" sz="1800" b="1">
                  <a:ln>
                    <a:solidFill>
                      <a:srgbClr val="FFFFFF"/>
                    </a:solidFill>
                  </a:ln>
                  <a:solidFill>
                    <a:srgbClr val="FFFFFF"/>
                  </a:solidFill>
                  <a:effectLst/>
                </a:rPr>
                <a:t>Job1</a:t>
              </a:r>
            </a:p>
          </p:txBody>
        </p:sp>
        <p:sp>
          <p:nvSpPr>
            <p:cNvPr id="311325" name="Rectangle 29"/>
            <p:cNvSpPr>
              <a:spLocks noChangeArrowheads="1"/>
            </p:cNvSpPr>
            <p:nvPr/>
          </p:nvSpPr>
          <p:spPr bwMode="auto">
            <a:xfrm>
              <a:off x="1065" y="1525"/>
              <a:ext cx="409" cy="318"/>
            </a:xfrm>
            <a:prstGeom prst="rect">
              <a:avLst/>
            </a:pr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a:solidFill>
                    <a:srgbClr val="0000CC"/>
                  </a:solidFill>
                  <a:miter lim="800000"/>
                  <a:headEnd/>
                  <a:tailEnd/>
                </a14:hiddenLine>
              </a:ext>
            </a:extLst>
          </p:spPr>
          <p:txBody>
            <a:bodyPr wrap="none" anchor="ctr"/>
            <a:lstStyle/>
            <a:p>
              <a:r>
                <a:rPr lang="en-US" altLang="zh-CN" sz="1800" b="1">
                  <a:ln>
                    <a:solidFill>
                      <a:srgbClr val="FFFFFF"/>
                    </a:solidFill>
                  </a:ln>
                  <a:solidFill>
                    <a:srgbClr val="FFFFFF"/>
                  </a:solidFill>
                  <a:effectLst/>
                </a:rPr>
                <a:t>Job2</a:t>
              </a:r>
            </a:p>
          </p:txBody>
        </p:sp>
        <p:sp>
          <p:nvSpPr>
            <p:cNvPr id="311326" name="Rectangle 30"/>
            <p:cNvSpPr>
              <a:spLocks noChangeArrowheads="1"/>
            </p:cNvSpPr>
            <p:nvPr/>
          </p:nvSpPr>
          <p:spPr bwMode="auto">
            <a:xfrm>
              <a:off x="1609" y="1525"/>
              <a:ext cx="409" cy="318"/>
            </a:xfrm>
            <a:prstGeom prst="rect">
              <a:avLst/>
            </a:pr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a:solidFill>
                    <a:srgbClr val="0000CC"/>
                  </a:solidFill>
                  <a:miter lim="800000"/>
                  <a:headEnd/>
                  <a:tailEnd/>
                </a14:hiddenLine>
              </a:ext>
            </a:extLst>
          </p:spPr>
          <p:txBody>
            <a:bodyPr wrap="none" anchor="ctr"/>
            <a:lstStyle/>
            <a:p>
              <a:r>
                <a:rPr lang="en-US" altLang="zh-CN" sz="1800" b="1">
                  <a:ln>
                    <a:solidFill>
                      <a:srgbClr val="FFFFFF"/>
                    </a:solidFill>
                  </a:ln>
                  <a:solidFill>
                    <a:srgbClr val="FFFFFF"/>
                  </a:solidFill>
                  <a:effectLst/>
                </a:rPr>
                <a:t>Job3</a:t>
              </a:r>
            </a:p>
          </p:txBody>
        </p:sp>
        <p:sp>
          <p:nvSpPr>
            <p:cNvPr id="311327" name="Rectangle 31"/>
            <p:cNvSpPr>
              <a:spLocks noChangeArrowheads="1"/>
            </p:cNvSpPr>
            <p:nvPr/>
          </p:nvSpPr>
          <p:spPr bwMode="auto">
            <a:xfrm>
              <a:off x="2153" y="1525"/>
              <a:ext cx="409" cy="318"/>
            </a:xfrm>
            <a:prstGeom prst="rect">
              <a:avLst/>
            </a:pr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a:solidFill>
                    <a:srgbClr val="0000CC"/>
                  </a:solidFill>
                  <a:miter lim="800000"/>
                  <a:headEnd/>
                  <a:tailEnd/>
                </a14:hiddenLine>
              </a:ext>
            </a:extLst>
          </p:spPr>
          <p:txBody>
            <a:bodyPr wrap="none" anchor="ctr"/>
            <a:lstStyle/>
            <a:p>
              <a:r>
                <a:rPr lang="en-US" altLang="zh-CN" sz="1800" b="1">
                  <a:ln>
                    <a:solidFill>
                      <a:srgbClr val="FFFFFF"/>
                    </a:solidFill>
                  </a:ln>
                  <a:solidFill>
                    <a:srgbClr val="FFFFFF"/>
                  </a:solidFill>
                  <a:effectLst/>
                </a:rPr>
                <a:t>Job4</a:t>
              </a:r>
            </a:p>
          </p:txBody>
        </p:sp>
        <p:sp>
          <p:nvSpPr>
            <p:cNvPr id="311328" name="Rectangle 32"/>
            <p:cNvSpPr>
              <a:spLocks noChangeArrowheads="1"/>
            </p:cNvSpPr>
            <p:nvPr/>
          </p:nvSpPr>
          <p:spPr bwMode="auto">
            <a:xfrm>
              <a:off x="521" y="1978"/>
              <a:ext cx="409" cy="318"/>
            </a:xfrm>
            <a:prstGeom prst="rect">
              <a:avLst/>
            </a:pr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a:solidFill>
                    <a:srgbClr val="0000CC"/>
                  </a:solidFill>
                  <a:miter lim="800000"/>
                  <a:headEnd/>
                  <a:tailEnd/>
                </a14:hiddenLine>
              </a:ext>
            </a:extLst>
          </p:spPr>
          <p:txBody>
            <a:bodyPr wrap="none" anchor="ctr"/>
            <a:lstStyle/>
            <a:p>
              <a:r>
                <a:rPr lang="en-US" altLang="zh-CN" sz="1800" b="1">
                  <a:ln>
                    <a:solidFill>
                      <a:srgbClr val="FFFFFF"/>
                    </a:solidFill>
                  </a:ln>
                  <a:solidFill>
                    <a:srgbClr val="FFFFFF"/>
                  </a:solidFill>
                  <a:effectLst/>
                </a:rPr>
                <a:t>Job5</a:t>
              </a:r>
            </a:p>
          </p:txBody>
        </p:sp>
        <p:sp>
          <p:nvSpPr>
            <p:cNvPr id="311329" name="Rectangle 33"/>
            <p:cNvSpPr>
              <a:spLocks noChangeArrowheads="1"/>
            </p:cNvSpPr>
            <p:nvPr/>
          </p:nvSpPr>
          <p:spPr bwMode="auto">
            <a:xfrm>
              <a:off x="1065" y="1978"/>
              <a:ext cx="409" cy="318"/>
            </a:xfrm>
            <a:prstGeom prst="rect">
              <a:avLst/>
            </a:pr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a:solidFill>
                    <a:srgbClr val="0000CC"/>
                  </a:solidFill>
                  <a:miter lim="800000"/>
                  <a:headEnd/>
                  <a:tailEnd/>
                </a14:hiddenLine>
              </a:ext>
            </a:extLst>
          </p:spPr>
          <p:txBody>
            <a:bodyPr wrap="none" anchor="ctr"/>
            <a:lstStyle/>
            <a:p>
              <a:r>
                <a:rPr lang="en-US" altLang="zh-CN" sz="1800" b="1">
                  <a:ln>
                    <a:solidFill>
                      <a:srgbClr val="FFFFFF"/>
                    </a:solidFill>
                  </a:ln>
                  <a:solidFill>
                    <a:srgbClr val="FFFFFF"/>
                  </a:solidFill>
                  <a:effectLst/>
                </a:rPr>
                <a:t>Job6</a:t>
              </a:r>
            </a:p>
          </p:txBody>
        </p:sp>
        <p:sp>
          <p:nvSpPr>
            <p:cNvPr id="311330" name="Rectangle 34"/>
            <p:cNvSpPr>
              <a:spLocks noChangeArrowheads="1"/>
            </p:cNvSpPr>
            <p:nvPr/>
          </p:nvSpPr>
          <p:spPr bwMode="auto">
            <a:xfrm>
              <a:off x="1609" y="1978"/>
              <a:ext cx="409" cy="318"/>
            </a:xfrm>
            <a:prstGeom prst="rect">
              <a:avLst/>
            </a:pr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a:solidFill>
                    <a:srgbClr val="0000CC"/>
                  </a:solidFill>
                  <a:miter lim="800000"/>
                  <a:headEnd/>
                  <a:tailEnd/>
                </a14:hiddenLine>
              </a:ext>
            </a:extLst>
          </p:spPr>
          <p:txBody>
            <a:bodyPr wrap="none" anchor="ctr"/>
            <a:lstStyle/>
            <a:p>
              <a:r>
                <a:rPr lang="en-US" altLang="zh-CN" sz="1800" b="1">
                  <a:ln>
                    <a:solidFill>
                      <a:srgbClr val="FFFFFF"/>
                    </a:solidFill>
                  </a:ln>
                  <a:solidFill>
                    <a:srgbClr val="FFFFFF"/>
                  </a:solidFill>
                  <a:effectLst/>
                </a:rPr>
                <a:t>Job7</a:t>
              </a:r>
            </a:p>
          </p:txBody>
        </p:sp>
        <p:sp>
          <p:nvSpPr>
            <p:cNvPr id="311331" name="Rectangle 35"/>
            <p:cNvSpPr>
              <a:spLocks noChangeArrowheads="1"/>
            </p:cNvSpPr>
            <p:nvPr/>
          </p:nvSpPr>
          <p:spPr bwMode="auto">
            <a:xfrm>
              <a:off x="2153" y="1978"/>
              <a:ext cx="409" cy="318"/>
            </a:xfrm>
            <a:prstGeom prst="rect">
              <a:avLst/>
            </a:pr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a:solidFill>
                    <a:srgbClr val="0000CC"/>
                  </a:solidFill>
                  <a:miter lim="800000"/>
                  <a:headEnd/>
                  <a:tailEnd/>
                </a14:hiddenLine>
              </a:ext>
            </a:extLst>
          </p:spPr>
          <p:txBody>
            <a:bodyPr wrap="none" anchor="ctr"/>
            <a:lstStyle/>
            <a:p>
              <a:r>
                <a:rPr lang="en-US" altLang="zh-CN" sz="1800" b="1">
                  <a:ln>
                    <a:solidFill>
                      <a:srgbClr val="FFFFFF"/>
                    </a:solidFill>
                  </a:ln>
                  <a:solidFill>
                    <a:srgbClr val="FFFFFF"/>
                  </a:solidFill>
                  <a:effectLst/>
                </a:rPr>
                <a:t>Job8</a:t>
              </a:r>
            </a:p>
          </p:txBody>
        </p:sp>
        <p:sp>
          <p:nvSpPr>
            <p:cNvPr id="311332" name="Rectangle 36"/>
            <p:cNvSpPr>
              <a:spLocks noChangeArrowheads="1"/>
            </p:cNvSpPr>
            <p:nvPr/>
          </p:nvSpPr>
          <p:spPr bwMode="auto">
            <a:xfrm>
              <a:off x="521" y="2478"/>
              <a:ext cx="409" cy="318"/>
            </a:xfrm>
            <a:prstGeom prst="rect">
              <a:avLst/>
            </a:pr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a:solidFill>
                    <a:srgbClr val="0000CC"/>
                  </a:solidFill>
                  <a:miter lim="800000"/>
                  <a:headEnd/>
                  <a:tailEnd/>
                </a14:hiddenLine>
              </a:ext>
            </a:extLst>
          </p:spPr>
          <p:txBody>
            <a:bodyPr wrap="none" anchor="ctr"/>
            <a:lstStyle/>
            <a:p>
              <a:r>
                <a:rPr lang="en-US" altLang="zh-CN" sz="1800" b="1">
                  <a:ln>
                    <a:solidFill>
                      <a:srgbClr val="FFFFFF"/>
                    </a:solidFill>
                  </a:ln>
                  <a:solidFill>
                    <a:srgbClr val="FFFFFF"/>
                  </a:solidFill>
                  <a:effectLst/>
                </a:rPr>
                <a:t>Job9</a:t>
              </a:r>
            </a:p>
          </p:txBody>
        </p:sp>
        <p:sp>
          <p:nvSpPr>
            <p:cNvPr id="311333" name="Rectangle 37"/>
            <p:cNvSpPr>
              <a:spLocks noChangeArrowheads="1"/>
            </p:cNvSpPr>
            <p:nvPr/>
          </p:nvSpPr>
          <p:spPr bwMode="auto">
            <a:xfrm>
              <a:off x="1065" y="2478"/>
              <a:ext cx="409" cy="318"/>
            </a:xfrm>
            <a:prstGeom prst="rect">
              <a:avLst/>
            </a:pr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a:solidFill>
                    <a:srgbClr val="0000CC"/>
                  </a:solidFill>
                  <a:miter lim="800000"/>
                  <a:headEnd/>
                  <a:tailEnd/>
                </a14:hiddenLine>
              </a:ext>
            </a:extLst>
          </p:spPr>
          <p:txBody>
            <a:bodyPr wrap="none" anchor="ctr"/>
            <a:lstStyle/>
            <a:p>
              <a:r>
                <a:rPr lang="en-US" altLang="zh-CN" sz="1800" b="1">
                  <a:ln>
                    <a:solidFill>
                      <a:srgbClr val="FFFFFF"/>
                    </a:solidFill>
                  </a:ln>
                  <a:solidFill>
                    <a:srgbClr val="FFFFFF"/>
                  </a:solidFill>
                  <a:effectLst/>
                </a:rPr>
                <a:t>Job10</a:t>
              </a:r>
            </a:p>
          </p:txBody>
        </p:sp>
        <p:sp>
          <p:nvSpPr>
            <p:cNvPr id="311334" name="Rectangle 38"/>
            <p:cNvSpPr>
              <a:spLocks noChangeArrowheads="1"/>
            </p:cNvSpPr>
            <p:nvPr/>
          </p:nvSpPr>
          <p:spPr bwMode="auto">
            <a:xfrm>
              <a:off x="1609" y="2478"/>
              <a:ext cx="409" cy="318"/>
            </a:xfrm>
            <a:prstGeom prst="rect">
              <a:avLst/>
            </a:pr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a:solidFill>
                    <a:srgbClr val="0000CC"/>
                  </a:solidFill>
                  <a:miter lim="800000"/>
                  <a:headEnd/>
                  <a:tailEnd/>
                </a14:hiddenLine>
              </a:ext>
            </a:extLst>
          </p:spPr>
          <p:txBody>
            <a:bodyPr wrap="none" anchor="ctr"/>
            <a:lstStyle/>
            <a:p>
              <a:r>
                <a:rPr lang="en-US" altLang="zh-CN" sz="1800" b="1">
                  <a:ln>
                    <a:solidFill>
                      <a:srgbClr val="FFFFFF"/>
                    </a:solidFill>
                  </a:ln>
                  <a:solidFill>
                    <a:srgbClr val="FFFFFF"/>
                  </a:solidFill>
                  <a:effectLst/>
                </a:rPr>
                <a:t>Job11</a:t>
              </a:r>
            </a:p>
          </p:txBody>
        </p:sp>
        <p:sp>
          <p:nvSpPr>
            <p:cNvPr id="311335" name="Rectangle 39"/>
            <p:cNvSpPr>
              <a:spLocks noChangeArrowheads="1"/>
            </p:cNvSpPr>
            <p:nvPr/>
          </p:nvSpPr>
          <p:spPr bwMode="auto">
            <a:xfrm>
              <a:off x="2153" y="2478"/>
              <a:ext cx="409" cy="318"/>
            </a:xfrm>
            <a:prstGeom prst="rect">
              <a:avLst/>
            </a:prstGeom>
            <a:solidFill>
              <a:schemeClr val="bg1"/>
            </a:solidFill>
            <a:ln>
              <a:noFill/>
            </a:ln>
            <a:effectLst>
              <a:prstShdw prst="shdw17" dist="17961" dir="2700000">
                <a:schemeClr val="bg1">
                  <a:gamma/>
                  <a:shade val="60000"/>
                  <a:invGamma/>
                </a:schemeClr>
              </a:prstShdw>
            </a:effectLst>
            <a:extLst>
              <a:ext uri="{91240B29-F687-4F45-9708-019B960494DF}">
                <a14:hiddenLine xmlns:a14="http://schemas.microsoft.com/office/drawing/2010/main" w="9525">
                  <a:solidFill>
                    <a:srgbClr val="0000CC"/>
                  </a:solidFill>
                  <a:miter lim="800000"/>
                  <a:headEnd/>
                  <a:tailEnd/>
                </a14:hiddenLine>
              </a:ext>
            </a:extLst>
          </p:spPr>
          <p:txBody>
            <a:bodyPr wrap="none" anchor="ctr"/>
            <a:lstStyle/>
            <a:p>
              <a:r>
                <a:rPr lang="en-US" altLang="zh-CN" sz="1800" b="1">
                  <a:ln>
                    <a:solidFill>
                      <a:srgbClr val="FFFFFF"/>
                    </a:solidFill>
                  </a:ln>
                  <a:solidFill>
                    <a:srgbClr val="FFFFFF"/>
                  </a:solidFill>
                  <a:effectLst/>
                </a:rPr>
                <a:t>Job12</a:t>
              </a:r>
            </a:p>
          </p:txBody>
        </p:sp>
      </p:grpSp>
      <p:grpSp>
        <p:nvGrpSpPr>
          <p:cNvPr id="311351" name="Group 55"/>
          <p:cNvGrpSpPr/>
          <p:nvPr/>
        </p:nvGrpSpPr>
        <p:grpSpPr bwMode="auto">
          <a:xfrm>
            <a:off x="6024364" y="2348880"/>
            <a:ext cx="4320108" cy="2852667"/>
            <a:chOff x="2789" y="1184"/>
            <a:chExt cx="2495" cy="1657"/>
          </a:xfrm>
        </p:grpSpPr>
        <p:sp>
          <p:nvSpPr>
            <p:cNvPr id="311345" name="AutoShape 49"/>
            <p:cNvSpPr>
              <a:spLocks noChangeArrowheads="1"/>
            </p:cNvSpPr>
            <p:nvPr/>
          </p:nvSpPr>
          <p:spPr bwMode="auto">
            <a:xfrm>
              <a:off x="2789" y="1888"/>
              <a:ext cx="318" cy="317"/>
            </a:xfrm>
            <a:prstGeom prst="rightArrow">
              <a:avLst>
                <a:gd name="adj1" fmla="val 50000"/>
                <a:gd name="adj2" fmla="val 25079"/>
              </a:avLst>
            </a:prstGeom>
            <a:solidFill>
              <a:srgbClr val="FF3300"/>
            </a:solidFill>
            <a:ln w="9525">
              <a:solidFill>
                <a:srgbClr val="FF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FF0000"/>
                </a:solidFill>
                <a:effectLst/>
              </a:endParaRPr>
            </a:p>
          </p:txBody>
        </p:sp>
        <p:grpSp>
          <p:nvGrpSpPr>
            <p:cNvPr id="311350" name="Group 54"/>
            <p:cNvGrpSpPr/>
            <p:nvPr/>
          </p:nvGrpSpPr>
          <p:grpSpPr bwMode="auto">
            <a:xfrm>
              <a:off x="3243" y="1184"/>
              <a:ext cx="2041" cy="1657"/>
              <a:chOff x="3243" y="1184"/>
              <a:chExt cx="2041" cy="1657"/>
            </a:xfrm>
          </p:grpSpPr>
          <p:sp>
            <p:nvSpPr>
              <p:cNvPr id="311303" name="Rectangle 7"/>
              <p:cNvSpPr>
                <a:spLocks noChangeArrowheads="1"/>
              </p:cNvSpPr>
              <p:nvPr/>
            </p:nvSpPr>
            <p:spPr bwMode="auto">
              <a:xfrm>
                <a:off x="3243" y="1570"/>
                <a:ext cx="409" cy="318"/>
              </a:xfrm>
              <a:prstGeom prst="rect">
                <a:avLst/>
              </a:prstGeom>
              <a:solidFill>
                <a:srgbClr val="0404BC"/>
              </a:solidFill>
              <a:ln>
                <a:noFill/>
              </a:ln>
              <a:effectLst>
                <a:prstShdw prst="shdw17" dist="17961" dir="2700000">
                  <a:srgbClr val="33CCCC">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r>
                  <a:rPr lang="en-US" altLang="zh-CN" sz="1800" b="1">
                    <a:solidFill>
                      <a:srgbClr val="FFFFFF"/>
                    </a:solidFill>
                    <a:effectLst/>
                  </a:rPr>
                  <a:t>Job1</a:t>
                </a:r>
              </a:p>
            </p:txBody>
          </p:sp>
          <p:sp>
            <p:nvSpPr>
              <p:cNvPr id="311304" name="Rectangle 8"/>
              <p:cNvSpPr>
                <a:spLocks noChangeArrowheads="1"/>
              </p:cNvSpPr>
              <p:nvPr/>
            </p:nvSpPr>
            <p:spPr bwMode="auto">
              <a:xfrm>
                <a:off x="3787" y="1570"/>
                <a:ext cx="409" cy="318"/>
              </a:xfrm>
              <a:prstGeom prst="rect">
                <a:avLst/>
              </a:prstGeom>
              <a:solidFill>
                <a:srgbClr val="0404BC"/>
              </a:solidFill>
              <a:ln>
                <a:noFill/>
              </a:ln>
              <a:effectLst>
                <a:prstShdw prst="shdw17" dist="17961" dir="2700000">
                  <a:srgbClr val="33CCCC">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r>
                  <a:rPr lang="en-US" altLang="zh-CN" sz="1800" b="1">
                    <a:solidFill>
                      <a:srgbClr val="FFFFFF"/>
                    </a:solidFill>
                    <a:effectLst/>
                  </a:rPr>
                  <a:t>Job2</a:t>
                </a:r>
              </a:p>
            </p:txBody>
          </p:sp>
          <p:sp>
            <p:nvSpPr>
              <p:cNvPr id="311305" name="Rectangle 9"/>
              <p:cNvSpPr>
                <a:spLocks noChangeArrowheads="1"/>
              </p:cNvSpPr>
              <p:nvPr/>
            </p:nvSpPr>
            <p:spPr bwMode="auto">
              <a:xfrm>
                <a:off x="4331" y="1570"/>
                <a:ext cx="409" cy="318"/>
              </a:xfrm>
              <a:prstGeom prst="rect">
                <a:avLst/>
              </a:prstGeom>
              <a:solidFill>
                <a:srgbClr val="0404BC"/>
              </a:solidFill>
              <a:ln>
                <a:noFill/>
              </a:ln>
              <a:effectLst>
                <a:prstShdw prst="shdw17" dist="17961" dir="2700000">
                  <a:srgbClr val="33CCCC">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r>
                  <a:rPr lang="en-US" altLang="zh-CN" sz="1800" b="1">
                    <a:solidFill>
                      <a:srgbClr val="FFFFFF"/>
                    </a:solidFill>
                    <a:effectLst/>
                  </a:rPr>
                  <a:t>Job3</a:t>
                </a:r>
              </a:p>
            </p:txBody>
          </p:sp>
          <p:sp>
            <p:nvSpPr>
              <p:cNvPr id="311306" name="Rectangle 10"/>
              <p:cNvSpPr>
                <a:spLocks noChangeArrowheads="1"/>
              </p:cNvSpPr>
              <p:nvPr/>
            </p:nvSpPr>
            <p:spPr bwMode="auto">
              <a:xfrm>
                <a:off x="4875" y="1570"/>
                <a:ext cx="409" cy="318"/>
              </a:xfrm>
              <a:prstGeom prst="rect">
                <a:avLst/>
              </a:prstGeom>
              <a:solidFill>
                <a:srgbClr val="0404BC"/>
              </a:solidFill>
              <a:ln>
                <a:noFill/>
              </a:ln>
              <a:effectLst>
                <a:prstShdw prst="shdw17" dist="17961" dir="2700000">
                  <a:srgbClr val="33CCCC">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r>
                  <a:rPr lang="en-US" altLang="zh-CN" sz="1800" b="1">
                    <a:solidFill>
                      <a:srgbClr val="FFFFFF"/>
                    </a:solidFill>
                    <a:effectLst/>
                  </a:rPr>
                  <a:t>Job4</a:t>
                </a:r>
              </a:p>
            </p:txBody>
          </p:sp>
          <p:sp>
            <p:nvSpPr>
              <p:cNvPr id="311307" name="Rectangle 11"/>
              <p:cNvSpPr>
                <a:spLocks noChangeArrowheads="1"/>
              </p:cNvSpPr>
              <p:nvPr/>
            </p:nvSpPr>
            <p:spPr bwMode="auto">
              <a:xfrm>
                <a:off x="3243" y="2023"/>
                <a:ext cx="409" cy="318"/>
              </a:xfrm>
              <a:prstGeom prst="rect">
                <a:avLst/>
              </a:prstGeom>
              <a:solidFill>
                <a:srgbClr val="0404BC"/>
              </a:solidFill>
              <a:ln>
                <a:noFill/>
              </a:ln>
              <a:effectLst>
                <a:prstShdw prst="shdw17" dist="17961" dir="2700000">
                  <a:srgbClr val="33CCCC">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r>
                  <a:rPr lang="en-US" altLang="zh-CN" sz="1800" b="1">
                    <a:solidFill>
                      <a:srgbClr val="FFFFFF"/>
                    </a:solidFill>
                    <a:effectLst/>
                  </a:rPr>
                  <a:t>Job5</a:t>
                </a:r>
              </a:p>
            </p:txBody>
          </p:sp>
          <p:sp>
            <p:nvSpPr>
              <p:cNvPr id="311308" name="Rectangle 12"/>
              <p:cNvSpPr>
                <a:spLocks noChangeArrowheads="1"/>
              </p:cNvSpPr>
              <p:nvPr/>
            </p:nvSpPr>
            <p:spPr bwMode="auto">
              <a:xfrm>
                <a:off x="3787" y="2023"/>
                <a:ext cx="409" cy="318"/>
              </a:xfrm>
              <a:prstGeom prst="rect">
                <a:avLst/>
              </a:prstGeom>
              <a:solidFill>
                <a:srgbClr val="0404BC"/>
              </a:solidFill>
              <a:ln>
                <a:noFill/>
              </a:ln>
              <a:effectLst>
                <a:prstShdw prst="shdw17" dist="17961" dir="2700000">
                  <a:srgbClr val="33CCCC">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r>
                  <a:rPr lang="en-US" altLang="zh-CN" sz="1800" b="1">
                    <a:solidFill>
                      <a:srgbClr val="FFFFFF"/>
                    </a:solidFill>
                    <a:effectLst/>
                  </a:rPr>
                  <a:t>Job6</a:t>
                </a:r>
              </a:p>
            </p:txBody>
          </p:sp>
          <p:sp>
            <p:nvSpPr>
              <p:cNvPr id="311309" name="Rectangle 13"/>
              <p:cNvSpPr>
                <a:spLocks noChangeArrowheads="1"/>
              </p:cNvSpPr>
              <p:nvPr/>
            </p:nvSpPr>
            <p:spPr bwMode="auto">
              <a:xfrm>
                <a:off x="4331" y="2023"/>
                <a:ext cx="409" cy="318"/>
              </a:xfrm>
              <a:prstGeom prst="rect">
                <a:avLst/>
              </a:prstGeom>
              <a:solidFill>
                <a:srgbClr val="0404BC"/>
              </a:solidFill>
              <a:ln>
                <a:noFill/>
              </a:ln>
              <a:effectLst>
                <a:prstShdw prst="shdw17" dist="17961" dir="2700000">
                  <a:srgbClr val="33CCCC">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r>
                  <a:rPr lang="en-US" altLang="zh-CN" sz="1800" b="1" dirty="0">
                    <a:solidFill>
                      <a:srgbClr val="FFFFFF"/>
                    </a:solidFill>
                    <a:effectLst/>
                  </a:rPr>
                  <a:t>Job7</a:t>
                </a:r>
              </a:p>
            </p:txBody>
          </p:sp>
          <p:sp>
            <p:nvSpPr>
              <p:cNvPr id="311310" name="Rectangle 14"/>
              <p:cNvSpPr>
                <a:spLocks noChangeArrowheads="1"/>
              </p:cNvSpPr>
              <p:nvPr/>
            </p:nvSpPr>
            <p:spPr bwMode="auto">
              <a:xfrm>
                <a:off x="4875" y="2023"/>
                <a:ext cx="409" cy="318"/>
              </a:xfrm>
              <a:prstGeom prst="rect">
                <a:avLst/>
              </a:prstGeom>
              <a:solidFill>
                <a:srgbClr val="0404BC"/>
              </a:solidFill>
              <a:ln>
                <a:noFill/>
              </a:ln>
              <a:effectLst>
                <a:prstShdw prst="shdw17" dist="17961" dir="2700000">
                  <a:srgbClr val="33CCCC">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r>
                  <a:rPr lang="en-US" altLang="zh-CN" sz="1800" b="1">
                    <a:solidFill>
                      <a:srgbClr val="FFFFFF"/>
                    </a:solidFill>
                    <a:effectLst/>
                  </a:rPr>
                  <a:t>Job8</a:t>
                </a:r>
              </a:p>
            </p:txBody>
          </p:sp>
          <p:sp>
            <p:nvSpPr>
              <p:cNvPr id="311311" name="Rectangle 15"/>
              <p:cNvSpPr>
                <a:spLocks noChangeArrowheads="1"/>
              </p:cNvSpPr>
              <p:nvPr/>
            </p:nvSpPr>
            <p:spPr bwMode="auto">
              <a:xfrm>
                <a:off x="3243" y="2523"/>
                <a:ext cx="409" cy="318"/>
              </a:xfrm>
              <a:prstGeom prst="rect">
                <a:avLst/>
              </a:prstGeom>
              <a:solidFill>
                <a:srgbClr val="0404BC"/>
              </a:solidFill>
              <a:ln>
                <a:noFill/>
              </a:ln>
              <a:effectLst>
                <a:prstShdw prst="shdw17" dist="17961" dir="2700000">
                  <a:srgbClr val="33CCCC">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r>
                  <a:rPr lang="en-US" altLang="zh-CN" sz="1800" b="1">
                    <a:solidFill>
                      <a:srgbClr val="FFFFFF"/>
                    </a:solidFill>
                    <a:effectLst/>
                  </a:rPr>
                  <a:t>Job9</a:t>
                </a:r>
              </a:p>
            </p:txBody>
          </p:sp>
          <p:sp>
            <p:nvSpPr>
              <p:cNvPr id="311312" name="Rectangle 16"/>
              <p:cNvSpPr>
                <a:spLocks noChangeArrowheads="1"/>
              </p:cNvSpPr>
              <p:nvPr/>
            </p:nvSpPr>
            <p:spPr bwMode="auto">
              <a:xfrm>
                <a:off x="3787" y="2523"/>
                <a:ext cx="409" cy="318"/>
              </a:xfrm>
              <a:prstGeom prst="rect">
                <a:avLst/>
              </a:prstGeom>
              <a:solidFill>
                <a:srgbClr val="0404BC"/>
              </a:solidFill>
              <a:ln>
                <a:noFill/>
              </a:ln>
              <a:effectLst>
                <a:prstShdw prst="shdw17" dist="17961" dir="2700000">
                  <a:srgbClr val="33CCCC">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r>
                  <a:rPr lang="en-US" altLang="zh-CN" sz="1800" b="1">
                    <a:solidFill>
                      <a:srgbClr val="FFFFFF"/>
                    </a:solidFill>
                    <a:effectLst/>
                  </a:rPr>
                  <a:t>Job10</a:t>
                </a:r>
              </a:p>
            </p:txBody>
          </p:sp>
          <p:sp>
            <p:nvSpPr>
              <p:cNvPr id="311313" name="Rectangle 17"/>
              <p:cNvSpPr>
                <a:spLocks noChangeArrowheads="1"/>
              </p:cNvSpPr>
              <p:nvPr/>
            </p:nvSpPr>
            <p:spPr bwMode="auto">
              <a:xfrm>
                <a:off x="4331" y="2523"/>
                <a:ext cx="409" cy="318"/>
              </a:xfrm>
              <a:prstGeom prst="rect">
                <a:avLst/>
              </a:prstGeom>
              <a:solidFill>
                <a:srgbClr val="0404BC"/>
              </a:solidFill>
              <a:ln>
                <a:noFill/>
              </a:ln>
              <a:effectLst>
                <a:prstShdw prst="shdw17" dist="17961" dir="2700000">
                  <a:srgbClr val="33CCCC">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r>
                  <a:rPr lang="en-US" altLang="zh-CN" sz="1800" b="1">
                    <a:solidFill>
                      <a:srgbClr val="FFFFFF"/>
                    </a:solidFill>
                    <a:effectLst/>
                  </a:rPr>
                  <a:t>Job11</a:t>
                </a:r>
              </a:p>
            </p:txBody>
          </p:sp>
          <p:sp>
            <p:nvSpPr>
              <p:cNvPr id="311314" name="Rectangle 18"/>
              <p:cNvSpPr>
                <a:spLocks noChangeArrowheads="1"/>
              </p:cNvSpPr>
              <p:nvPr/>
            </p:nvSpPr>
            <p:spPr bwMode="auto">
              <a:xfrm>
                <a:off x="4875" y="2523"/>
                <a:ext cx="409" cy="318"/>
              </a:xfrm>
              <a:prstGeom prst="rect">
                <a:avLst/>
              </a:prstGeom>
              <a:solidFill>
                <a:srgbClr val="0404BC"/>
              </a:solidFill>
              <a:ln>
                <a:noFill/>
              </a:ln>
              <a:effectLst>
                <a:prstShdw prst="shdw17" dist="17961" dir="2700000">
                  <a:srgbClr val="33CCCC">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r>
                  <a:rPr lang="en-US" altLang="zh-CN" sz="1800" b="1">
                    <a:solidFill>
                      <a:srgbClr val="FFFFFF"/>
                    </a:solidFill>
                    <a:effectLst/>
                  </a:rPr>
                  <a:t>Job12</a:t>
                </a:r>
              </a:p>
            </p:txBody>
          </p:sp>
          <p:sp>
            <p:nvSpPr>
              <p:cNvPr id="311315" name="Line 19"/>
              <p:cNvSpPr>
                <a:spLocks noChangeShapeType="1"/>
              </p:cNvSpPr>
              <p:nvPr/>
            </p:nvSpPr>
            <p:spPr bwMode="auto">
              <a:xfrm>
                <a:off x="3651" y="1752"/>
                <a:ext cx="136" cy="0"/>
              </a:xfrm>
              <a:prstGeom prst="line">
                <a:avLst/>
              </a:prstGeom>
              <a:noFill/>
              <a:ln w="28575">
                <a:solidFill>
                  <a:schemeClr val="bg1"/>
                </a:solidFill>
                <a:round/>
                <a:tailEnd type="triangle" w="med" len="me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11316" name="Line 20"/>
              <p:cNvSpPr>
                <a:spLocks noChangeShapeType="1"/>
              </p:cNvSpPr>
              <p:nvPr/>
            </p:nvSpPr>
            <p:spPr bwMode="auto">
              <a:xfrm>
                <a:off x="4195" y="1752"/>
                <a:ext cx="136" cy="0"/>
              </a:xfrm>
              <a:prstGeom prst="line">
                <a:avLst/>
              </a:prstGeom>
              <a:noFill/>
              <a:ln w="28575">
                <a:solidFill>
                  <a:schemeClr val="bg1"/>
                </a:solidFill>
                <a:round/>
                <a:tailEnd type="triangle" w="med" len="me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11317" name="Line 21"/>
              <p:cNvSpPr>
                <a:spLocks noChangeShapeType="1"/>
              </p:cNvSpPr>
              <p:nvPr/>
            </p:nvSpPr>
            <p:spPr bwMode="auto">
              <a:xfrm>
                <a:off x="4739" y="1752"/>
                <a:ext cx="136" cy="0"/>
              </a:xfrm>
              <a:prstGeom prst="line">
                <a:avLst/>
              </a:prstGeom>
              <a:noFill/>
              <a:ln w="28575">
                <a:solidFill>
                  <a:schemeClr val="bg1"/>
                </a:solidFill>
                <a:round/>
                <a:tailEnd type="triangle" w="med" len="me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11318" name="Line 22"/>
              <p:cNvSpPr>
                <a:spLocks noChangeShapeType="1"/>
              </p:cNvSpPr>
              <p:nvPr/>
            </p:nvSpPr>
            <p:spPr bwMode="auto">
              <a:xfrm>
                <a:off x="4739" y="2205"/>
                <a:ext cx="136" cy="0"/>
              </a:xfrm>
              <a:prstGeom prst="line">
                <a:avLst/>
              </a:prstGeom>
              <a:noFill/>
              <a:ln w="28575">
                <a:solidFill>
                  <a:schemeClr val="bg1"/>
                </a:solidFill>
                <a:round/>
                <a:tailEnd type="triangle" w="med" len="me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11319" name="Line 23"/>
              <p:cNvSpPr>
                <a:spLocks noChangeShapeType="1"/>
              </p:cNvSpPr>
              <p:nvPr/>
            </p:nvSpPr>
            <p:spPr bwMode="auto">
              <a:xfrm>
                <a:off x="4195" y="2205"/>
                <a:ext cx="136" cy="0"/>
              </a:xfrm>
              <a:prstGeom prst="line">
                <a:avLst/>
              </a:prstGeom>
              <a:noFill/>
              <a:ln w="28575">
                <a:solidFill>
                  <a:schemeClr val="bg1"/>
                </a:solidFill>
                <a:round/>
                <a:tailEnd type="triangle" w="med" len="me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11320" name="Line 24"/>
              <p:cNvSpPr>
                <a:spLocks noChangeShapeType="1"/>
              </p:cNvSpPr>
              <p:nvPr/>
            </p:nvSpPr>
            <p:spPr bwMode="auto">
              <a:xfrm>
                <a:off x="3651" y="2205"/>
                <a:ext cx="136" cy="0"/>
              </a:xfrm>
              <a:prstGeom prst="line">
                <a:avLst/>
              </a:prstGeom>
              <a:noFill/>
              <a:ln w="28575">
                <a:solidFill>
                  <a:schemeClr val="bg1"/>
                </a:solidFill>
                <a:round/>
                <a:tailEnd type="triangle" w="med" len="me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11321" name="Line 25"/>
              <p:cNvSpPr>
                <a:spLocks noChangeShapeType="1"/>
              </p:cNvSpPr>
              <p:nvPr/>
            </p:nvSpPr>
            <p:spPr bwMode="auto">
              <a:xfrm>
                <a:off x="3651" y="2704"/>
                <a:ext cx="136" cy="0"/>
              </a:xfrm>
              <a:prstGeom prst="line">
                <a:avLst/>
              </a:prstGeom>
              <a:noFill/>
              <a:ln w="28575">
                <a:solidFill>
                  <a:schemeClr val="bg1"/>
                </a:solidFill>
                <a:round/>
                <a:tailEnd type="triangle" w="med" len="me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11322" name="Line 26"/>
              <p:cNvSpPr>
                <a:spLocks noChangeShapeType="1"/>
              </p:cNvSpPr>
              <p:nvPr/>
            </p:nvSpPr>
            <p:spPr bwMode="auto">
              <a:xfrm>
                <a:off x="4195" y="2704"/>
                <a:ext cx="136" cy="0"/>
              </a:xfrm>
              <a:prstGeom prst="line">
                <a:avLst/>
              </a:prstGeom>
              <a:noFill/>
              <a:ln w="28575">
                <a:solidFill>
                  <a:schemeClr val="bg1"/>
                </a:solidFill>
                <a:round/>
                <a:tailEnd type="triangle" w="med" len="me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11323" name="Line 27"/>
              <p:cNvSpPr>
                <a:spLocks noChangeShapeType="1"/>
              </p:cNvSpPr>
              <p:nvPr/>
            </p:nvSpPr>
            <p:spPr bwMode="auto">
              <a:xfrm>
                <a:off x="4739" y="2704"/>
                <a:ext cx="136" cy="0"/>
              </a:xfrm>
              <a:prstGeom prst="line">
                <a:avLst/>
              </a:prstGeom>
              <a:noFill/>
              <a:ln w="28575">
                <a:solidFill>
                  <a:schemeClr val="bg1"/>
                </a:solidFill>
                <a:round/>
                <a:tailEnd type="triangle" w="med" len="med"/>
              </a:ln>
              <a:effectLst>
                <a:prstShdw prst="shdw17" dist="17961" dir="2700000">
                  <a:schemeClr val="bg1">
                    <a:gamma/>
                    <a:shade val="60000"/>
                    <a:invGamma/>
                  </a:schemeClr>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11346" name="Rectangle 50"/>
              <p:cNvSpPr>
                <a:spLocks noChangeArrowheads="1"/>
              </p:cNvSpPr>
              <p:nvPr/>
            </p:nvSpPr>
            <p:spPr bwMode="auto">
              <a:xfrm>
                <a:off x="3834" y="1184"/>
                <a:ext cx="758" cy="251"/>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pPr>
                  <a:spcBef>
                    <a:spcPct val="20000"/>
                  </a:spcBef>
                </a:pPr>
                <a:r>
                  <a:rPr lang="zh-CN" altLang="en-US" sz="2000" b="1" dirty="0">
                    <a:solidFill>
                      <a:srgbClr val="FF0000"/>
                    </a:solidFill>
                    <a:effectLst/>
                  </a:rPr>
                  <a:t>后备队列</a:t>
                </a:r>
              </a:p>
            </p:txBody>
          </p:sp>
        </p:grpSp>
      </p:grpSp>
      <p:sp>
        <p:nvSpPr>
          <p:cNvPr id="44" name="WordArt 4">
            <a:extLst>
              <a:ext uri="{FF2B5EF4-FFF2-40B4-BE49-F238E27FC236}">
                <a16:creationId xmlns:a16="http://schemas.microsoft.com/office/drawing/2014/main" id="{F6149619-29D6-4408-B489-7DEC671504BF}"/>
              </a:ext>
            </a:extLst>
          </p:cNvPr>
          <p:cNvSpPr>
            <a:spLocks noChangeArrowheads="1" noChangeShapeType="1" noTextEdit="1"/>
          </p:cNvSpPr>
          <p:nvPr/>
        </p:nvSpPr>
        <p:spPr bwMode="auto">
          <a:xfrm>
            <a:off x="479376" y="116632"/>
            <a:ext cx="4608513"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2.1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作业的组织和管理 </a:t>
            </a:r>
          </a:p>
        </p:txBody>
      </p:sp>
      <p:sp>
        <p:nvSpPr>
          <p:cNvPr id="45" name="Text Box 38">
            <a:extLst>
              <a:ext uri="{FF2B5EF4-FFF2-40B4-BE49-F238E27FC236}">
                <a16:creationId xmlns:a16="http://schemas.microsoft.com/office/drawing/2014/main" id="{56B100F6-6D7A-437A-B2CB-2C7630F57638}"/>
              </a:ext>
            </a:extLst>
          </p:cNvPr>
          <p:cNvSpPr txBox="1">
            <a:spLocks noChangeArrowheads="1"/>
          </p:cNvSpPr>
          <p:nvPr/>
        </p:nvSpPr>
        <p:spPr bwMode="gray">
          <a:xfrm>
            <a:off x="839416" y="956683"/>
            <a:ext cx="45354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en-US" altLang="zh-CN" sz="2800" b="1" dirty="0">
                <a:solidFill>
                  <a:srgbClr val="800000"/>
                </a:solidFill>
                <a:effectLst>
                  <a:outerShdw blurRad="38100" dist="38100" dir="2700000" algn="tl">
                    <a:srgbClr val="C0C0C0"/>
                  </a:outerShdw>
                </a:effectLst>
                <a:latin typeface="Arial" panose="020B0604020202020204" pitchFamily="34" charset="0"/>
                <a:cs typeface="Arial" panose="020B0604020202020204" pitchFamily="34" charset="0"/>
              </a:rPr>
              <a:t>2</a:t>
            </a:r>
            <a:r>
              <a:rPr kumimoji="0" lang="zh-CN" altLang="en-US" sz="2800" b="1" dirty="0">
                <a:solidFill>
                  <a:srgbClr val="800000"/>
                </a:solidFill>
                <a:effectLst>
                  <a:outerShdw blurRad="38100" dist="38100" dir="2700000" algn="tl">
                    <a:srgbClr val="C0C0C0"/>
                  </a:outerShdw>
                </a:effectLst>
                <a:latin typeface="Arial" panose="020B0604020202020204" pitchFamily="34" charset="0"/>
                <a:cs typeface="Arial" panose="020B0604020202020204" pitchFamily="34" charset="0"/>
              </a:rPr>
              <a:t>、作业注册</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11299">
                                            <p:bg/>
                                          </p:spTgt>
                                        </p:tgtEl>
                                        <p:attrNameLst>
                                          <p:attrName>style.visibility</p:attrName>
                                        </p:attrNameLst>
                                      </p:cBhvr>
                                      <p:to>
                                        <p:strVal val="visible"/>
                                      </p:to>
                                    </p:set>
                                    <p:anim calcmode="lin" valueType="num">
                                      <p:cBhvr additive="base">
                                        <p:cTn id="7" dur="500" fill="hold"/>
                                        <p:tgtEl>
                                          <p:spTgt spid="31129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11299">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1299">
                                            <p:txEl>
                                              <p:pRg st="0" end="0"/>
                                            </p:txEl>
                                          </p:spTgt>
                                        </p:tgtEl>
                                        <p:attrNameLst>
                                          <p:attrName>style.visibility</p:attrName>
                                        </p:attrNameLst>
                                      </p:cBhvr>
                                      <p:to>
                                        <p:strVal val="visible"/>
                                      </p:to>
                                    </p:set>
                                    <p:anim calcmode="lin" valueType="num">
                                      <p:cBhvr additive="base">
                                        <p:cTn id="11" dur="500" fill="hold"/>
                                        <p:tgtEl>
                                          <p:spTgt spid="31129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1299">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311349"/>
                                        </p:tgtEl>
                                        <p:attrNameLst>
                                          <p:attrName>style.visibility</p:attrName>
                                        </p:attrNameLst>
                                      </p:cBhvr>
                                      <p:to>
                                        <p:strVal val="visible"/>
                                      </p:to>
                                    </p:set>
                                    <p:animEffect transition="in" filter="randombar(horizontal)">
                                      <p:cBhvr>
                                        <p:cTn id="16" dur="500"/>
                                        <p:tgtEl>
                                          <p:spTgt spid="311349"/>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11351"/>
                                        </p:tgtEl>
                                        <p:attrNameLst>
                                          <p:attrName>style.visibility</p:attrName>
                                        </p:attrNameLst>
                                      </p:cBhvr>
                                      <p:to>
                                        <p:strVal val="visible"/>
                                      </p:to>
                                    </p:set>
                                    <p:animEffect transition="in" filter="wipe(left)">
                                      <p:cBhvr>
                                        <p:cTn id="20" dur="500"/>
                                        <p:tgtEl>
                                          <p:spTgt spid="311351"/>
                                        </p:tgtEl>
                                      </p:cBhvr>
                                    </p:animEffect>
                                  </p:childTnLst>
                                </p:cTn>
                              </p:par>
                            </p:childTnLst>
                          </p:cTn>
                        </p:par>
                        <p:par>
                          <p:cTn id="21" fill="hold">
                            <p:stCondLst>
                              <p:cond delay="1500"/>
                            </p:stCondLst>
                            <p:childTnLst>
                              <p:par>
                                <p:cTn id="22" presetID="2" presetClass="entr" presetSubtype="4" fill="hold" grpId="0" nodeType="after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ppt_x"/>
                                          </p:val>
                                        </p:tav>
                                        <p:tav tm="100000">
                                          <p:val>
                                            <p:strVal val="#ppt_x"/>
                                          </p:val>
                                        </p:tav>
                                      </p:tavLst>
                                    </p:anim>
                                    <p:anim calcmode="lin" valueType="num">
                                      <p:cBhvr additive="base">
                                        <p:cTn id="25"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animBg="1"/>
      <p:bldP spid="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AutoShape 2"/>
          <p:cNvSpPr>
            <a:spLocks noChangeArrowheads="1"/>
          </p:cNvSpPr>
          <p:nvPr/>
        </p:nvSpPr>
        <p:spPr bwMode="gray">
          <a:xfrm>
            <a:off x="3736975" y="5408615"/>
            <a:ext cx="4610100" cy="534987"/>
          </a:xfrm>
          <a:prstGeom prst="roundRect">
            <a:avLst>
              <a:gd name="adj" fmla="val 0"/>
            </a:avLst>
          </a:prstGeom>
          <a:solidFill>
            <a:schemeClr val="accent2"/>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cxnSp>
        <p:nvCxnSpPr>
          <p:cNvPr id="473091" name="AutoShape 3"/>
          <p:cNvCxnSpPr>
            <a:cxnSpLocks noChangeShapeType="1"/>
          </p:cNvCxnSpPr>
          <p:nvPr/>
        </p:nvCxnSpPr>
        <p:spPr bwMode="auto">
          <a:xfrm>
            <a:off x="1762919" y="4325602"/>
            <a:ext cx="1886741" cy="1350508"/>
          </a:xfrm>
          <a:prstGeom prst="bentConnector3">
            <a:avLst>
              <a:gd name="adj1" fmla="val -39390"/>
            </a:avLst>
          </a:prstGeom>
          <a:noFill/>
          <a:ln w="28575" cap="rnd">
            <a:solidFill>
              <a:srgbClr val="336699"/>
            </a:solidFill>
            <a:prstDash val="sysDot"/>
            <a:miter lim="800000"/>
          </a:ln>
          <a:extLst>
            <a:ext uri="{909E8E84-426E-40DD-AFC4-6F175D3DCCD1}">
              <a14:hiddenFill xmlns:a14="http://schemas.microsoft.com/office/drawing/2010/main">
                <a:noFill/>
              </a14:hiddenFill>
            </a:ext>
          </a:extLst>
        </p:spPr>
      </p:cxnSp>
      <p:cxnSp>
        <p:nvCxnSpPr>
          <p:cNvPr id="473092" name="AutoShape 4"/>
          <p:cNvCxnSpPr>
            <a:cxnSpLocks noChangeShapeType="1"/>
            <a:endCxn id="473090" idx="3"/>
          </p:cNvCxnSpPr>
          <p:nvPr/>
        </p:nvCxnSpPr>
        <p:spPr bwMode="auto">
          <a:xfrm rot="10800000" flipV="1">
            <a:off x="8347076" y="4292601"/>
            <a:ext cx="2270797" cy="1383508"/>
          </a:xfrm>
          <a:prstGeom prst="bentConnector3">
            <a:avLst>
              <a:gd name="adj1" fmla="val -29193"/>
            </a:avLst>
          </a:prstGeom>
          <a:noFill/>
          <a:ln w="28575" cap="rnd">
            <a:solidFill>
              <a:srgbClr val="336699"/>
            </a:solidFill>
            <a:prstDash val="sysDot"/>
            <a:miter lim="800000"/>
          </a:ln>
          <a:extLst>
            <a:ext uri="{909E8E84-426E-40DD-AFC4-6F175D3DCCD1}">
              <a14:hiddenFill xmlns:a14="http://schemas.microsoft.com/office/drawing/2010/main">
                <a:noFill/>
              </a14:hiddenFill>
            </a:ext>
          </a:extLst>
        </p:spPr>
      </p:cxnSp>
      <p:sp>
        <p:nvSpPr>
          <p:cNvPr id="473093" name="Text Box 5"/>
          <p:cNvSpPr txBox="1">
            <a:spLocks noChangeArrowheads="1"/>
          </p:cNvSpPr>
          <p:nvPr/>
        </p:nvSpPr>
        <p:spPr bwMode="white">
          <a:xfrm>
            <a:off x="4295775" y="5445125"/>
            <a:ext cx="3467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0" lang="zh-CN" altLang="en-US" b="1">
                <a:ln>
                  <a:solidFill>
                    <a:srgbClr val="FF0000"/>
                  </a:solidFill>
                </a:ln>
                <a:solidFill>
                  <a:srgbClr val="FF0000"/>
                </a:solidFill>
                <a:effectLst>
                  <a:outerShdw blurRad="38100" dist="38100" dir="2700000" algn="tl">
                    <a:srgbClr val="C0C0C0"/>
                  </a:outerShdw>
                </a:effectLst>
                <a:latin typeface="Arial" panose="020B0604020202020204" pitchFamily="34" charset="0"/>
              </a:rPr>
              <a:t>本节小结</a:t>
            </a:r>
          </a:p>
        </p:txBody>
      </p:sp>
      <p:sp>
        <p:nvSpPr>
          <p:cNvPr id="473094" name="AutoShape 6"/>
          <p:cNvSpPr>
            <a:spLocks noChangeArrowheads="1"/>
          </p:cNvSpPr>
          <p:nvPr/>
        </p:nvSpPr>
        <p:spPr bwMode="gray">
          <a:xfrm>
            <a:off x="1762917" y="3809663"/>
            <a:ext cx="2265362" cy="1370012"/>
          </a:xfrm>
          <a:prstGeom prst="can">
            <a:avLst>
              <a:gd name="adj" fmla="val 32083"/>
            </a:avLst>
          </a:prstGeom>
          <a:gradFill rotWithShape="1">
            <a:gsLst>
              <a:gs pos="0">
                <a:srgbClr val="C0CDB3"/>
              </a:gs>
              <a:gs pos="50000">
                <a:srgbClr val="FFFFFF"/>
              </a:gs>
              <a:gs pos="100000">
                <a:srgbClr val="C0CDB3"/>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473095" name="Oval 7"/>
          <p:cNvSpPr>
            <a:spLocks noChangeArrowheads="1"/>
          </p:cNvSpPr>
          <p:nvPr/>
        </p:nvSpPr>
        <p:spPr bwMode="gray">
          <a:xfrm>
            <a:off x="1762917" y="3833475"/>
            <a:ext cx="2265362" cy="412750"/>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473096" name="Oval 8"/>
          <p:cNvSpPr>
            <a:spLocks noChangeArrowheads="1"/>
          </p:cNvSpPr>
          <p:nvPr/>
        </p:nvSpPr>
        <p:spPr bwMode="gray">
          <a:xfrm>
            <a:off x="1856581" y="3838240"/>
            <a:ext cx="2009775" cy="403225"/>
          </a:xfrm>
          <a:prstGeom prst="ellipse">
            <a:avLst/>
          </a:prstGeom>
          <a:solidFill>
            <a:srgbClr val="E1C797"/>
          </a:solidFill>
          <a:ln w="28575">
            <a:solidFill>
              <a:srgbClr val="FEFEFE"/>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473097" name="Rectangle 9"/>
          <p:cNvSpPr>
            <a:spLocks noChangeArrowheads="1"/>
          </p:cNvSpPr>
          <p:nvPr/>
        </p:nvSpPr>
        <p:spPr bwMode="gray">
          <a:xfrm>
            <a:off x="1866106" y="1512552"/>
            <a:ext cx="1978025" cy="2525713"/>
          </a:xfrm>
          <a:prstGeom prst="rect">
            <a:avLst/>
          </a:prstGeom>
          <a:gradFill rotWithShape="1">
            <a:gsLst>
              <a:gs pos="0">
                <a:srgbClr val="FFFFFF">
                  <a:alpha val="0"/>
                </a:srgbClr>
              </a:gs>
              <a:gs pos="100000">
                <a:srgbClr val="E1C797"/>
              </a:gs>
            </a:gsLst>
            <a:lin ang="5400000" scaled="1"/>
          </a:gradFill>
          <a:ln>
            <a:noFill/>
          </a:ln>
          <a:extLst>
            <a:ext uri="{91240B29-F687-4F45-9708-019B960494DF}">
              <a14:hiddenLine xmlns:a14="http://schemas.microsoft.com/office/drawing/2010/main" w="12700">
                <a:solidFill>
                  <a:srgbClr val="000000"/>
                </a:solidFill>
                <a:prstDash val="dash"/>
                <a:miter lim="800000"/>
                <a:headEnd/>
                <a:tailEnd/>
              </a14:hiddenLine>
            </a:ext>
          </a:ex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473098" name="Rectangle 10"/>
          <p:cNvSpPr>
            <a:spLocks noChangeArrowheads="1"/>
          </p:cNvSpPr>
          <p:nvPr/>
        </p:nvSpPr>
        <p:spPr bwMode="black">
          <a:xfrm>
            <a:off x="2005804" y="2026900"/>
            <a:ext cx="1731171"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16205" indent="-116205"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80000"/>
              </a:lnSpc>
              <a:buFontTx/>
              <a:buAutoNum type="arabicPeriod"/>
            </a:pPr>
            <a:r>
              <a:rPr kumimoji="0" lang="zh-CN" altLang="en-US" sz="2000" b="1" dirty="0">
                <a:ln>
                  <a:solidFill>
                    <a:srgbClr val="0404BC"/>
                  </a:solidFill>
                </a:ln>
                <a:solidFill>
                  <a:srgbClr val="0404BC"/>
                </a:solidFill>
                <a:effectLst>
                  <a:outerShdw blurRad="38100" dist="38100" dir="2700000" algn="tl">
                    <a:srgbClr val="C0C0C0"/>
                  </a:outerShdw>
                </a:effectLst>
                <a:latin typeface="Arial" panose="020B0604020202020204" pitchFamily="34" charset="0"/>
              </a:rPr>
              <a:t>用户角度的定义。</a:t>
            </a:r>
          </a:p>
          <a:p>
            <a:pPr>
              <a:lnSpc>
                <a:spcPct val="80000"/>
              </a:lnSpc>
              <a:buFontTx/>
              <a:buAutoNum type="arabicPeriod"/>
            </a:pPr>
            <a:endParaRPr kumimoji="0" lang="zh-CN" altLang="en-US" sz="2000" b="1" dirty="0">
              <a:ln>
                <a:solidFill>
                  <a:srgbClr val="0404BC"/>
                </a:solidFill>
              </a:ln>
              <a:solidFill>
                <a:srgbClr val="0404BC"/>
              </a:solidFill>
              <a:effectLst>
                <a:outerShdw blurRad="38100" dist="38100" dir="2700000" algn="tl">
                  <a:srgbClr val="C0C0C0"/>
                </a:outerShdw>
              </a:effectLst>
              <a:latin typeface="Arial" panose="020B0604020202020204" pitchFamily="34" charset="0"/>
            </a:endParaRPr>
          </a:p>
          <a:p>
            <a:pPr>
              <a:lnSpc>
                <a:spcPct val="80000"/>
              </a:lnSpc>
              <a:buFontTx/>
              <a:buAutoNum type="arabicPeriod"/>
            </a:pPr>
            <a:r>
              <a:rPr kumimoji="0" lang="zh-CN" altLang="en-US" sz="2000" b="1" dirty="0">
                <a:ln>
                  <a:solidFill>
                    <a:srgbClr val="0404BC"/>
                  </a:solidFill>
                </a:ln>
                <a:solidFill>
                  <a:srgbClr val="0404BC"/>
                </a:solidFill>
                <a:effectLst>
                  <a:outerShdw blurRad="38100" dist="38100" dir="2700000" algn="tl">
                    <a:srgbClr val="C0C0C0"/>
                  </a:outerShdw>
                </a:effectLst>
                <a:latin typeface="Arial" panose="020B0604020202020204" pitchFamily="34" charset="0"/>
              </a:rPr>
              <a:t>系统角度的定义。</a:t>
            </a:r>
          </a:p>
          <a:p>
            <a:pPr>
              <a:lnSpc>
                <a:spcPct val="80000"/>
              </a:lnSpc>
              <a:buFontTx/>
              <a:buAutoNum type="arabicPeriod"/>
            </a:pPr>
            <a:endParaRPr kumimoji="0" lang="zh-CN" altLang="en-US" sz="2000" b="1" dirty="0">
              <a:ln>
                <a:solidFill>
                  <a:srgbClr val="0404BC"/>
                </a:solidFill>
              </a:ln>
              <a:solidFill>
                <a:srgbClr val="0404BC"/>
              </a:solidFill>
              <a:effectLst>
                <a:outerShdw blurRad="38100" dist="38100" dir="2700000" algn="tl">
                  <a:srgbClr val="C0C0C0"/>
                </a:outerShdw>
              </a:effectLst>
              <a:latin typeface="Arial" panose="020B0604020202020204" pitchFamily="34" charset="0"/>
            </a:endParaRPr>
          </a:p>
          <a:p>
            <a:pPr>
              <a:lnSpc>
                <a:spcPct val="80000"/>
              </a:lnSpc>
            </a:pPr>
            <a:endParaRPr kumimoji="0" lang="en-US" altLang="zh-CN" sz="2000" b="1" dirty="0">
              <a:ln>
                <a:solidFill>
                  <a:srgbClr val="0404BC"/>
                </a:solidFill>
              </a:ln>
              <a:solidFill>
                <a:srgbClr val="0404BC"/>
              </a:solidFill>
              <a:effectLst>
                <a:outerShdw blurRad="38100" dist="38100" dir="2700000" algn="tl">
                  <a:srgbClr val="C0C0C0"/>
                </a:outerShdw>
              </a:effectLst>
              <a:latin typeface="Arial" panose="020B0604020202020204" pitchFamily="34" charset="0"/>
            </a:endParaRPr>
          </a:p>
        </p:txBody>
      </p:sp>
      <p:sp>
        <p:nvSpPr>
          <p:cNvPr id="473099" name="AutoShape 11"/>
          <p:cNvSpPr>
            <a:spLocks noChangeArrowheads="1"/>
          </p:cNvSpPr>
          <p:nvPr/>
        </p:nvSpPr>
        <p:spPr bwMode="gray">
          <a:xfrm>
            <a:off x="4927602" y="3811588"/>
            <a:ext cx="2303463" cy="1370012"/>
          </a:xfrm>
          <a:prstGeom prst="can">
            <a:avLst>
              <a:gd name="adj" fmla="val 32083"/>
            </a:avLst>
          </a:prstGeom>
          <a:gradFill rotWithShape="1">
            <a:gsLst>
              <a:gs pos="0">
                <a:srgbClr val="C0C0C0"/>
              </a:gs>
              <a:gs pos="50000">
                <a:srgbClr val="FFFFFF"/>
              </a:gs>
              <a:gs pos="100000">
                <a:srgbClr val="C0C0C0"/>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grpSp>
        <p:nvGrpSpPr>
          <p:cNvPr id="473100" name="Group 12"/>
          <p:cNvGrpSpPr/>
          <p:nvPr/>
        </p:nvGrpSpPr>
        <p:grpSpPr bwMode="auto">
          <a:xfrm>
            <a:off x="4927602" y="3835400"/>
            <a:ext cx="2303463" cy="412750"/>
            <a:chOff x="2029" y="2178"/>
            <a:chExt cx="1600" cy="474"/>
          </a:xfrm>
        </p:grpSpPr>
        <p:sp>
          <p:nvSpPr>
            <p:cNvPr id="473101" name="Oval 13"/>
            <p:cNvSpPr>
              <a:spLocks noChangeArrowheads="1"/>
            </p:cNvSpPr>
            <p:nvPr/>
          </p:nvSpPr>
          <p:spPr bwMode="gray">
            <a:xfrm>
              <a:off x="2029" y="2178"/>
              <a:ext cx="1600" cy="474"/>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473102" name="Oval 14"/>
            <p:cNvSpPr>
              <a:spLocks noChangeArrowheads="1"/>
            </p:cNvSpPr>
            <p:nvPr/>
          </p:nvSpPr>
          <p:spPr bwMode="gray">
            <a:xfrm>
              <a:off x="2117" y="2183"/>
              <a:ext cx="1419" cy="464"/>
            </a:xfrm>
            <a:prstGeom prst="ellipse">
              <a:avLst/>
            </a:prstGeom>
            <a:solidFill>
              <a:srgbClr val="C9DE9A"/>
            </a:solidFill>
            <a:ln w="28575">
              <a:solidFill>
                <a:srgbClr val="FEFEFE"/>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grpSp>
      <p:sp>
        <p:nvSpPr>
          <p:cNvPr id="473103" name="Rectangle 15"/>
          <p:cNvSpPr>
            <a:spLocks noChangeArrowheads="1"/>
          </p:cNvSpPr>
          <p:nvPr/>
        </p:nvSpPr>
        <p:spPr bwMode="gray">
          <a:xfrm>
            <a:off x="5049838" y="1514477"/>
            <a:ext cx="2012950" cy="2525713"/>
          </a:xfrm>
          <a:prstGeom prst="rect">
            <a:avLst/>
          </a:prstGeom>
          <a:gradFill rotWithShape="1">
            <a:gsLst>
              <a:gs pos="0">
                <a:srgbClr val="FFFFFF">
                  <a:alpha val="0"/>
                </a:srgbClr>
              </a:gs>
              <a:gs pos="100000">
                <a:srgbClr val="C9DE9A"/>
              </a:gs>
            </a:gsLst>
            <a:lin ang="5400000" scaled="1"/>
          </a:gradFill>
          <a:ln>
            <a:noFill/>
          </a:ln>
          <a:extLst>
            <a:ext uri="{91240B29-F687-4F45-9708-019B960494DF}">
              <a14:hiddenLine xmlns:a14="http://schemas.microsoft.com/office/drawing/2010/main" w="12700">
                <a:solidFill>
                  <a:srgbClr val="000000"/>
                </a:solidFill>
                <a:prstDash val="dash"/>
                <a:miter lim="800000"/>
                <a:headEnd/>
                <a:tailEnd/>
              </a14:hiddenLine>
            </a:ext>
          </a:ex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473104" name="Rectangle 16"/>
          <p:cNvSpPr>
            <a:spLocks noChangeArrowheads="1"/>
          </p:cNvSpPr>
          <p:nvPr/>
        </p:nvSpPr>
        <p:spPr bwMode="black">
          <a:xfrm>
            <a:off x="5181600" y="2085977"/>
            <a:ext cx="17780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6205" indent="-116205"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80000"/>
              </a:lnSpc>
              <a:buFontTx/>
              <a:buAutoNum type="arabicPeriod"/>
            </a:pPr>
            <a:r>
              <a:rPr kumimoji="0" lang="zh-CN" altLang="en-US" sz="2000" b="1" dirty="0">
                <a:ln>
                  <a:solidFill>
                    <a:srgbClr val="000000"/>
                  </a:solidFill>
                </a:ln>
                <a:solidFill>
                  <a:srgbClr val="000000"/>
                </a:solidFill>
                <a:effectLst>
                  <a:outerShdw blurRad="38100" dist="38100" dir="2700000" algn="tl">
                    <a:srgbClr val="C0C0C0"/>
                  </a:outerShdw>
                </a:effectLst>
                <a:latin typeface="Arial" panose="020B0604020202020204" pitchFamily="34" charset="0"/>
              </a:rPr>
              <a:t>程序部分。</a:t>
            </a:r>
          </a:p>
          <a:p>
            <a:pPr>
              <a:lnSpc>
                <a:spcPct val="80000"/>
              </a:lnSpc>
              <a:buFontTx/>
              <a:buAutoNum type="arabicPeriod"/>
            </a:pPr>
            <a:endParaRPr kumimoji="0" lang="zh-CN" altLang="en-US" sz="2000" b="1" dirty="0">
              <a:ln>
                <a:solidFill>
                  <a:srgbClr val="000000"/>
                </a:solidFill>
              </a:ln>
              <a:solidFill>
                <a:srgbClr val="000000"/>
              </a:solidFill>
              <a:effectLst>
                <a:outerShdw blurRad="38100" dist="38100" dir="2700000" algn="tl">
                  <a:srgbClr val="C0C0C0"/>
                </a:outerShdw>
              </a:effectLst>
              <a:latin typeface="Arial" panose="020B0604020202020204" pitchFamily="34" charset="0"/>
            </a:endParaRPr>
          </a:p>
          <a:p>
            <a:pPr>
              <a:lnSpc>
                <a:spcPct val="80000"/>
              </a:lnSpc>
              <a:buFontTx/>
              <a:buAutoNum type="arabicPeriod"/>
            </a:pPr>
            <a:r>
              <a:rPr kumimoji="0" lang="zh-CN" altLang="en-US" sz="2000" b="1" dirty="0">
                <a:ln>
                  <a:solidFill>
                    <a:srgbClr val="000000"/>
                  </a:solidFill>
                </a:ln>
                <a:solidFill>
                  <a:srgbClr val="000000"/>
                </a:solidFill>
                <a:effectLst>
                  <a:outerShdw blurRad="38100" dist="38100" dir="2700000" algn="tl">
                    <a:srgbClr val="C0C0C0"/>
                  </a:outerShdw>
                </a:effectLst>
                <a:latin typeface="Arial" panose="020B0604020202020204" pitchFamily="34" charset="0"/>
              </a:rPr>
              <a:t>数据部分。</a:t>
            </a:r>
          </a:p>
          <a:p>
            <a:pPr>
              <a:lnSpc>
                <a:spcPct val="80000"/>
              </a:lnSpc>
              <a:buFontTx/>
              <a:buAutoNum type="arabicPeriod"/>
            </a:pPr>
            <a:endParaRPr kumimoji="0" lang="zh-CN" altLang="en-US" sz="2000" b="1" dirty="0">
              <a:ln>
                <a:solidFill>
                  <a:srgbClr val="000000"/>
                </a:solidFill>
              </a:ln>
              <a:solidFill>
                <a:srgbClr val="000000"/>
              </a:solidFill>
              <a:effectLst>
                <a:outerShdw blurRad="38100" dist="38100" dir="2700000" algn="tl">
                  <a:srgbClr val="C0C0C0"/>
                </a:outerShdw>
              </a:effectLst>
              <a:latin typeface="Arial" panose="020B0604020202020204" pitchFamily="34" charset="0"/>
            </a:endParaRPr>
          </a:p>
          <a:p>
            <a:pPr>
              <a:lnSpc>
                <a:spcPct val="80000"/>
              </a:lnSpc>
              <a:buFontTx/>
              <a:buAutoNum type="arabicPeriod"/>
            </a:pPr>
            <a:r>
              <a:rPr kumimoji="0" lang="zh-CN" altLang="en-US" sz="2000" b="1" dirty="0">
                <a:ln>
                  <a:solidFill>
                    <a:srgbClr val="000000"/>
                  </a:solidFill>
                </a:ln>
                <a:solidFill>
                  <a:srgbClr val="000000"/>
                </a:solidFill>
                <a:effectLst>
                  <a:outerShdw blurRad="38100" dist="38100" dir="2700000" algn="tl">
                    <a:srgbClr val="C0C0C0"/>
                  </a:outerShdw>
                </a:effectLst>
                <a:latin typeface="Arial" panose="020B0604020202020204" pitchFamily="34" charset="0"/>
              </a:rPr>
              <a:t>作业控制部分。</a:t>
            </a:r>
          </a:p>
        </p:txBody>
      </p:sp>
      <p:sp>
        <p:nvSpPr>
          <p:cNvPr id="473105" name="AutoShape 17"/>
          <p:cNvSpPr>
            <a:spLocks noChangeArrowheads="1"/>
          </p:cNvSpPr>
          <p:nvPr/>
        </p:nvSpPr>
        <p:spPr bwMode="gray">
          <a:xfrm>
            <a:off x="8384255" y="3794127"/>
            <a:ext cx="2197100" cy="1387475"/>
          </a:xfrm>
          <a:prstGeom prst="can">
            <a:avLst>
              <a:gd name="adj" fmla="val 32083"/>
            </a:avLst>
          </a:prstGeom>
          <a:gradFill rotWithShape="1">
            <a:gsLst>
              <a:gs pos="0">
                <a:srgbClr val="C0CDB3"/>
              </a:gs>
              <a:gs pos="50000">
                <a:srgbClr val="FFFFFF"/>
              </a:gs>
              <a:gs pos="100000">
                <a:srgbClr val="C0CDB3"/>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473106" name="Oval 18"/>
          <p:cNvSpPr>
            <a:spLocks noChangeArrowheads="1"/>
          </p:cNvSpPr>
          <p:nvPr/>
        </p:nvSpPr>
        <p:spPr bwMode="gray">
          <a:xfrm>
            <a:off x="8384255" y="3830638"/>
            <a:ext cx="2197100" cy="417512"/>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grpSp>
        <p:nvGrpSpPr>
          <p:cNvPr id="473107" name="Group 19"/>
          <p:cNvGrpSpPr/>
          <p:nvPr/>
        </p:nvGrpSpPr>
        <p:grpSpPr bwMode="auto">
          <a:xfrm>
            <a:off x="8472264" y="1449390"/>
            <a:ext cx="1952625" cy="2765425"/>
            <a:chOff x="3017" y="856"/>
            <a:chExt cx="1052" cy="1906"/>
          </a:xfrm>
        </p:grpSpPr>
        <p:sp>
          <p:nvSpPr>
            <p:cNvPr id="473108" name="Oval 20"/>
            <p:cNvSpPr>
              <a:spLocks noChangeArrowheads="1"/>
            </p:cNvSpPr>
            <p:nvPr/>
          </p:nvSpPr>
          <p:spPr bwMode="gray">
            <a:xfrm>
              <a:off x="3017" y="2480"/>
              <a:ext cx="1052" cy="282"/>
            </a:xfrm>
            <a:prstGeom prst="ellipse">
              <a:avLst/>
            </a:prstGeom>
            <a:solidFill>
              <a:srgbClr val="E1C797"/>
            </a:solidFill>
            <a:ln w="28575">
              <a:solidFill>
                <a:srgbClr val="FEFEFE"/>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473109" name="Rectangle 21"/>
            <p:cNvSpPr>
              <a:spLocks noChangeArrowheads="1"/>
            </p:cNvSpPr>
            <p:nvPr/>
          </p:nvSpPr>
          <p:spPr bwMode="gray">
            <a:xfrm>
              <a:off x="3024" y="856"/>
              <a:ext cx="1036" cy="1764"/>
            </a:xfrm>
            <a:prstGeom prst="rect">
              <a:avLst/>
            </a:prstGeom>
            <a:gradFill rotWithShape="1">
              <a:gsLst>
                <a:gs pos="0">
                  <a:srgbClr val="FFFFFF"/>
                </a:gs>
                <a:gs pos="100000">
                  <a:srgbClr val="E1C797"/>
                </a:gs>
              </a:gsLst>
              <a:lin ang="5400000" scaled="1"/>
            </a:gradFill>
            <a:ln>
              <a:noFill/>
            </a:ln>
            <a:extLst>
              <a:ext uri="{91240B29-F687-4F45-9708-019B960494DF}">
                <a14:hiddenLine xmlns:a14="http://schemas.microsoft.com/office/drawing/2010/main" w="12700">
                  <a:solidFill>
                    <a:srgbClr val="000000"/>
                  </a:solidFill>
                  <a:prstDash val="dash"/>
                  <a:miter lim="800000"/>
                  <a:headEnd/>
                  <a:tailEnd/>
                </a14:hiddenLine>
              </a:ext>
            </a:ex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grpSp>
      <p:sp>
        <p:nvSpPr>
          <p:cNvPr id="473110" name="Rectangle 22"/>
          <p:cNvSpPr>
            <a:spLocks noChangeArrowheads="1"/>
          </p:cNvSpPr>
          <p:nvPr/>
        </p:nvSpPr>
        <p:spPr bwMode="black">
          <a:xfrm>
            <a:off x="8552532" y="2045166"/>
            <a:ext cx="183515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6205" indent="-116205"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80000"/>
              </a:lnSpc>
              <a:buFontTx/>
              <a:buAutoNum type="arabicPeriod"/>
            </a:pPr>
            <a:r>
              <a:rPr kumimoji="0" lang="zh-CN" altLang="en-US" sz="2000" b="1" dirty="0">
                <a:ln>
                  <a:solidFill>
                    <a:srgbClr val="0404BC"/>
                  </a:solidFill>
                </a:ln>
                <a:solidFill>
                  <a:srgbClr val="0404BC"/>
                </a:solidFill>
                <a:effectLst>
                  <a:outerShdw blurRad="38100" dist="38100" dir="2700000" algn="tl">
                    <a:srgbClr val="C0C0C0"/>
                  </a:outerShdw>
                </a:effectLst>
                <a:latin typeface="Arial" panose="020B0604020202020204" pitchFamily="34" charset="0"/>
              </a:rPr>
              <a:t>作业的输入输出方式。</a:t>
            </a:r>
          </a:p>
          <a:p>
            <a:pPr>
              <a:lnSpc>
                <a:spcPct val="80000"/>
              </a:lnSpc>
              <a:buFontTx/>
              <a:buAutoNum type="arabicPeriod"/>
            </a:pPr>
            <a:endParaRPr kumimoji="0" lang="zh-CN" altLang="en-US" sz="2000" b="1" dirty="0">
              <a:ln>
                <a:solidFill>
                  <a:srgbClr val="0404BC"/>
                </a:solidFill>
              </a:ln>
              <a:solidFill>
                <a:srgbClr val="0404BC"/>
              </a:solidFill>
              <a:effectLst>
                <a:outerShdw blurRad="38100" dist="38100" dir="2700000" algn="tl">
                  <a:srgbClr val="C0C0C0"/>
                </a:outerShdw>
              </a:effectLst>
              <a:latin typeface="Arial" panose="020B0604020202020204" pitchFamily="34" charset="0"/>
            </a:endParaRPr>
          </a:p>
          <a:p>
            <a:pPr>
              <a:lnSpc>
                <a:spcPct val="80000"/>
              </a:lnSpc>
              <a:buFontTx/>
              <a:buAutoNum type="arabicPeriod"/>
            </a:pPr>
            <a:r>
              <a:rPr kumimoji="0" lang="zh-CN" altLang="en-US" sz="2000" b="1" dirty="0">
                <a:ln>
                  <a:solidFill>
                    <a:srgbClr val="0404BC"/>
                  </a:solidFill>
                </a:ln>
                <a:solidFill>
                  <a:srgbClr val="0404BC"/>
                </a:solidFill>
                <a:effectLst>
                  <a:outerShdw blurRad="38100" dist="38100" dir="2700000" algn="tl">
                    <a:srgbClr val="C0C0C0"/>
                  </a:outerShdw>
                </a:effectLst>
                <a:latin typeface="Arial" panose="020B0604020202020204" pitchFamily="34" charset="0"/>
              </a:rPr>
              <a:t>作业处理过程。</a:t>
            </a:r>
          </a:p>
          <a:p>
            <a:pPr>
              <a:lnSpc>
                <a:spcPct val="80000"/>
              </a:lnSpc>
              <a:buFontTx/>
              <a:buAutoNum type="arabicPeriod"/>
            </a:pPr>
            <a:endParaRPr kumimoji="0" lang="zh-CN" altLang="en-US" sz="2000" b="1" dirty="0">
              <a:ln>
                <a:solidFill>
                  <a:srgbClr val="0404BC"/>
                </a:solidFill>
              </a:ln>
              <a:solidFill>
                <a:srgbClr val="0404BC"/>
              </a:solidFill>
              <a:effectLst>
                <a:outerShdw blurRad="38100" dist="38100" dir="2700000" algn="tl">
                  <a:srgbClr val="C0C0C0"/>
                </a:outerShdw>
              </a:effectLst>
              <a:latin typeface="Arial" panose="020B0604020202020204" pitchFamily="34" charset="0"/>
            </a:endParaRPr>
          </a:p>
          <a:p>
            <a:pPr marL="0" indent="0">
              <a:lnSpc>
                <a:spcPct val="80000"/>
              </a:lnSpc>
            </a:pPr>
            <a:endParaRPr kumimoji="0" lang="zh-CN" altLang="en-US" sz="2000" b="1" dirty="0">
              <a:ln>
                <a:solidFill>
                  <a:srgbClr val="0404BC"/>
                </a:solidFill>
              </a:ln>
              <a:solidFill>
                <a:srgbClr val="0404BC"/>
              </a:solidFill>
              <a:effectLst>
                <a:outerShdw blurRad="38100" dist="38100" dir="2700000" algn="tl">
                  <a:srgbClr val="C0C0C0"/>
                </a:outerShdw>
              </a:effectLst>
              <a:latin typeface="Arial" panose="020B0604020202020204" pitchFamily="34" charset="0"/>
            </a:endParaRPr>
          </a:p>
        </p:txBody>
      </p:sp>
      <p:sp>
        <p:nvSpPr>
          <p:cNvPr id="473111" name="Text Box 29"/>
          <p:cNvSpPr txBox="1">
            <a:spLocks noChangeArrowheads="1"/>
          </p:cNvSpPr>
          <p:nvPr/>
        </p:nvSpPr>
        <p:spPr bwMode="auto">
          <a:xfrm>
            <a:off x="1718469" y="4435140"/>
            <a:ext cx="223202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buFont typeface="Wingdings" panose="05000000000000000000" pitchFamily="2" charset="2"/>
              <a:buNone/>
            </a:pPr>
            <a:r>
              <a:rPr kumimoji="0" lang="zh-CN" altLang="en-US" sz="2000" b="1">
                <a:solidFill>
                  <a:srgbClr val="000099"/>
                </a:solidFill>
                <a:effectLst>
                  <a:outerShdw blurRad="38100" dist="38100" dir="2700000" algn="tl">
                    <a:srgbClr val="C0C0C0"/>
                  </a:outerShdw>
                </a:effectLst>
                <a:latin typeface="Arial" panose="020B0604020202020204" pitchFamily="34" charset="0"/>
              </a:rPr>
              <a:t>作业的定义</a:t>
            </a:r>
          </a:p>
        </p:txBody>
      </p:sp>
      <p:sp>
        <p:nvSpPr>
          <p:cNvPr id="473112" name="Text Box 30"/>
          <p:cNvSpPr txBox="1">
            <a:spLocks noChangeArrowheads="1"/>
          </p:cNvSpPr>
          <p:nvPr/>
        </p:nvSpPr>
        <p:spPr bwMode="auto">
          <a:xfrm>
            <a:off x="4727575" y="4516440"/>
            <a:ext cx="27368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buFont typeface="Wingdings" panose="05000000000000000000" pitchFamily="2" charset="2"/>
              <a:buNone/>
            </a:pPr>
            <a:r>
              <a:rPr kumimoji="0" lang="zh-CN" altLang="en-US" sz="2000" b="1" dirty="0">
                <a:solidFill>
                  <a:srgbClr val="000099"/>
                </a:solidFill>
                <a:effectLst>
                  <a:outerShdw blurRad="38100" dist="38100" dir="2700000" algn="tl">
                    <a:srgbClr val="C0C0C0"/>
                  </a:outerShdw>
                </a:effectLst>
                <a:latin typeface="Arial" panose="020B0604020202020204" pitchFamily="34" charset="0"/>
              </a:rPr>
              <a:t>作业的组成</a:t>
            </a:r>
          </a:p>
        </p:txBody>
      </p:sp>
      <p:sp>
        <p:nvSpPr>
          <p:cNvPr id="473113" name="Text Box 31"/>
          <p:cNvSpPr txBox="1">
            <a:spLocks noChangeArrowheads="1"/>
          </p:cNvSpPr>
          <p:nvPr/>
        </p:nvSpPr>
        <p:spPr bwMode="auto">
          <a:xfrm>
            <a:off x="8184232" y="4530727"/>
            <a:ext cx="254952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buFont typeface="Wingdings" panose="05000000000000000000" pitchFamily="2" charset="2"/>
              <a:buNone/>
            </a:pPr>
            <a:r>
              <a:rPr kumimoji="0" lang="zh-CN" altLang="en-US" sz="2000" b="1">
                <a:solidFill>
                  <a:srgbClr val="000099"/>
                </a:solidFill>
                <a:effectLst>
                  <a:outerShdw blurRad="38100" dist="38100" dir="2700000" algn="tl">
                    <a:srgbClr val="C0C0C0"/>
                  </a:outerShdw>
                </a:effectLst>
                <a:latin typeface="Arial" panose="020B0604020202020204" pitchFamily="34" charset="0"/>
              </a:rPr>
              <a:t>作业处理</a:t>
            </a:r>
          </a:p>
        </p:txBody>
      </p:sp>
      <p:sp>
        <p:nvSpPr>
          <p:cNvPr id="27" name="WordArt 4">
            <a:extLst>
              <a:ext uri="{FF2B5EF4-FFF2-40B4-BE49-F238E27FC236}">
                <a16:creationId xmlns:a16="http://schemas.microsoft.com/office/drawing/2014/main" id="{5426D882-BE23-4129-B710-8AFC3324EF0D}"/>
              </a:ext>
            </a:extLst>
          </p:cNvPr>
          <p:cNvSpPr>
            <a:spLocks noChangeArrowheads="1" noChangeShapeType="1" noTextEdit="1"/>
          </p:cNvSpPr>
          <p:nvPr/>
        </p:nvSpPr>
        <p:spPr bwMode="auto">
          <a:xfrm>
            <a:off x="479376" y="116632"/>
            <a:ext cx="4608513"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2.1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作业的组织和管理 </a:t>
            </a:r>
          </a:p>
        </p:txBody>
      </p:sp>
    </p:spTree>
    <p:extLst>
      <p:ext uri="{BB962C8B-B14F-4D97-AF65-F5344CB8AC3E}">
        <p14:creationId xmlns:p14="http://schemas.microsoft.com/office/powerpoint/2010/main" val="3659680494"/>
      </p:ext>
    </p:extLst>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73092"/>
                                        </p:tgtEl>
                                        <p:attrNameLst>
                                          <p:attrName>style.visibility</p:attrName>
                                        </p:attrNameLst>
                                      </p:cBhvr>
                                      <p:to>
                                        <p:strVal val="visible"/>
                                      </p:to>
                                    </p:set>
                                    <p:anim calcmode="lin" valueType="num">
                                      <p:cBhvr additive="base">
                                        <p:cTn id="7" dur="500" fill="hold"/>
                                        <p:tgtEl>
                                          <p:spTgt spid="473092"/>
                                        </p:tgtEl>
                                        <p:attrNameLst>
                                          <p:attrName>ppt_x</p:attrName>
                                        </p:attrNameLst>
                                      </p:cBhvr>
                                      <p:tavLst>
                                        <p:tav tm="0">
                                          <p:val>
                                            <p:strVal val="#ppt_x"/>
                                          </p:val>
                                        </p:tav>
                                        <p:tav tm="100000">
                                          <p:val>
                                            <p:strVal val="#ppt_x"/>
                                          </p:val>
                                        </p:tav>
                                      </p:tavLst>
                                    </p:anim>
                                    <p:anim calcmode="lin" valueType="num">
                                      <p:cBhvr additive="base">
                                        <p:cTn id="8" dur="500" fill="hold"/>
                                        <p:tgtEl>
                                          <p:spTgt spid="47309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73090"/>
                                        </p:tgtEl>
                                        <p:attrNameLst>
                                          <p:attrName>style.visibility</p:attrName>
                                        </p:attrNameLst>
                                      </p:cBhvr>
                                      <p:to>
                                        <p:strVal val="visible"/>
                                      </p:to>
                                    </p:set>
                                    <p:anim calcmode="lin" valueType="num">
                                      <p:cBhvr additive="base">
                                        <p:cTn id="12" dur="500" fill="hold"/>
                                        <p:tgtEl>
                                          <p:spTgt spid="473090"/>
                                        </p:tgtEl>
                                        <p:attrNameLst>
                                          <p:attrName>ppt_x</p:attrName>
                                        </p:attrNameLst>
                                      </p:cBhvr>
                                      <p:tavLst>
                                        <p:tav tm="0">
                                          <p:val>
                                            <p:strVal val="#ppt_x"/>
                                          </p:val>
                                        </p:tav>
                                        <p:tav tm="100000">
                                          <p:val>
                                            <p:strVal val="#ppt_x"/>
                                          </p:val>
                                        </p:tav>
                                      </p:tavLst>
                                    </p:anim>
                                    <p:anim calcmode="lin" valueType="num">
                                      <p:cBhvr additive="base">
                                        <p:cTn id="13" dur="500" fill="hold"/>
                                        <p:tgtEl>
                                          <p:spTgt spid="47309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73091"/>
                                        </p:tgtEl>
                                        <p:attrNameLst>
                                          <p:attrName>style.visibility</p:attrName>
                                        </p:attrNameLst>
                                      </p:cBhvr>
                                      <p:to>
                                        <p:strVal val="visible"/>
                                      </p:to>
                                    </p:set>
                                    <p:anim calcmode="lin" valueType="num">
                                      <p:cBhvr additive="base">
                                        <p:cTn id="17" dur="500" fill="hold"/>
                                        <p:tgtEl>
                                          <p:spTgt spid="473091"/>
                                        </p:tgtEl>
                                        <p:attrNameLst>
                                          <p:attrName>ppt_x</p:attrName>
                                        </p:attrNameLst>
                                      </p:cBhvr>
                                      <p:tavLst>
                                        <p:tav tm="0">
                                          <p:val>
                                            <p:strVal val="#ppt_x"/>
                                          </p:val>
                                        </p:tav>
                                        <p:tav tm="100000">
                                          <p:val>
                                            <p:strVal val="#ppt_x"/>
                                          </p:val>
                                        </p:tav>
                                      </p:tavLst>
                                    </p:anim>
                                    <p:anim calcmode="lin" valueType="num">
                                      <p:cBhvr additive="base">
                                        <p:cTn id="18" dur="500" fill="hold"/>
                                        <p:tgtEl>
                                          <p:spTgt spid="47309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73093"/>
                                        </p:tgtEl>
                                        <p:attrNameLst>
                                          <p:attrName>style.visibility</p:attrName>
                                        </p:attrNameLst>
                                      </p:cBhvr>
                                      <p:to>
                                        <p:strVal val="visible"/>
                                      </p:to>
                                    </p:set>
                                    <p:anim calcmode="lin" valueType="num">
                                      <p:cBhvr additive="base">
                                        <p:cTn id="22" dur="500" fill="hold"/>
                                        <p:tgtEl>
                                          <p:spTgt spid="473093"/>
                                        </p:tgtEl>
                                        <p:attrNameLst>
                                          <p:attrName>ppt_x</p:attrName>
                                        </p:attrNameLst>
                                      </p:cBhvr>
                                      <p:tavLst>
                                        <p:tav tm="0">
                                          <p:val>
                                            <p:strVal val="#ppt_x"/>
                                          </p:val>
                                        </p:tav>
                                        <p:tav tm="100000">
                                          <p:val>
                                            <p:strVal val="#ppt_x"/>
                                          </p:val>
                                        </p:tav>
                                      </p:tavLst>
                                    </p:anim>
                                    <p:anim calcmode="lin" valueType="num">
                                      <p:cBhvr additive="base">
                                        <p:cTn id="23" dur="500" fill="hold"/>
                                        <p:tgtEl>
                                          <p:spTgt spid="47309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73094"/>
                                        </p:tgtEl>
                                        <p:attrNameLst>
                                          <p:attrName>style.visibility</p:attrName>
                                        </p:attrNameLst>
                                      </p:cBhvr>
                                      <p:to>
                                        <p:strVal val="visible"/>
                                      </p:to>
                                    </p:set>
                                    <p:anim calcmode="lin" valueType="num">
                                      <p:cBhvr additive="base">
                                        <p:cTn id="27" dur="500" fill="hold"/>
                                        <p:tgtEl>
                                          <p:spTgt spid="473094"/>
                                        </p:tgtEl>
                                        <p:attrNameLst>
                                          <p:attrName>ppt_x</p:attrName>
                                        </p:attrNameLst>
                                      </p:cBhvr>
                                      <p:tavLst>
                                        <p:tav tm="0">
                                          <p:val>
                                            <p:strVal val="#ppt_x"/>
                                          </p:val>
                                        </p:tav>
                                        <p:tav tm="100000">
                                          <p:val>
                                            <p:strVal val="#ppt_x"/>
                                          </p:val>
                                        </p:tav>
                                      </p:tavLst>
                                    </p:anim>
                                    <p:anim calcmode="lin" valueType="num">
                                      <p:cBhvr additive="base">
                                        <p:cTn id="28" dur="500" fill="hold"/>
                                        <p:tgtEl>
                                          <p:spTgt spid="47309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473111"/>
                                        </p:tgtEl>
                                        <p:attrNameLst>
                                          <p:attrName>style.visibility</p:attrName>
                                        </p:attrNameLst>
                                      </p:cBhvr>
                                      <p:to>
                                        <p:strVal val="visible"/>
                                      </p:to>
                                    </p:set>
                                    <p:anim calcmode="lin" valueType="num">
                                      <p:cBhvr additive="base">
                                        <p:cTn id="32" dur="500" fill="hold"/>
                                        <p:tgtEl>
                                          <p:spTgt spid="473111"/>
                                        </p:tgtEl>
                                        <p:attrNameLst>
                                          <p:attrName>ppt_x</p:attrName>
                                        </p:attrNameLst>
                                      </p:cBhvr>
                                      <p:tavLst>
                                        <p:tav tm="0">
                                          <p:val>
                                            <p:strVal val="#ppt_x"/>
                                          </p:val>
                                        </p:tav>
                                        <p:tav tm="100000">
                                          <p:val>
                                            <p:strVal val="#ppt_x"/>
                                          </p:val>
                                        </p:tav>
                                      </p:tavLst>
                                    </p:anim>
                                    <p:anim calcmode="lin" valueType="num">
                                      <p:cBhvr additive="base">
                                        <p:cTn id="33" dur="500" fill="hold"/>
                                        <p:tgtEl>
                                          <p:spTgt spid="473111"/>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473095"/>
                                        </p:tgtEl>
                                        <p:attrNameLst>
                                          <p:attrName>style.visibility</p:attrName>
                                        </p:attrNameLst>
                                      </p:cBhvr>
                                      <p:to>
                                        <p:strVal val="visible"/>
                                      </p:to>
                                    </p:set>
                                    <p:anim calcmode="lin" valueType="num">
                                      <p:cBhvr additive="base">
                                        <p:cTn id="37" dur="500" fill="hold"/>
                                        <p:tgtEl>
                                          <p:spTgt spid="473095"/>
                                        </p:tgtEl>
                                        <p:attrNameLst>
                                          <p:attrName>ppt_x</p:attrName>
                                        </p:attrNameLst>
                                      </p:cBhvr>
                                      <p:tavLst>
                                        <p:tav tm="0">
                                          <p:val>
                                            <p:strVal val="#ppt_x"/>
                                          </p:val>
                                        </p:tav>
                                        <p:tav tm="100000">
                                          <p:val>
                                            <p:strVal val="#ppt_x"/>
                                          </p:val>
                                        </p:tav>
                                      </p:tavLst>
                                    </p:anim>
                                    <p:anim calcmode="lin" valueType="num">
                                      <p:cBhvr additive="base">
                                        <p:cTn id="38" dur="500" fill="hold"/>
                                        <p:tgtEl>
                                          <p:spTgt spid="473095"/>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473096"/>
                                        </p:tgtEl>
                                        <p:attrNameLst>
                                          <p:attrName>style.visibility</p:attrName>
                                        </p:attrNameLst>
                                      </p:cBhvr>
                                      <p:to>
                                        <p:strVal val="visible"/>
                                      </p:to>
                                    </p:set>
                                    <p:anim calcmode="lin" valueType="num">
                                      <p:cBhvr additive="base">
                                        <p:cTn id="42" dur="500" fill="hold"/>
                                        <p:tgtEl>
                                          <p:spTgt spid="473096"/>
                                        </p:tgtEl>
                                        <p:attrNameLst>
                                          <p:attrName>ppt_x</p:attrName>
                                        </p:attrNameLst>
                                      </p:cBhvr>
                                      <p:tavLst>
                                        <p:tav tm="0">
                                          <p:val>
                                            <p:strVal val="#ppt_x"/>
                                          </p:val>
                                        </p:tav>
                                        <p:tav tm="100000">
                                          <p:val>
                                            <p:strVal val="#ppt_x"/>
                                          </p:val>
                                        </p:tav>
                                      </p:tavLst>
                                    </p:anim>
                                    <p:anim calcmode="lin" valueType="num">
                                      <p:cBhvr additive="base">
                                        <p:cTn id="43" dur="500" fill="hold"/>
                                        <p:tgtEl>
                                          <p:spTgt spid="473096"/>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473097"/>
                                        </p:tgtEl>
                                        <p:attrNameLst>
                                          <p:attrName>style.visibility</p:attrName>
                                        </p:attrNameLst>
                                      </p:cBhvr>
                                      <p:to>
                                        <p:strVal val="visible"/>
                                      </p:to>
                                    </p:set>
                                    <p:anim calcmode="lin" valueType="num">
                                      <p:cBhvr additive="base">
                                        <p:cTn id="47" dur="500" fill="hold"/>
                                        <p:tgtEl>
                                          <p:spTgt spid="473097"/>
                                        </p:tgtEl>
                                        <p:attrNameLst>
                                          <p:attrName>ppt_x</p:attrName>
                                        </p:attrNameLst>
                                      </p:cBhvr>
                                      <p:tavLst>
                                        <p:tav tm="0">
                                          <p:val>
                                            <p:strVal val="#ppt_x"/>
                                          </p:val>
                                        </p:tav>
                                        <p:tav tm="100000">
                                          <p:val>
                                            <p:strVal val="#ppt_x"/>
                                          </p:val>
                                        </p:tav>
                                      </p:tavLst>
                                    </p:anim>
                                    <p:anim calcmode="lin" valueType="num">
                                      <p:cBhvr additive="base">
                                        <p:cTn id="48" dur="500" fill="hold"/>
                                        <p:tgtEl>
                                          <p:spTgt spid="473097"/>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473098"/>
                                        </p:tgtEl>
                                        <p:attrNameLst>
                                          <p:attrName>style.visibility</p:attrName>
                                        </p:attrNameLst>
                                      </p:cBhvr>
                                      <p:to>
                                        <p:strVal val="visible"/>
                                      </p:to>
                                    </p:set>
                                    <p:anim calcmode="lin" valueType="num">
                                      <p:cBhvr additive="base">
                                        <p:cTn id="52" dur="500" fill="hold"/>
                                        <p:tgtEl>
                                          <p:spTgt spid="473098"/>
                                        </p:tgtEl>
                                        <p:attrNameLst>
                                          <p:attrName>ppt_x</p:attrName>
                                        </p:attrNameLst>
                                      </p:cBhvr>
                                      <p:tavLst>
                                        <p:tav tm="0">
                                          <p:val>
                                            <p:strVal val="#ppt_x"/>
                                          </p:val>
                                        </p:tav>
                                        <p:tav tm="100000">
                                          <p:val>
                                            <p:strVal val="#ppt_x"/>
                                          </p:val>
                                        </p:tav>
                                      </p:tavLst>
                                    </p:anim>
                                    <p:anim calcmode="lin" valueType="num">
                                      <p:cBhvr additive="base">
                                        <p:cTn id="53" dur="500" fill="hold"/>
                                        <p:tgtEl>
                                          <p:spTgt spid="473098"/>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473099"/>
                                        </p:tgtEl>
                                        <p:attrNameLst>
                                          <p:attrName>style.visibility</p:attrName>
                                        </p:attrNameLst>
                                      </p:cBhvr>
                                      <p:to>
                                        <p:strVal val="visible"/>
                                      </p:to>
                                    </p:set>
                                    <p:anim calcmode="lin" valueType="num">
                                      <p:cBhvr additive="base">
                                        <p:cTn id="57" dur="500" fill="hold"/>
                                        <p:tgtEl>
                                          <p:spTgt spid="473099"/>
                                        </p:tgtEl>
                                        <p:attrNameLst>
                                          <p:attrName>ppt_x</p:attrName>
                                        </p:attrNameLst>
                                      </p:cBhvr>
                                      <p:tavLst>
                                        <p:tav tm="0">
                                          <p:val>
                                            <p:strVal val="#ppt_x"/>
                                          </p:val>
                                        </p:tav>
                                        <p:tav tm="100000">
                                          <p:val>
                                            <p:strVal val="#ppt_x"/>
                                          </p:val>
                                        </p:tav>
                                      </p:tavLst>
                                    </p:anim>
                                    <p:anim calcmode="lin" valueType="num">
                                      <p:cBhvr additive="base">
                                        <p:cTn id="58" dur="500" fill="hold"/>
                                        <p:tgtEl>
                                          <p:spTgt spid="473099"/>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473112"/>
                                        </p:tgtEl>
                                        <p:attrNameLst>
                                          <p:attrName>style.visibility</p:attrName>
                                        </p:attrNameLst>
                                      </p:cBhvr>
                                      <p:to>
                                        <p:strVal val="visible"/>
                                      </p:to>
                                    </p:set>
                                    <p:anim calcmode="lin" valueType="num">
                                      <p:cBhvr additive="base">
                                        <p:cTn id="62" dur="500" fill="hold"/>
                                        <p:tgtEl>
                                          <p:spTgt spid="473112"/>
                                        </p:tgtEl>
                                        <p:attrNameLst>
                                          <p:attrName>ppt_x</p:attrName>
                                        </p:attrNameLst>
                                      </p:cBhvr>
                                      <p:tavLst>
                                        <p:tav tm="0">
                                          <p:val>
                                            <p:strVal val="#ppt_x"/>
                                          </p:val>
                                        </p:tav>
                                        <p:tav tm="100000">
                                          <p:val>
                                            <p:strVal val="#ppt_x"/>
                                          </p:val>
                                        </p:tav>
                                      </p:tavLst>
                                    </p:anim>
                                    <p:anim calcmode="lin" valueType="num">
                                      <p:cBhvr additive="base">
                                        <p:cTn id="63" dur="500" fill="hold"/>
                                        <p:tgtEl>
                                          <p:spTgt spid="473112"/>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473100"/>
                                        </p:tgtEl>
                                        <p:attrNameLst>
                                          <p:attrName>style.visibility</p:attrName>
                                        </p:attrNameLst>
                                      </p:cBhvr>
                                      <p:to>
                                        <p:strVal val="visible"/>
                                      </p:to>
                                    </p:set>
                                    <p:anim calcmode="lin" valueType="num">
                                      <p:cBhvr additive="base">
                                        <p:cTn id="67" dur="500" fill="hold"/>
                                        <p:tgtEl>
                                          <p:spTgt spid="473100"/>
                                        </p:tgtEl>
                                        <p:attrNameLst>
                                          <p:attrName>ppt_x</p:attrName>
                                        </p:attrNameLst>
                                      </p:cBhvr>
                                      <p:tavLst>
                                        <p:tav tm="0">
                                          <p:val>
                                            <p:strVal val="#ppt_x"/>
                                          </p:val>
                                        </p:tav>
                                        <p:tav tm="100000">
                                          <p:val>
                                            <p:strVal val="#ppt_x"/>
                                          </p:val>
                                        </p:tav>
                                      </p:tavLst>
                                    </p:anim>
                                    <p:anim calcmode="lin" valueType="num">
                                      <p:cBhvr additive="base">
                                        <p:cTn id="68" dur="500" fill="hold"/>
                                        <p:tgtEl>
                                          <p:spTgt spid="473100"/>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473103"/>
                                        </p:tgtEl>
                                        <p:attrNameLst>
                                          <p:attrName>style.visibility</p:attrName>
                                        </p:attrNameLst>
                                      </p:cBhvr>
                                      <p:to>
                                        <p:strVal val="visible"/>
                                      </p:to>
                                    </p:set>
                                    <p:anim calcmode="lin" valueType="num">
                                      <p:cBhvr additive="base">
                                        <p:cTn id="72" dur="500" fill="hold"/>
                                        <p:tgtEl>
                                          <p:spTgt spid="473103"/>
                                        </p:tgtEl>
                                        <p:attrNameLst>
                                          <p:attrName>ppt_x</p:attrName>
                                        </p:attrNameLst>
                                      </p:cBhvr>
                                      <p:tavLst>
                                        <p:tav tm="0">
                                          <p:val>
                                            <p:strVal val="#ppt_x"/>
                                          </p:val>
                                        </p:tav>
                                        <p:tav tm="100000">
                                          <p:val>
                                            <p:strVal val="#ppt_x"/>
                                          </p:val>
                                        </p:tav>
                                      </p:tavLst>
                                    </p:anim>
                                    <p:anim calcmode="lin" valueType="num">
                                      <p:cBhvr additive="base">
                                        <p:cTn id="73" dur="500" fill="hold"/>
                                        <p:tgtEl>
                                          <p:spTgt spid="473103"/>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473104"/>
                                        </p:tgtEl>
                                        <p:attrNameLst>
                                          <p:attrName>style.visibility</p:attrName>
                                        </p:attrNameLst>
                                      </p:cBhvr>
                                      <p:to>
                                        <p:strVal val="visible"/>
                                      </p:to>
                                    </p:set>
                                    <p:anim calcmode="lin" valueType="num">
                                      <p:cBhvr additive="base">
                                        <p:cTn id="77" dur="500" fill="hold"/>
                                        <p:tgtEl>
                                          <p:spTgt spid="473104"/>
                                        </p:tgtEl>
                                        <p:attrNameLst>
                                          <p:attrName>ppt_x</p:attrName>
                                        </p:attrNameLst>
                                      </p:cBhvr>
                                      <p:tavLst>
                                        <p:tav tm="0">
                                          <p:val>
                                            <p:strVal val="#ppt_x"/>
                                          </p:val>
                                        </p:tav>
                                        <p:tav tm="100000">
                                          <p:val>
                                            <p:strVal val="#ppt_x"/>
                                          </p:val>
                                        </p:tav>
                                      </p:tavLst>
                                    </p:anim>
                                    <p:anim calcmode="lin" valueType="num">
                                      <p:cBhvr additive="base">
                                        <p:cTn id="78" dur="500" fill="hold"/>
                                        <p:tgtEl>
                                          <p:spTgt spid="473104"/>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473105"/>
                                        </p:tgtEl>
                                        <p:attrNameLst>
                                          <p:attrName>style.visibility</p:attrName>
                                        </p:attrNameLst>
                                      </p:cBhvr>
                                      <p:to>
                                        <p:strVal val="visible"/>
                                      </p:to>
                                    </p:set>
                                    <p:anim calcmode="lin" valueType="num">
                                      <p:cBhvr additive="base">
                                        <p:cTn id="82" dur="500" fill="hold"/>
                                        <p:tgtEl>
                                          <p:spTgt spid="473105"/>
                                        </p:tgtEl>
                                        <p:attrNameLst>
                                          <p:attrName>ppt_x</p:attrName>
                                        </p:attrNameLst>
                                      </p:cBhvr>
                                      <p:tavLst>
                                        <p:tav tm="0">
                                          <p:val>
                                            <p:strVal val="#ppt_x"/>
                                          </p:val>
                                        </p:tav>
                                        <p:tav tm="100000">
                                          <p:val>
                                            <p:strVal val="#ppt_x"/>
                                          </p:val>
                                        </p:tav>
                                      </p:tavLst>
                                    </p:anim>
                                    <p:anim calcmode="lin" valueType="num">
                                      <p:cBhvr additive="base">
                                        <p:cTn id="83" dur="500" fill="hold"/>
                                        <p:tgtEl>
                                          <p:spTgt spid="473105"/>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473113"/>
                                        </p:tgtEl>
                                        <p:attrNameLst>
                                          <p:attrName>style.visibility</p:attrName>
                                        </p:attrNameLst>
                                      </p:cBhvr>
                                      <p:to>
                                        <p:strVal val="visible"/>
                                      </p:to>
                                    </p:set>
                                    <p:anim calcmode="lin" valueType="num">
                                      <p:cBhvr additive="base">
                                        <p:cTn id="87" dur="500" fill="hold"/>
                                        <p:tgtEl>
                                          <p:spTgt spid="473113"/>
                                        </p:tgtEl>
                                        <p:attrNameLst>
                                          <p:attrName>ppt_x</p:attrName>
                                        </p:attrNameLst>
                                      </p:cBhvr>
                                      <p:tavLst>
                                        <p:tav tm="0">
                                          <p:val>
                                            <p:strVal val="#ppt_x"/>
                                          </p:val>
                                        </p:tav>
                                        <p:tav tm="100000">
                                          <p:val>
                                            <p:strVal val="#ppt_x"/>
                                          </p:val>
                                        </p:tav>
                                      </p:tavLst>
                                    </p:anim>
                                    <p:anim calcmode="lin" valueType="num">
                                      <p:cBhvr additive="base">
                                        <p:cTn id="88" dur="500" fill="hold"/>
                                        <p:tgtEl>
                                          <p:spTgt spid="473113"/>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473106"/>
                                        </p:tgtEl>
                                        <p:attrNameLst>
                                          <p:attrName>style.visibility</p:attrName>
                                        </p:attrNameLst>
                                      </p:cBhvr>
                                      <p:to>
                                        <p:strVal val="visible"/>
                                      </p:to>
                                    </p:set>
                                    <p:anim calcmode="lin" valueType="num">
                                      <p:cBhvr additive="base">
                                        <p:cTn id="92" dur="500" fill="hold"/>
                                        <p:tgtEl>
                                          <p:spTgt spid="473106"/>
                                        </p:tgtEl>
                                        <p:attrNameLst>
                                          <p:attrName>ppt_x</p:attrName>
                                        </p:attrNameLst>
                                      </p:cBhvr>
                                      <p:tavLst>
                                        <p:tav tm="0">
                                          <p:val>
                                            <p:strVal val="#ppt_x"/>
                                          </p:val>
                                        </p:tav>
                                        <p:tav tm="100000">
                                          <p:val>
                                            <p:strVal val="#ppt_x"/>
                                          </p:val>
                                        </p:tav>
                                      </p:tavLst>
                                    </p:anim>
                                    <p:anim calcmode="lin" valueType="num">
                                      <p:cBhvr additive="base">
                                        <p:cTn id="93" dur="500" fill="hold"/>
                                        <p:tgtEl>
                                          <p:spTgt spid="473106"/>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4" fill="hold" nodeType="afterEffect">
                                  <p:stCondLst>
                                    <p:cond delay="0"/>
                                  </p:stCondLst>
                                  <p:childTnLst>
                                    <p:set>
                                      <p:cBhvr>
                                        <p:cTn id="96" dur="1" fill="hold">
                                          <p:stCondLst>
                                            <p:cond delay="0"/>
                                          </p:stCondLst>
                                        </p:cTn>
                                        <p:tgtEl>
                                          <p:spTgt spid="473107"/>
                                        </p:tgtEl>
                                        <p:attrNameLst>
                                          <p:attrName>style.visibility</p:attrName>
                                        </p:attrNameLst>
                                      </p:cBhvr>
                                      <p:to>
                                        <p:strVal val="visible"/>
                                      </p:to>
                                    </p:set>
                                    <p:anim calcmode="lin" valueType="num">
                                      <p:cBhvr additive="base">
                                        <p:cTn id="97" dur="500" fill="hold"/>
                                        <p:tgtEl>
                                          <p:spTgt spid="473107"/>
                                        </p:tgtEl>
                                        <p:attrNameLst>
                                          <p:attrName>ppt_x</p:attrName>
                                        </p:attrNameLst>
                                      </p:cBhvr>
                                      <p:tavLst>
                                        <p:tav tm="0">
                                          <p:val>
                                            <p:strVal val="#ppt_x"/>
                                          </p:val>
                                        </p:tav>
                                        <p:tav tm="100000">
                                          <p:val>
                                            <p:strVal val="#ppt_x"/>
                                          </p:val>
                                        </p:tav>
                                      </p:tavLst>
                                    </p:anim>
                                    <p:anim calcmode="lin" valueType="num">
                                      <p:cBhvr additive="base">
                                        <p:cTn id="98" dur="500" fill="hold"/>
                                        <p:tgtEl>
                                          <p:spTgt spid="473107"/>
                                        </p:tgtEl>
                                        <p:attrNameLst>
                                          <p:attrName>ppt_y</p:attrName>
                                        </p:attrNameLst>
                                      </p:cBhvr>
                                      <p:tavLst>
                                        <p:tav tm="0">
                                          <p:val>
                                            <p:strVal val="1+#ppt_h/2"/>
                                          </p:val>
                                        </p:tav>
                                        <p:tav tm="100000">
                                          <p:val>
                                            <p:strVal val="#ppt_y"/>
                                          </p:val>
                                        </p:tav>
                                      </p:tavLst>
                                    </p:anim>
                                  </p:childTnLst>
                                </p:cTn>
                              </p:par>
                            </p:childTnLst>
                          </p:cTn>
                        </p:par>
                        <p:par>
                          <p:cTn id="99" fill="hold">
                            <p:stCondLst>
                              <p:cond delay="9500"/>
                            </p:stCondLst>
                            <p:childTnLst>
                              <p:par>
                                <p:cTn id="100" presetID="2" presetClass="entr" presetSubtype="4" fill="hold" grpId="0" nodeType="afterEffect">
                                  <p:stCondLst>
                                    <p:cond delay="0"/>
                                  </p:stCondLst>
                                  <p:childTnLst>
                                    <p:set>
                                      <p:cBhvr>
                                        <p:cTn id="101" dur="1" fill="hold">
                                          <p:stCondLst>
                                            <p:cond delay="0"/>
                                          </p:stCondLst>
                                        </p:cTn>
                                        <p:tgtEl>
                                          <p:spTgt spid="473110"/>
                                        </p:tgtEl>
                                        <p:attrNameLst>
                                          <p:attrName>style.visibility</p:attrName>
                                        </p:attrNameLst>
                                      </p:cBhvr>
                                      <p:to>
                                        <p:strVal val="visible"/>
                                      </p:to>
                                    </p:set>
                                    <p:anim calcmode="lin" valueType="num">
                                      <p:cBhvr additive="base">
                                        <p:cTn id="102" dur="500" fill="hold"/>
                                        <p:tgtEl>
                                          <p:spTgt spid="473110"/>
                                        </p:tgtEl>
                                        <p:attrNameLst>
                                          <p:attrName>ppt_x</p:attrName>
                                        </p:attrNameLst>
                                      </p:cBhvr>
                                      <p:tavLst>
                                        <p:tav tm="0">
                                          <p:val>
                                            <p:strVal val="#ppt_x"/>
                                          </p:val>
                                        </p:tav>
                                        <p:tav tm="100000">
                                          <p:val>
                                            <p:strVal val="#ppt_x"/>
                                          </p:val>
                                        </p:tav>
                                      </p:tavLst>
                                    </p:anim>
                                    <p:anim calcmode="lin" valueType="num">
                                      <p:cBhvr additive="base">
                                        <p:cTn id="103" dur="500" fill="hold"/>
                                        <p:tgtEl>
                                          <p:spTgt spid="473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0" grpId="0" bldLvl="0" animBg="1"/>
      <p:bldP spid="473093" grpId="0"/>
      <p:bldP spid="473094" grpId="0" bldLvl="0" animBg="1"/>
      <p:bldP spid="473095" grpId="0" bldLvl="0" animBg="1"/>
      <p:bldP spid="473096" grpId="0" bldLvl="0" animBg="1"/>
      <p:bldP spid="473097" grpId="0" bldLvl="0" animBg="1"/>
      <p:bldP spid="473098" grpId="0"/>
      <p:bldP spid="473099" grpId="0" bldLvl="0" animBg="1"/>
      <p:bldP spid="473103" grpId="0" bldLvl="0" animBg="1"/>
      <p:bldP spid="473104" grpId="0"/>
      <p:bldP spid="473105" grpId="0" bldLvl="0" animBg="1"/>
      <p:bldP spid="473106" grpId="0" bldLvl="0" animBg="1"/>
      <p:bldP spid="473110" grpId="0"/>
      <p:bldP spid="473111" grpId="0"/>
      <p:bldP spid="473112" grpId="0"/>
      <p:bldP spid="473113"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5" name="任意多边形 199681">
            <a:extLst>
              <a:ext uri="{FF2B5EF4-FFF2-40B4-BE49-F238E27FC236}">
                <a16:creationId xmlns:a16="http://schemas.microsoft.com/office/drawing/2014/main" id="{21DB8925-9A66-4FFC-AA1C-C730C5181633}"/>
              </a:ext>
            </a:extLst>
          </p:cNvPr>
          <p:cNvSpPr>
            <a:spLocks noChangeArrowheads="1"/>
          </p:cNvSpPr>
          <p:nvPr/>
        </p:nvSpPr>
        <p:spPr bwMode="auto">
          <a:xfrm rot="5400000">
            <a:off x="-2472953" y="1223392"/>
            <a:ext cx="4824412" cy="4770438"/>
          </a:xfrm>
          <a:custGeom>
            <a:avLst/>
            <a:gdLst>
              <a:gd name="T0" fmla="*/ 323 w 21600"/>
              <a:gd name="T1" fmla="*/ 10641 h 21600"/>
              <a:gd name="T2" fmla="*/ 10800 w 21600"/>
              <a:gd name="T3" fmla="*/ 322 h 21600"/>
              <a:gd name="T4" fmla="*/ 21277 w 21600"/>
              <a:gd name="T5" fmla="*/ 10640 h 21600"/>
              <a:gd name="T6" fmla="*/ 21598 w 21600"/>
              <a:gd name="T7" fmla="*/ 10636 h 21600"/>
              <a:gd name="T8" fmla="*/ 10798 w 21600"/>
              <a:gd name="T9" fmla="*/ -164 h 21600"/>
              <a:gd name="T10" fmla="*/ -1 w 21600"/>
              <a:gd name="T11" fmla="*/ 10472 h 21600"/>
            </a:gdLst>
            <a:ahLst/>
            <a:cxnLst>
              <a:cxn ang="0">
                <a:pos x="T0" y="T1"/>
              </a:cxn>
              <a:cxn ang="0">
                <a:pos x="T2" y="T3"/>
              </a:cxn>
              <a:cxn ang="0">
                <a:pos x="T4" y="T5"/>
              </a:cxn>
              <a:cxn ang="0">
                <a:pos x="T6" y="T7"/>
              </a:cxn>
              <a:cxn ang="0">
                <a:pos x="T8" y="T9"/>
              </a:cxn>
              <a:cxn ang="0">
                <a:pos x="T10" y="T11"/>
              </a:cxn>
            </a:cxnLst>
            <a:rect l="0" t="0" r="r" b="b"/>
            <a:pathLst>
              <a:path w="21600" h="21600">
                <a:moveTo>
                  <a:pt x="323" y="10641"/>
                </a:moveTo>
                <a:cubicBezTo>
                  <a:pt x="409" y="4927"/>
                  <a:pt x="5067" y="322"/>
                  <a:pt x="10800" y="322"/>
                </a:cubicBezTo>
                <a:cubicBezTo>
                  <a:pt x="16534" y="322"/>
                  <a:pt x="21192" y="4927"/>
                  <a:pt x="21277" y="10640"/>
                </a:cubicBezTo>
                <a:lnTo>
                  <a:pt x="21598" y="10636"/>
                </a:lnTo>
                <a:cubicBezTo>
                  <a:pt x="21509" y="4583"/>
                  <a:pt x="16708" y="-164"/>
                  <a:pt x="10798" y="-164"/>
                </a:cubicBezTo>
                <a:cubicBezTo>
                  <a:pt x="4888" y="-164"/>
                  <a:pt x="87" y="4583"/>
                  <a:pt x="-1" y="10472"/>
                </a:cubicBezTo>
                <a:close/>
              </a:path>
            </a:pathLst>
          </a:custGeom>
          <a:solidFill>
            <a:srgbClr val="99FF66"/>
          </a:solidFill>
          <a:ln w="38100" cmpd="dbl">
            <a:solidFill>
              <a:srgbClr val="FF9900"/>
            </a:solidFill>
            <a:miter lim="800000"/>
            <a:headEnd/>
            <a:tailEnd/>
          </a:ln>
        </p:spPr>
        <p:txBody>
          <a:bodyPr/>
          <a:lstStyle/>
          <a:p>
            <a:endParaRPr lang="zh-CN" altLang="en-US" sz="100"/>
          </a:p>
        </p:txBody>
      </p:sp>
      <p:grpSp>
        <p:nvGrpSpPr>
          <p:cNvPr id="93186" name="组合 199682">
            <a:extLst>
              <a:ext uri="{FF2B5EF4-FFF2-40B4-BE49-F238E27FC236}">
                <a16:creationId xmlns:a16="http://schemas.microsoft.com/office/drawing/2014/main" id="{C973992D-AE19-4D97-B53E-219AEC1C61FA}"/>
              </a:ext>
            </a:extLst>
          </p:cNvPr>
          <p:cNvGrpSpPr>
            <a:grpSpLocks/>
          </p:cNvGrpSpPr>
          <p:nvPr/>
        </p:nvGrpSpPr>
        <p:grpSpPr bwMode="auto">
          <a:xfrm>
            <a:off x="1905373" y="4437112"/>
            <a:ext cx="3979862" cy="385762"/>
            <a:chOff x="1338" y="2387"/>
            <a:chExt cx="2790" cy="320"/>
          </a:xfrm>
        </p:grpSpPr>
        <p:sp>
          <p:nvSpPr>
            <p:cNvPr id="199684" name="圆角矩形 199683">
              <a:hlinkClick r:id="rId3" action="ppaction://hlinksldjump"/>
              <a:extLst>
                <a:ext uri="{FF2B5EF4-FFF2-40B4-BE49-F238E27FC236}">
                  <a16:creationId xmlns:a16="http://schemas.microsoft.com/office/drawing/2014/main" id="{D8149DCA-51C9-4B9D-8301-1D994A8FCB1A}"/>
                </a:ext>
              </a:extLst>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sz="2400" noProof="1">
                  <a:solidFill>
                    <a:srgbClr val="008000"/>
                  </a:solidFill>
                  <a:effectLst>
                    <a:outerShdw blurRad="38100" dist="38100" dir="2700000">
                      <a:srgbClr val="C0C0C0"/>
                    </a:outerShdw>
                  </a:effectLst>
                  <a:ea typeface="华文新魏" pitchFamily="2" charset="-122"/>
                </a:rPr>
                <a:t>四、算法的选择策略</a:t>
              </a:r>
              <a:endParaRPr lang="zh-CN" altLang="en-US" sz="2400" noProof="1">
                <a:solidFill>
                  <a:schemeClr val="accent1"/>
                </a:solidFill>
                <a:effectLst>
                  <a:outerShdw blurRad="38100" dist="38100" dir="2700000">
                    <a:srgbClr val="C0C0C0"/>
                  </a:outerShdw>
                </a:effectLst>
                <a:ea typeface="华文新魏" pitchFamily="2" charset="-122"/>
              </a:endParaRPr>
            </a:p>
          </p:txBody>
        </p:sp>
        <p:grpSp>
          <p:nvGrpSpPr>
            <p:cNvPr id="93188" name="组合 199684">
              <a:extLst>
                <a:ext uri="{FF2B5EF4-FFF2-40B4-BE49-F238E27FC236}">
                  <a16:creationId xmlns:a16="http://schemas.microsoft.com/office/drawing/2014/main" id="{2273C651-7287-4FE1-AD93-CB2907628622}"/>
                </a:ext>
              </a:extLst>
            </p:cNvPr>
            <p:cNvGrpSpPr>
              <a:grpSpLocks/>
            </p:cNvGrpSpPr>
            <p:nvPr/>
          </p:nvGrpSpPr>
          <p:grpSpPr bwMode="auto">
            <a:xfrm>
              <a:off x="1338" y="2432"/>
              <a:ext cx="240" cy="240"/>
              <a:chOff x="2078" y="1680"/>
              <a:chExt cx="1615" cy="1615"/>
            </a:xfrm>
          </p:grpSpPr>
          <p:sp>
            <p:nvSpPr>
              <p:cNvPr id="93189" name="椭圆 199685">
                <a:extLst>
                  <a:ext uri="{FF2B5EF4-FFF2-40B4-BE49-F238E27FC236}">
                    <a16:creationId xmlns:a16="http://schemas.microsoft.com/office/drawing/2014/main" id="{77FEDE8D-886F-4E94-9C87-E94B9D79E2D9}"/>
                  </a:ext>
                </a:extLst>
              </p:cNvPr>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sz="100"/>
              </a:p>
            </p:txBody>
          </p:sp>
          <p:sp>
            <p:nvSpPr>
              <p:cNvPr id="93190" name="椭圆 199686">
                <a:extLst>
                  <a:ext uri="{FF2B5EF4-FFF2-40B4-BE49-F238E27FC236}">
                    <a16:creationId xmlns:a16="http://schemas.microsoft.com/office/drawing/2014/main" id="{B803E2CE-BD15-43D0-A59A-06E0C5568175}"/>
                  </a:ext>
                </a:extLst>
              </p:cNvPr>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3191" name="椭圆 199687">
                <a:extLst>
                  <a:ext uri="{FF2B5EF4-FFF2-40B4-BE49-F238E27FC236}">
                    <a16:creationId xmlns:a16="http://schemas.microsoft.com/office/drawing/2014/main" id="{E4AC9AB4-17C3-481F-ABDE-8A0BD4F4E1B3}"/>
                  </a:ext>
                </a:extLst>
              </p:cNvPr>
              <p:cNvSpPr>
                <a:spLocks noChangeArrowheads="1"/>
              </p:cNvSpPr>
              <p:nvPr/>
            </p:nvSpPr>
            <p:spPr bwMode="auto">
              <a:xfrm>
                <a:off x="2254" y="1856"/>
                <a:ext cx="1262" cy="1264"/>
              </a:xfrm>
              <a:prstGeom prst="ellipse">
                <a:avLst/>
              </a:prstGeom>
              <a:gradFill rotWithShape="1">
                <a:gsLst>
                  <a:gs pos="0">
                    <a:srgbClr val="FFFFFF"/>
                  </a:gs>
                  <a:gs pos="50000">
                    <a:schemeClr val="hlink"/>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192" name="椭圆 199688">
                <a:extLst>
                  <a:ext uri="{FF2B5EF4-FFF2-40B4-BE49-F238E27FC236}">
                    <a16:creationId xmlns:a16="http://schemas.microsoft.com/office/drawing/2014/main" id="{54C64CAF-4BA6-470B-A5D2-A28ECD38B889}"/>
                  </a:ext>
                </a:extLst>
              </p:cNvPr>
              <p:cNvSpPr>
                <a:spLocks noChangeArrowheads="1"/>
              </p:cNvSpPr>
              <p:nvPr/>
            </p:nvSpPr>
            <p:spPr bwMode="auto">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193" name="椭圆 199689">
                <a:extLst>
                  <a:ext uri="{FF2B5EF4-FFF2-40B4-BE49-F238E27FC236}">
                    <a16:creationId xmlns:a16="http://schemas.microsoft.com/office/drawing/2014/main" id="{CDAAA562-A3F8-43F1-B692-7687F68AB39D}"/>
                  </a:ext>
                </a:extLst>
              </p:cNvPr>
              <p:cNvSpPr>
                <a:spLocks noChangeArrowheads="1"/>
              </p:cNvSpPr>
              <p:nvPr/>
            </p:nvSpPr>
            <p:spPr bwMode="auto">
              <a:xfrm>
                <a:off x="2337" y="1939"/>
                <a:ext cx="1096" cy="1098"/>
              </a:xfrm>
              <a:prstGeom prst="ellipse">
                <a:avLst/>
              </a:prstGeom>
              <a:gradFill rotWithShape="1">
                <a:gsLst>
                  <a:gs pos="0">
                    <a:srgbClr val="7A3243"/>
                  </a:gs>
                  <a:gs pos="50000">
                    <a:schemeClr val="hlink"/>
                  </a:gs>
                  <a:gs pos="100000">
                    <a:srgbClr val="7A3243"/>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194" name="椭圆 199690">
                <a:extLst>
                  <a:ext uri="{FF2B5EF4-FFF2-40B4-BE49-F238E27FC236}">
                    <a16:creationId xmlns:a16="http://schemas.microsoft.com/office/drawing/2014/main" id="{23B2122A-2294-453D-A92A-DFC02A1A0EAE}"/>
                  </a:ext>
                </a:extLst>
              </p:cNvPr>
              <p:cNvSpPr>
                <a:spLocks noChangeArrowheads="1"/>
              </p:cNvSpPr>
              <p:nvPr/>
            </p:nvSpPr>
            <p:spPr bwMode="auto">
              <a:xfrm>
                <a:off x="2337" y="1939"/>
                <a:ext cx="1096" cy="1098"/>
              </a:xfrm>
              <a:prstGeom prst="ellipse">
                <a:avLst/>
              </a:prstGeom>
              <a:gradFill rotWithShape="1">
                <a:gsLst>
                  <a:gs pos="0">
                    <a:schemeClr val="accent1"/>
                  </a:gs>
                  <a:gs pos="100000">
                    <a:srgbClr val="3E631A"/>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grpSp>
      </p:grpSp>
      <p:sp>
        <p:nvSpPr>
          <p:cNvPr id="93195" name="任意多边形 199691">
            <a:extLst>
              <a:ext uri="{FF2B5EF4-FFF2-40B4-BE49-F238E27FC236}">
                <a16:creationId xmlns:a16="http://schemas.microsoft.com/office/drawing/2014/main" id="{34BCB2DF-A67C-46E5-8E6D-168BD1E43C7C}"/>
              </a:ext>
            </a:extLst>
          </p:cNvPr>
          <p:cNvSpPr>
            <a:spLocks noChangeArrowheads="1"/>
          </p:cNvSpPr>
          <p:nvPr/>
        </p:nvSpPr>
        <p:spPr bwMode="auto">
          <a:xfrm rot="5400000" flipH="1">
            <a:off x="-2075284" y="1730598"/>
            <a:ext cx="4032250" cy="3929063"/>
          </a:xfrm>
          <a:custGeom>
            <a:avLst/>
            <a:gdLst>
              <a:gd name="T0" fmla="*/ 10744 w 21600"/>
              <a:gd name="T1" fmla="*/ 10800 h 21600"/>
              <a:gd name="T2" fmla="*/ 10800 w 21600"/>
              <a:gd name="T3" fmla="*/ 10744 h 21600"/>
              <a:gd name="T4" fmla="*/ 10856 w 21600"/>
              <a:gd name="T5" fmla="*/ 10800 h 21600"/>
              <a:gd name="T6" fmla="*/ 21600 w 21600"/>
              <a:gd name="T7" fmla="*/ 10800 h 21600"/>
              <a:gd name="T8" fmla="*/ 10800 w 21600"/>
              <a:gd name="T9" fmla="*/ 0 h 21600"/>
              <a:gd name="T10" fmla="*/ 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10744" y="10800"/>
                </a:moveTo>
                <a:cubicBezTo>
                  <a:pt x="10744" y="10769"/>
                  <a:pt x="10769" y="10744"/>
                  <a:pt x="10800" y="10744"/>
                </a:cubicBezTo>
                <a:cubicBezTo>
                  <a:pt x="10831" y="10744"/>
                  <a:pt x="10856" y="10769"/>
                  <a:pt x="10856" y="10800"/>
                </a:cubicBezTo>
                <a:lnTo>
                  <a:pt x="21600" y="10800"/>
                </a:lnTo>
                <a:cubicBezTo>
                  <a:pt x="21600" y="4835"/>
                  <a:pt x="16765" y="0"/>
                  <a:pt x="10800" y="0"/>
                </a:cubicBezTo>
                <a:cubicBezTo>
                  <a:pt x="4835" y="0"/>
                  <a:pt x="0" y="4835"/>
                  <a:pt x="0" y="10800"/>
                </a:cubicBezTo>
                <a:close/>
              </a:path>
            </a:pathLst>
          </a:custGeom>
          <a:gradFill rotWithShape="1">
            <a:gsLst>
              <a:gs pos="0">
                <a:srgbClr val="CCFF66">
                  <a:alpha val="56000"/>
                </a:srgbClr>
              </a:gs>
              <a:gs pos="50000">
                <a:srgbClr val="5E762F"/>
              </a:gs>
              <a:gs pos="100000">
                <a:srgbClr val="CCFF66">
                  <a:alpha val="56000"/>
                </a:srgbClr>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sz="100"/>
          </a:p>
        </p:txBody>
      </p:sp>
      <p:grpSp>
        <p:nvGrpSpPr>
          <p:cNvPr id="93196" name="组合 199692">
            <a:extLst>
              <a:ext uri="{FF2B5EF4-FFF2-40B4-BE49-F238E27FC236}">
                <a16:creationId xmlns:a16="http://schemas.microsoft.com/office/drawing/2014/main" id="{D9E6798F-1C38-421D-B2F7-F2F0EBBF337A}"/>
              </a:ext>
            </a:extLst>
          </p:cNvPr>
          <p:cNvGrpSpPr>
            <a:grpSpLocks/>
          </p:cNvGrpSpPr>
          <p:nvPr/>
        </p:nvGrpSpPr>
        <p:grpSpPr bwMode="auto">
          <a:xfrm>
            <a:off x="1396057" y="1603078"/>
            <a:ext cx="3979863" cy="385762"/>
            <a:chOff x="1338" y="2387"/>
            <a:chExt cx="2790" cy="320"/>
          </a:xfrm>
        </p:grpSpPr>
        <p:sp>
          <p:nvSpPr>
            <p:cNvPr id="199694" name="圆角矩形 199693">
              <a:hlinkClick r:id="rId4" action="ppaction://hlinksldjump"/>
              <a:extLst>
                <a:ext uri="{FF2B5EF4-FFF2-40B4-BE49-F238E27FC236}">
                  <a16:creationId xmlns:a16="http://schemas.microsoft.com/office/drawing/2014/main" id="{3F9291C5-C0EE-474C-A8E0-B5DEBAC063EC}"/>
                </a:ext>
              </a:extLst>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algn="l"/>
              <a:r>
                <a:rPr lang="zh-CN" altLang="en-US" sz="2400" noProof="1">
                  <a:solidFill>
                    <a:srgbClr val="CC00CC"/>
                  </a:solidFill>
                  <a:effectLst>
                    <a:outerShdw blurRad="38100" dist="38100" dir="2700000">
                      <a:srgbClr val="C0C0C0"/>
                    </a:outerShdw>
                  </a:effectLst>
                  <a:ea typeface="华文新魏" pitchFamily="2" charset="-122"/>
                </a:rPr>
                <a:t>    一、系统调度方式</a:t>
              </a:r>
              <a:endParaRPr lang="zh-CN" altLang="en-US" sz="2400" noProof="1">
                <a:solidFill>
                  <a:srgbClr val="000099"/>
                </a:solidFill>
                <a:effectLst>
                  <a:outerShdw blurRad="38100" dist="38100" dir="2700000">
                    <a:srgbClr val="C0C0C0"/>
                  </a:outerShdw>
                </a:effectLst>
                <a:ea typeface="华文新魏" pitchFamily="2" charset="-122"/>
              </a:endParaRPr>
            </a:p>
          </p:txBody>
        </p:sp>
        <p:grpSp>
          <p:nvGrpSpPr>
            <p:cNvPr id="93198" name="组合 199694">
              <a:extLst>
                <a:ext uri="{FF2B5EF4-FFF2-40B4-BE49-F238E27FC236}">
                  <a16:creationId xmlns:a16="http://schemas.microsoft.com/office/drawing/2014/main" id="{DDCB0C2B-4E5C-485D-9841-786160123C04}"/>
                </a:ext>
              </a:extLst>
            </p:cNvPr>
            <p:cNvGrpSpPr>
              <a:grpSpLocks/>
            </p:cNvGrpSpPr>
            <p:nvPr/>
          </p:nvGrpSpPr>
          <p:grpSpPr bwMode="auto">
            <a:xfrm>
              <a:off x="1338" y="2432"/>
              <a:ext cx="240" cy="240"/>
              <a:chOff x="2078" y="1680"/>
              <a:chExt cx="1615" cy="1615"/>
            </a:xfrm>
          </p:grpSpPr>
          <p:sp>
            <p:nvSpPr>
              <p:cNvPr id="93199" name="椭圆 199695">
                <a:extLst>
                  <a:ext uri="{FF2B5EF4-FFF2-40B4-BE49-F238E27FC236}">
                    <a16:creationId xmlns:a16="http://schemas.microsoft.com/office/drawing/2014/main" id="{D0CE3CED-BC26-41E9-91DF-7E781475C50B}"/>
                  </a:ext>
                </a:extLst>
              </p:cNvPr>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sz="100"/>
              </a:p>
            </p:txBody>
          </p:sp>
          <p:sp>
            <p:nvSpPr>
              <p:cNvPr id="93200" name="椭圆 199696">
                <a:extLst>
                  <a:ext uri="{FF2B5EF4-FFF2-40B4-BE49-F238E27FC236}">
                    <a16:creationId xmlns:a16="http://schemas.microsoft.com/office/drawing/2014/main" id="{915077CB-BBB6-475E-BCE2-BF70435546C1}"/>
                  </a:ext>
                </a:extLst>
              </p:cNvPr>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3201" name="椭圆 199697">
                <a:extLst>
                  <a:ext uri="{FF2B5EF4-FFF2-40B4-BE49-F238E27FC236}">
                    <a16:creationId xmlns:a16="http://schemas.microsoft.com/office/drawing/2014/main" id="{191F2F1F-DC90-4E6D-8B19-B41B0B91BD55}"/>
                  </a:ext>
                </a:extLst>
              </p:cNvPr>
              <p:cNvSpPr>
                <a:spLocks noChangeArrowheads="1"/>
              </p:cNvSpPr>
              <p:nvPr/>
            </p:nvSpPr>
            <p:spPr bwMode="auto">
              <a:xfrm>
                <a:off x="2254" y="1856"/>
                <a:ext cx="1262" cy="1264"/>
              </a:xfrm>
              <a:prstGeom prst="ellipse">
                <a:avLst/>
              </a:prstGeom>
              <a:gradFill rotWithShape="1">
                <a:gsLst>
                  <a:gs pos="0">
                    <a:srgbClr val="FFFFFF"/>
                  </a:gs>
                  <a:gs pos="50000">
                    <a:schemeClr val="hlink"/>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202" name="椭圆 199698">
                <a:extLst>
                  <a:ext uri="{FF2B5EF4-FFF2-40B4-BE49-F238E27FC236}">
                    <a16:creationId xmlns:a16="http://schemas.microsoft.com/office/drawing/2014/main" id="{BD094C4E-FAED-4BF3-B016-B7886127B454}"/>
                  </a:ext>
                </a:extLst>
              </p:cNvPr>
              <p:cNvSpPr>
                <a:spLocks noChangeArrowheads="1"/>
              </p:cNvSpPr>
              <p:nvPr/>
            </p:nvSpPr>
            <p:spPr bwMode="auto">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203" name="椭圆 199699">
                <a:extLst>
                  <a:ext uri="{FF2B5EF4-FFF2-40B4-BE49-F238E27FC236}">
                    <a16:creationId xmlns:a16="http://schemas.microsoft.com/office/drawing/2014/main" id="{67A3F4E7-EC29-4E70-9A80-BF5BBA3964EF}"/>
                  </a:ext>
                </a:extLst>
              </p:cNvPr>
              <p:cNvSpPr>
                <a:spLocks noChangeArrowheads="1"/>
              </p:cNvSpPr>
              <p:nvPr/>
            </p:nvSpPr>
            <p:spPr bwMode="auto">
              <a:xfrm>
                <a:off x="2337" y="1939"/>
                <a:ext cx="1096" cy="1098"/>
              </a:xfrm>
              <a:prstGeom prst="ellipse">
                <a:avLst/>
              </a:prstGeom>
              <a:gradFill rotWithShape="1">
                <a:gsLst>
                  <a:gs pos="0">
                    <a:srgbClr val="7A3243"/>
                  </a:gs>
                  <a:gs pos="50000">
                    <a:schemeClr val="hlink"/>
                  </a:gs>
                  <a:gs pos="100000">
                    <a:srgbClr val="7A3243"/>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204" name="椭圆 199700">
                <a:extLst>
                  <a:ext uri="{FF2B5EF4-FFF2-40B4-BE49-F238E27FC236}">
                    <a16:creationId xmlns:a16="http://schemas.microsoft.com/office/drawing/2014/main" id="{C5E6C197-89A5-4CFF-B300-47B6243A7BDA}"/>
                  </a:ext>
                </a:extLst>
              </p:cNvPr>
              <p:cNvSpPr>
                <a:spLocks noChangeArrowheads="1"/>
              </p:cNvSpPr>
              <p:nvPr/>
            </p:nvSpPr>
            <p:spPr bwMode="auto">
              <a:xfrm>
                <a:off x="2337" y="1939"/>
                <a:ext cx="1096" cy="1098"/>
              </a:xfrm>
              <a:prstGeom prst="ellipse">
                <a:avLst/>
              </a:prstGeom>
              <a:gradFill rotWithShape="1">
                <a:gsLst>
                  <a:gs pos="0">
                    <a:srgbClr val="CC00CC"/>
                  </a:gs>
                  <a:gs pos="100000">
                    <a:srgbClr val="630063"/>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grpSp>
      </p:grpSp>
      <p:grpSp>
        <p:nvGrpSpPr>
          <p:cNvPr id="93205" name="组合 199701">
            <a:extLst>
              <a:ext uri="{FF2B5EF4-FFF2-40B4-BE49-F238E27FC236}">
                <a16:creationId xmlns:a16="http://schemas.microsoft.com/office/drawing/2014/main" id="{C2B00C47-056D-4961-BA4E-F2408142AE91}"/>
              </a:ext>
            </a:extLst>
          </p:cNvPr>
          <p:cNvGrpSpPr>
            <a:grpSpLocks/>
          </p:cNvGrpSpPr>
          <p:nvPr/>
        </p:nvGrpSpPr>
        <p:grpSpPr bwMode="auto">
          <a:xfrm>
            <a:off x="2163565" y="3560417"/>
            <a:ext cx="4051300" cy="390525"/>
            <a:chOff x="1092" y="3168"/>
            <a:chExt cx="3084" cy="320"/>
          </a:xfrm>
        </p:grpSpPr>
        <p:sp>
          <p:nvSpPr>
            <p:cNvPr id="199703" name="圆角矩形 199702">
              <a:hlinkClick r:id="" action="ppaction://noaction"/>
              <a:extLst>
                <a:ext uri="{FF2B5EF4-FFF2-40B4-BE49-F238E27FC236}">
                  <a16:creationId xmlns:a16="http://schemas.microsoft.com/office/drawing/2014/main" id="{4BDC2E2C-8310-475A-B8D2-ECFBA0B6EC36}"/>
                </a:ext>
              </a:extLst>
            </p:cNvPr>
            <p:cNvSpPr/>
            <p:nvPr/>
          </p:nvSpPr>
          <p:spPr>
            <a:xfrm>
              <a:off x="1303" y="3168"/>
              <a:ext cx="2873"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algn="l" eaLnBrk="0" hangingPunct="0"/>
              <a:r>
                <a:rPr lang="zh-CN" altLang="en-US" sz="2400" noProof="1">
                  <a:solidFill>
                    <a:srgbClr val="000099"/>
                  </a:solidFill>
                  <a:effectLst>
                    <a:outerShdw blurRad="38100" dist="38100" dir="2700000">
                      <a:srgbClr val="C0C0C0"/>
                    </a:outerShdw>
                  </a:effectLst>
                  <a:ea typeface="华文新魏" pitchFamily="2" charset="-122"/>
                </a:rPr>
                <a:t>    三、算法的评价指标</a:t>
              </a:r>
              <a:endParaRPr lang="zh-CN" altLang="en-US" sz="2400" noProof="1">
                <a:solidFill>
                  <a:srgbClr val="008000"/>
                </a:solidFill>
                <a:effectLst>
                  <a:outerShdw blurRad="38100" dist="38100" dir="2700000">
                    <a:srgbClr val="C0C0C0"/>
                  </a:outerShdw>
                </a:effectLst>
                <a:ea typeface="华文新魏" pitchFamily="2" charset="-122"/>
              </a:endParaRPr>
            </a:p>
          </p:txBody>
        </p:sp>
        <p:grpSp>
          <p:nvGrpSpPr>
            <p:cNvPr id="93207" name="组合 199703">
              <a:extLst>
                <a:ext uri="{FF2B5EF4-FFF2-40B4-BE49-F238E27FC236}">
                  <a16:creationId xmlns:a16="http://schemas.microsoft.com/office/drawing/2014/main" id="{D01CF902-232C-4F9D-84EF-141B3B6278FE}"/>
                </a:ext>
              </a:extLst>
            </p:cNvPr>
            <p:cNvGrpSpPr>
              <a:grpSpLocks/>
            </p:cNvGrpSpPr>
            <p:nvPr/>
          </p:nvGrpSpPr>
          <p:grpSpPr bwMode="auto">
            <a:xfrm>
              <a:off x="1092" y="3232"/>
              <a:ext cx="240" cy="240"/>
              <a:chOff x="2078" y="1680"/>
              <a:chExt cx="1615" cy="1615"/>
            </a:xfrm>
          </p:grpSpPr>
          <p:sp>
            <p:nvSpPr>
              <p:cNvPr id="93208" name="椭圆 199704">
                <a:extLst>
                  <a:ext uri="{FF2B5EF4-FFF2-40B4-BE49-F238E27FC236}">
                    <a16:creationId xmlns:a16="http://schemas.microsoft.com/office/drawing/2014/main" id="{D72BED4D-851D-45BF-B014-8668DAF5EA98}"/>
                  </a:ext>
                </a:extLst>
              </p:cNvPr>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sz="100"/>
              </a:p>
            </p:txBody>
          </p:sp>
          <p:sp>
            <p:nvSpPr>
              <p:cNvPr id="93209" name="椭圆 199705">
                <a:extLst>
                  <a:ext uri="{FF2B5EF4-FFF2-40B4-BE49-F238E27FC236}">
                    <a16:creationId xmlns:a16="http://schemas.microsoft.com/office/drawing/2014/main" id="{302B7452-0117-4294-B61B-F49A0941BA46}"/>
                  </a:ext>
                </a:extLst>
              </p:cNvPr>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3210" name="椭圆 199706">
                <a:extLst>
                  <a:ext uri="{FF2B5EF4-FFF2-40B4-BE49-F238E27FC236}">
                    <a16:creationId xmlns:a16="http://schemas.microsoft.com/office/drawing/2014/main" id="{35086632-0A18-44F3-A460-3447124170CD}"/>
                  </a:ext>
                </a:extLst>
              </p:cNvPr>
              <p:cNvSpPr>
                <a:spLocks noChangeArrowheads="1"/>
              </p:cNvSpPr>
              <p:nvPr/>
            </p:nvSpPr>
            <p:spPr bwMode="auto">
              <a:xfrm>
                <a:off x="2254" y="1856"/>
                <a:ext cx="1262" cy="1264"/>
              </a:xfrm>
              <a:prstGeom prst="ellipse">
                <a:avLst/>
              </a:prstGeom>
              <a:gradFill rotWithShape="1">
                <a:gsLst>
                  <a:gs pos="0">
                    <a:srgbClr val="FFFFFF"/>
                  </a:gs>
                  <a:gs pos="50000">
                    <a:schemeClr val="hlink"/>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211" name="椭圆 199707">
                <a:extLst>
                  <a:ext uri="{FF2B5EF4-FFF2-40B4-BE49-F238E27FC236}">
                    <a16:creationId xmlns:a16="http://schemas.microsoft.com/office/drawing/2014/main" id="{C6B9230D-CBDD-4988-B0A2-D7F1D5A69CDE}"/>
                  </a:ext>
                </a:extLst>
              </p:cNvPr>
              <p:cNvSpPr>
                <a:spLocks noChangeArrowheads="1"/>
              </p:cNvSpPr>
              <p:nvPr/>
            </p:nvSpPr>
            <p:spPr bwMode="auto">
              <a:xfrm>
                <a:off x="2254" y="1856"/>
                <a:ext cx="1262" cy="1264"/>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212" name="椭圆 199708">
                <a:extLst>
                  <a:ext uri="{FF2B5EF4-FFF2-40B4-BE49-F238E27FC236}">
                    <a16:creationId xmlns:a16="http://schemas.microsoft.com/office/drawing/2014/main" id="{3AB3FD54-08DE-431A-860E-D1C4FEBEB6A5}"/>
                  </a:ext>
                </a:extLst>
              </p:cNvPr>
              <p:cNvSpPr>
                <a:spLocks noChangeArrowheads="1"/>
              </p:cNvSpPr>
              <p:nvPr/>
            </p:nvSpPr>
            <p:spPr bwMode="auto">
              <a:xfrm>
                <a:off x="2337" y="1939"/>
                <a:ext cx="1096" cy="1098"/>
              </a:xfrm>
              <a:prstGeom prst="ellipse">
                <a:avLst/>
              </a:prstGeom>
              <a:gradFill rotWithShape="1">
                <a:gsLst>
                  <a:gs pos="0">
                    <a:srgbClr val="7A3243"/>
                  </a:gs>
                  <a:gs pos="50000">
                    <a:schemeClr val="hlink"/>
                  </a:gs>
                  <a:gs pos="100000">
                    <a:srgbClr val="7A3243"/>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213" name="椭圆 199709">
                <a:extLst>
                  <a:ext uri="{FF2B5EF4-FFF2-40B4-BE49-F238E27FC236}">
                    <a16:creationId xmlns:a16="http://schemas.microsoft.com/office/drawing/2014/main" id="{7A176C5D-3858-434E-BD65-497CA36393B5}"/>
                  </a:ext>
                </a:extLst>
              </p:cNvPr>
              <p:cNvSpPr>
                <a:spLocks noChangeArrowheads="1"/>
              </p:cNvSpPr>
              <p:nvPr/>
            </p:nvSpPr>
            <p:spPr bwMode="auto">
              <a:xfrm>
                <a:off x="2337" y="1939"/>
                <a:ext cx="1096" cy="1098"/>
              </a:xfrm>
              <a:prstGeom prst="ellipse">
                <a:avLst/>
              </a:prstGeom>
              <a:gradFill rotWithShape="1">
                <a:gsLst>
                  <a:gs pos="0">
                    <a:srgbClr val="8D67E1"/>
                  </a:gs>
                  <a:gs pos="100000">
                    <a:srgbClr val="45326D"/>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grpSp>
      </p:grpSp>
      <p:sp>
        <p:nvSpPr>
          <p:cNvPr id="33" name="WordArt 4">
            <a:extLst>
              <a:ext uri="{FF2B5EF4-FFF2-40B4-BE49-F238E27FC236}">
                <a16:creationId xmlns:a16="http://schemas.microsoft.com/office/drawing/2014/main" id="{75C0BC12-CF1C-492D-8125-3D515EB75FB6}"/>
              </a:ext>
            </a:extLst>
          </p:cNvPr>
          <p:cNvSpPr>
            <a:spLocks noChangeArrowheads="1" noChangeShapeType="1" noTextEdit="1"/>
          </p:cNvSpPr>
          <p:nvPr/>
        </p:nvSpPr>
        <p:spPr bwMode="auto">
          <a:xfrm>
            <a:off x="479376" y="129580"/>
            <a:ext cx="3888432"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2.2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作业的调度方式</a:t>
            </a:r>
          </a:p>
        </p:txBody>
      </p:sp>
      <p:grpSp>
        <p:nvGrpSpPr>
          <p:cNvPr id="35" name="组合 199692">
            <a:extLst>
              <a:ext uri="{FF2B5EF4-FFF2-40B4-BE49-F238E27FC236}">
                <a16:creationId xmlns:a16="http://schemas.microsoft.com/office/drawing/2014/main" id="{60232389-B7A6-4A4B-96AE-94A2A69A4518}"/>
              </a:ext>
            </a:extLst>
          </p:cNvPr>
          <p:cNvGrpSpPr>
            <a:grpSpLocks/>
          </p:cNvGrpSpPr>
          <p:nvPr/>
        </p:nvGrpSpPr>
        <p:grpSpPr bwMode="auto">
          <a:xfrm>
            <a:off x="1343472" y="5316046"/>
            <a:ext cx="3979863" cy="385762"/>
            <a:chOff x="1338" y="2387"/>
            <a:chExt cx="2790" cy="320"/>
          </a:xfrm>
        </p:grpSpPr>
        <p:sp>
          <p:nvSpPr>
            <p:cNvPr id="36" name="圆角矩形 199693">
              <a:hlinkClick r:id="rId4" action="ppaction://hlinksldjump"/>
              <a:extLst>
                <a:ext uri="{FF2B5EF4-FFF2-40B4-BE49-F238E27FC236}">
                  <a16:creationId xmlns:a16="http://schemas.microsoft.com/office/drawing/2014/main" id="{F9931061-A01A-4F87-B5D3-0AAC94A604A7}"/>
                </a:ext>
              </a:extLst>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sz="2400" noProof="1">
                  <a:solidFill>
                    <a:srgbClr val="CC00CC"/>
                  </a:solidFill>
                  <a:effectLst>
                    <a:outerShdw blurRad="38100" dist="38100" dir="2700000">
                      <a:srgbClr val="C0C0C0"/>
                    </a:outerShdw>
                  </a:effectLst>
                  <a:ea typeface="华文新魏" pitchFamily="2" charset="-122"/>
                </a:rPr>
                <a:t>五、算法性能分析</a:t>
              </a:r>
              <a:endParaRPr lang="zh-CN" altLang="en-US" sz="2400" noProof="1">
                <a:solidFill>
                  <a:srgbClr val="000099"/>
                </a:solidFill>
                <a:effectLst>
                  <a:outerShdw blurRad="38100" dist="38100" dir="2700000">
                    <a:srgbClr val="C0C0C0"/>
                  </a:outerShdw>
                </a:effectLst>
                <a:ea typeface="华文新魏" pitchFamily="2" charset="-122"/>
              </a:endParaRPr>
            </a:p>
          </p:txBody>
        </p:sp>
        <p:grpSp>
          <p:nvGrpSpPr>
            <p:cNvPr id="37" name="组合 199694">
              <a:extLst>
                <a:ext uri="{FF2B5EF4-FFF2-40B4-BE49-F238E27FC236}">
                  <a16:creationId xmlns:a16="http://schemas.microsoft.com/office/drawing/2014/main" id="{2F1A83CE-39D6-4BAE-8667-87898EB93491}"/>
                </a:ext>
              </a:extLst>
            </p:cNvPr>
            <p:cNvGrpSpPr>
              <a:grpSpLocks/>
            </p:cNvGrpSpPr>
            <p:nvPr/>
          </p:nvGrpSpPr>
          <p:grpSpPr bwMode="auto">
            <a:xfrm>
              <a:off x="1338" y="2432"/>
              <a:ext cx="240" cy="240"/>
              <a:chOff x="2078" y="1680"/>
              <a:chExt cx="1615" cy="1615"/>
            </a:xfrm>
          </p:grpSpPr>
          <p:sp>
            <p:nvSpPr>
              <p:cNvPr id="38" name="椭圆 199695">
                <a:extLst>
                  <a:ext uri="{FF2B5EF4-FFF2-40B4-BE49-F238E27FC236}">
                    <a16:creationId xmlns:a16="http://schemas.microsoft.com/office/drawing/2014/main" id="{86283BB1-2FD6-47EE-BEBC-DA703DE20183}"/>
                  </a:ext>
                </a:extLst>
              </p:cNvPr>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sz="100"/>
              </a:p>
            </p:txBody>
          </p:sp>
          <p:sp>
            <p:nvSpPr>
              <p:cNvPr id="39" name="椭圆 199696">
                <a:extLst>
                  <a:ext uri="{FF2B5EF4-FFF2-40B4-BE49-F238E27FC236}">
                    <a16:creationId xmlns:a16="http://schemas.microsoft.com/office/drawing/2014/main" id="{B6E5A117-076B-4B18-A63D-6295EFE213AB}"/>
                  </a:ext>
                </a:extLst>
              </p:cNvPr>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40" name="椭圆 199697">
                <a:extLst>
                  <a:ext uri="{FF2B5EF4-FFF2-40B4-BE49-F238E27FC236}">
                    <a16:creationId xmlns:a16="http://schemas.microsoft.com/office/drawing/2014/main" id="{9007B5FC-9C1F-495D-B2FF-2293229F2F6E}"/>
                  </a:ext>
                </a:extLst>
              </p:cNvPr>
              <p:cNvSpPr>
                <a:spLocks noChangeArrowheads="1"/>
              </p:cNvSpPr>
              <p:nvPr/>
            </p:nvSpPr>
            <p:spPr bwMode="auto">
              <a:xfrm>
                <a:off x="2254" y="1856"/>
                <a:ext cx="1262" cy="1264"/>
              </a:xfrm>
              <a:prstGeom prst="ellipse">
                <a:avLst/>
              </a:prstGeom>
              <a:gradFill rotWithShape="1">
                <a:gsLst>
                  <a:gs pos="0">
                    <a:srgbClr val="FFFFFF"/>
                  </a:gs>
                  <a:gs pos="50000">
                    <a:schemeClr val="hlink"/>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41" name="椭圆 199698">
                <a:extLst>
                  <a:ext uri="{FF2B5EF4-FFF2-40B4-BE49-F238E27FC236}">
                    <a16:creationId xmlns:a16="http://schemas.microsoft.com/office/drawing/2014/main" id="{86A5CFDB-8CE1-4295-993C-B298AB69A815}"/>
                  </a:ext>
                </a:extLst>
              </p:cNvPr>
              <p:cNvSpPr>
                <a:spLocks noChangeArrowheads="1"/>
              </p:cNvSpPr>
              <p:nvPr/>
            </p:nvSpPr>
            <p:spPr bwMode="auto">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42" name="椭圆 199699">
                <a:extLst>
                  <a:ext uri="{FF2B5EF4-FFF2-40B4-BE49-F238E27FC236}">
                    <a16:creationId xmlns:a16="http://schemas.microsoft.com/office/drawing/2014/main" id="{EDF9B99F-BE78-41C4-BA00-4AA34E854EBE}"/>
                  </a:ext>
                </a:extLst>
              </p:cNvPr>
              <p:cNvSpPr>
                <a:spLocks noChangeArrowheads="1"/>
              </p:cNvSpPr>
              <p:nvPr/>
            </p:nvSpPr>
            <p:spPr bwMode="auto">
              <a:xfrm>
                <a:off x="2337" y="1939"/>
                <a:ext cx="1096" cy="1098"/>
              </a:xfrm>
              <a:prstGeom prst="ellipse">
                <a:avLst/>
              </a:prstGeom>
              <a:gradFill rotWithShape="1">
                <a:gsLst>
                  <a:gs pos="0">
                    <a:srgbClr val="7A3243"/>
                  </a:gs>
                  <a:gs pos="50000">
                    <a:schemeClr val="hlink"/>
                  </a:gs>
                  <a:gs pos="100000">
                    <a:srgbClr val="7A3243"/>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43" name="椭圆 199700">
                <a:extLst>
                  <a:ext uri="{FF2B5EF4-FFF2-40B4-BE49-F238E27FC236}">
                    <a16:creationId xmlns:a16="http://schemas.microsoft.com/office/drawing/2014/main" id="{903AF790-424E-4543-84D9-F63DEEB1A2C9}"/>
                  </a:ext>
                </a:extLst>
              </p:cNvPr>
              <p:cNvSpPr>
                <a:spLocks noChangeArrowheads="1"/>
              </p:cNvSpPr>
              <p:nvPr/>
            </p:nvSpPr>
            <p:spPr bwMode="auto">
              <a:xfrm>
                <a:off x="2337" y="1939"/>
                <a:ext cx="1096" cy="1098"/>
              </a:xfrm>
              <a:prstGeom prst="ellipse">
                <a:avLst/>
              </a:prstGeom>
              <a:gradFill rotWithShape="1">
                <a:gsLst>
                  <a:gs pos="0">
                    <a:srgbClr val="CC00CC"/>
                  </a:gs>
                  <a:gs pos="100000">
                    <a:srgbClr val="630063"/>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grpSp>
      </p:grpSp>
      <p:grpSp>
        <p:nvGrpSpPr>
          <p:cNvPr id="44" name="组合 199682">
            <a:extLst>
              <a:ext uri="{FF2B5EF4-FFF2-40B4-BE49-F238E27FC236}">
                <a16:creationId xmlns:a16="http://schemas.microsoft.com/office/drawing/2014/main" id="{3578191E-F1A2-4EE5-82AE-42787085E1C9}"/>
              </a:ext>
            </a:extLst>
          </p:cNvPr>
          <p:cNvGrpSpPr>
            <a:grpSpLocks/>
          </p:cNvGrpSpPr>
          <p:nvPr/>
        </p:nvGrpSpPr>
        <p:grpSpPr bwMode="auto">
          <a:xfrm>
            <a:off x="2045866" y="2611190"/>
            <a:ext cx="3979862" cy="385762"/>
            <a:chOff x="1338" y="2387"/>
            <a:chExt cx="2790" cy="320"/>
          </a:xfrm>
        </p:grpSpPr>
        <p:sp>
          <p:nvSpPr>
            <p:cNvPr id="45" name="圆角矩形 199683">
              <a:hlinkClick r:id="rId3" action="ppaction://hlinksldjump"/>
              <a:extLst>
                <a:ext uri="{FF2B5EF4-FFF2-40B4-BE49-F238E27FC236}">
                  <a16:creationId xmlns:a16="http://schemas.microsoft.com/office/drawing/2014/main" id="{613FB629-7DB2-4101-89D7-0DF70CDE0A01}"/>
                </a:ext>
              </a:extLst>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sz="2400" noProof="1">
                  <a:solidFill>
                    <a:srgbClr val="008000"/>
                  </a:solidFill>
                  <a:effectLst>
                    <a:outerShdw blurRad="38100" dist="38100" dir="2700000">
                      <a:srgbClr val="C0C0C0"/>
                    </a:outerShdw>
                  </a:effectLst>
                  <a:ea typeface="华文新魏" pitchFamily="2" charset="-122"/>
                </a:rPr>
                <a:t> 二、作业的调度算法</a:t>
              </a:r>
              <a:endParaRPr lang="zh-CN" altLang="en-US" sz="2400" noProof="1">
                <a:solidFill>
                  <a:schemeClr val="accent1"/>
                </a:solidFill>
                <a:effectLst>
                  <a:outerShdw blurRad="38100" dist="38100" dir="2700000">
                    <a:srgbClr val="C0C0C0"/>
                  </a:outerShdw>
                </a:effectLst>
                <a:ea typeface="华文新魏" pitchFamily="2" charset="-122"/>
              </a:endParaRPr>
            </a:p>
          </p:txBody>
        </p:sp>
        <p:grpSp>
          <p:nvGrpSpPr>
            <p:cNvPr id="46" name="组合 199684">
              <a:extLst>
                <a:ext uri="{FF2B5EF4-FFF2-40B4-BE49-F238E27FC236}">
                  <a16:creationId xmlns:a16="http://schemas.microsoft.com/office/drawing/2014/main" id="{3F42E53F-E4ED-470A-83B5-786E3F87DD54}"/>
                </a:ext>
              </a:extLst>
            </p:cNvPr>
            <p:cNvGrpSpPr>
              <a:grpSpLocks/>
            </p:cNvGrpSpPr>
            <p:nvPr/>
          </p:nvGrpSpPr>
          <p:grpSpPr bwMode="auto">
            <a:xfrm>
              <a:off x="1338" y="2432"/>
              <a:ext cx="240" cy="240"/>
              <a:chOff x="2078" y="1680"/>
              <a:chExt cx="1615" cy="1615"/>
            </a:xfrm>
          </p:grpSpPr>
          <p:sp>
            <p:nvSpPr>
              <p:cNvPr id="47" name="椭圆 199685">
                <a:extLst>
                  <a:ext uri="{FF2B5EF4-FFF2-40B4-BE49-F238E27FC236}">
                    <a16:creationId xmlns:a16="http://schemas.microsoft.com/office/drawing/2014/main" id="{1BD594BF-0CA8-4EDC-95BA-E3F765F8FDA9}"/>
                  </a:ext>
                </a:extLst>
              </p:cNvPr>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sz="100"/>
              </a:p>
            </p:txBody>
          </p:sp>
          <p:sp>
            <p:nvSpPr>
              <p:cNvPr id="48" name="椭圆 199686">
                <a:extLst>
                  <a:ext uri="{FF2B5EF4-FFF2-40B4-BE49-F238E27FC236}">
                    <a16:creationId xmlns:a16="http://schemas.microsoft.com/office/drawing/2014/main" id="{52C63472-12CA-45B6-AD06-34EE5AC91AF9}"/>
                  </a:ext>
                </a:extLst>
              </p:cNvPr>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49" name="椭圆 199687">
                <a:extLst>
                  <a:ext uri="{FF2B5EF4-FFF2-40B4-BE49-F238E27FC236}">
                    <a16:creationId xmlns:a16="http://schemas.microsoft.com/office/drawing/2014/main" id="{61C6A220-4166-4A45-B7E9-D5D6B1EBAF95}"/>
                  </a:ext>
                </a:extLst>
              </p:cNvPr>
              <p:cNvSpPr>
                <a:spLocks noChangeArrowheads="1"/>
              </p:cNvSpPr>
              <p:nvPr/>
            </p:nvSpPr>
            <p:spPr bwMode="auto">
              <a:xfrm>
                <a:off x="2254" y="1856"/>
                <a:ext cx="1262" cy="1264"/>
              </a:xfrm>
              <a:prstGeom prst="ellipse">
                <a:avLst/>
              </a:prstGeom>
              <a:gradFill rotWithShape="1">
                <a:gsLst>
                  <a:gs pos="0">
                    <a:srgbClr val="FFFFFF"/>
                  </a:gs>
                  <a:gs pos="50000">
                    <a:schemeClr val="hlink"/>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50" name="椭圆 199688">
                <a:extLst>
                  <a:ext uri="{FF2B5EF4-FFF2-40B4-BE49-F238E27FC236}">
                    <a16:creationId xmlns:a16="http://schemas.microsoft.com/office/drawing/2014/main" id="{6BBC0577-F176-4348-9DF6-961685680D7A}"/>
                  </a:ext>
                </a:extLst>
              </p:cNvPr>
              <p:cNvSpPr>
                <a:spLocks noChangeArrowheads="1"/>
              </p:cNvSpPr>
              <p:nvPr/>
            </p:nvSpPr>
            <p:spPr bwMode="auto">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51" name="椭圆 199689">
                <a:extLst>
                  <a:ext uri="{FF2B5EF4-FFF2-40B4-BE49-F238E27FC236}">
                    <a16:creationId xmlns:a16="http://schemas.microsoft.com/office/drawing/2014/main" id="{CA35885E-E004-4150-8E98-F599C874AE03}"/>
                  </a:ext>
                </a:extLst>
              </p:cNvPr>
              <p:cNvSpPr>
                <a:spLocks noChangeArrowheads="1"/>
              </p:cNvSpPr>
              <p:nvPr/>
            </p:nvSpPr>
            <p:spPr bwMode="auto">
              <a:xfrm>
                <a:off x="2337" y="1939"/>
                <a:ext cx="1096" cy="1098"/>
              </a:xfrm>
              <a:prstGeom prst="ellipse">
                <a:avLst/>
              </a:prstGeom>
              <a:gradFill rotWithShape="1">
                <a:gsLst>
                  <a:gs pos="0">
                    <a:srgbClr val="7A3243"/>
                  </a:gs>
                  <a:gs pos="50000">
                    <a:schemeClr val="hlink"/>
                  </a:gs>
                  <a:gs pos="100000">
                    <a:srgbClr val="7A3243"/>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52" name="椭圆 199690">
                <a:extLst>
                  <a:ext uri="{FF2B5EF4-FFF2-40B4-BE49-F238E27FC236}">
                    <a16:creationId xmlns:a16="http://schemas.microsoft.com/office/drawing/2014/main" id="{F992E9E7-0BE5-407D-8D9C-C78F2503AA4B}"/>
                  </a:ext>
                </a:extLst>
              </p:cNvPr>
              <p:cNvSpPr>
                <a:spLocks noChangeArrowheads="1"/>
              </p:cNvSpPr>
              <p:nvPr/>
            </p:nvSpPr>
            <p:spPr bwMode="auto">
              <a:xfrm>
                <a:off x="2337" y="1939"/>
                <a:ext cx="1096" cy="1098"/>
              </a:xfrm>
              <a:prstGeom prst="ellipse">
                <a:avLst/>
              </a:prstGeom>
              <a:gradFill rotWithShape="1">
                <a:gsLst>
                  <a:gs pos="0">
                    <a:schemeClr val="accent1"/>
                  </a:gs>
                  <a:gs pos="100000">
                    <a:srgbClr val="3E631A"/>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grpSp>
      </p:grpSp>
      <p:pic>
        <p:nvPicPr>
          <p:cNvPr id="4" name="图片 3">
            <a:extLst>
              <a:ext uri="{FF2B5EF4-FFF2-40B4-BE49-F238E27FC236}">
                <a16:creationId xmlns:a16="http://schemas.microsoft.com/office/drawing/2014/main" id="{BCD6A7B5-8869-4069-92D3-214DD45F41E3}"/>
              </a:ext>
            </a:extLst>
          </p:cNvPr>
          <p:cNvPicPr>
            <a:picLocks noChangeAspect="1"/>
          </p:cNvPicPr>
          <p:nvPr/>
        </p:nvPicPr>
        <p:blipFill>
          <a:blip r:embed="rId5"/>
          <a:stretch>
            <a:fillRect/>
          </a:stretch>
        </p:blipFill>
        <p:spPr>
          <a:xfrm>
            <a:off x="6888088" y="2420888"/>
            <a:ext cx="4649282" cy="2593155"/>
          </a:xfrm>
          <a:prstGeom prst="rect">
            <a:avLst/>
          </a:prstGeom>
        </p:spPr>
      </p:pic>
    </p:spTree>
    <p:extLst>
      <p:ext uri="{BB962C8B-B14F-4D97-AF65-F5344CB8AC3E}">
        <p14:creationId xmlns:p14="http://schemas.microsoft.com/office/powerpoint/2010/main" val="2641927618"/>
      </p:ext>
    </p:extLst>
  </p:cSld>
  <p:clrMapOvr>
    <a:masterClrMapping/>
  </p:clrMapOvr>
  <p:transition advClick="0">
    <p:diamon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42" name="Group 2"/>
          <p:cNvGrpSpPr/>
          <p:nvPr/>
        </p:nvGrpSpPr>
        <p:grpSpPr bwMode="auto">
          <a:xfrm>
            <a:off x="5789879" y="2708920"/>
            <a:ext cx="3009900" cy="2087563"/>
            <a:chOff x="2708" y="1855"/>
            <a:chExt cx="1896" cy="1315"/>
          </a:xfrm>
        </p:grpSpPr>
        <p:grpSp>
          <p:nvGrpSpPr>
            <p:cNvPr id="471043" name="Group 3"/>
            <p:cNvGrpSpPr/>
            <p:nvPr/>
          </p:nvGrpSpPr>
          <p:grpSpPr bwMode="auto">
            <a:xfrm>
              <a:off x="3107" y="1855"/>
              <a:ext cx="1497" cy="1315"/>
              <a:chOff x="3107" y="1855"/>
              <a:chExt cx="1497" cy="1315"/>
            </a:xfrm>
          </p:grpSpPr>
          <p:sp>
            <p:nvSpPr>
              <p:cNvPr id="471044" name="Oval 4"/>
              <p:cNvSpPr>
                <a:spLocks noChangeArrowheads="1"/>
              </p:cNvSpPr>
              <p:nvPr/>
            </p:nvSpPr>
            <p:spPr bwMode="auto">
              <a:xfrm>
                <a:off x="3107" y="1855"/>
                <a:ext cx="1497" cy="1315"/>
              </a:xfrm>
              <a:prstGeom prst="ellipse">
                <a:avLst/>
              </a:prstGeom>
              <a:solidFill>
                <a:srgbClr val="CCFF66"/>
              </a:solidFill>
              <a:ln>
                <a:noFill/>
              </a:ln>
              <a:effectLst>
                <a:prstShdw prst="shdw17" dist="17961" dir="2700000">
                  <a:srgbClr val="CCFF66">
                    <a:gamma/>
                    <a:shade val="60000"/>
                    <a:invGamma/>
                  </a:srgbClr>
                </a:prstShdw>
              </a:effectLst>
              <a:extLst>
                <a:ext uri="{91240B29-F687-4F45-9708-019B960494DF}">
                  <a14:hiddenLine xmlns:a14="http://schemas.microsoft.com/office/drawing/2010/main" w="9525">
                    <a:solidFill>
                      <a:schemeClr val="tx1"/>
                    </a:solidFill>
                    <a:round/>
                  </a14:hiddenLine>
                </a:ext>
              </a:extLst>
            </p:spPr>
            <p:txBody>
              <a:bodyPr wrap="none" anchor="ctr"/>
              <a:lstStyle/>
              <a:p>
                <a:endParaRPr lang="zh-CN" altLang="zh-CN" sz="2000" b="1">
                  <a:solidFill>
                    <a:srgbClr val="0000CC"/>
                  </a:solidFill>
                  <a:effectLst/>
                </a:endParaRPr>
              </a:p>
            </p:txBody>
          </p:sp>
          <p:sp>
            <p:nvSpPr>
              <p:cNvPr id="471045" name="Rectangle 5"/>
              <p:cNvSpPr>
                <a:spLocks noChangeArrowheads="1"/>
              </p:cNvSpPr>
              <p:nvPr/>
            </p:nvSpPr>
            <p:spPr bwMode="auto">
              <a:xfrm>
                <a:off x="3690" y="2829"/>
                <a:ext cx="437" cy="251"/>
              </a:xfrm>
              <a:prstGeom prst="rect">
                <a:avLst/>
              </a:prstGeom>
              <a:solidFill>
                <a:srgbClr val="FFFF00"/>
              </a:solidFill>
              <a:ln>
                <a:noFill/>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zh-CN" altLang="en-US" sz="2000" b="1">
                    <a:solidFill>
                      <a:srgbClr val="0000CC"/>
                    </a:solidFill>
                    <a:effectLst/>
                  </a:rPr>
                  <a:t>执行</a:t>
                </a:r>
              </a:p>
            </p:txBody>
          </p:sp>
        </p:grpSp>
        <p:sp>
          <p:nvSpPr>
            <p:cNvPr id="471046" name="AutoShape 6"/>
            <p:cNvSpPr>
              <a:spLocks noChangeArrowheads="1"/>
            </p:cNvSpPr>
            <p:nvPr/>
          </p:nvSpPr>
          <p:spPr bwMode="auto">
            <a:xfrm>
              <a:off x="2708" y="2445"/>
              <a:ext cx="381" cy="100"/>
            </a:xfrm>
            <a:prstGeom prst="rightArrow">
              <a:avLst>
                <a:gd name="adj1" fmla="val 50000"/>
                <a:gd name="adj2" fmla="val 95250"/>
              </a:avLst>
            </a:prstGeom>
            <a:solidFill>
              <a:srgbClr val="00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71047" name="AutoShape 7"/>
          <p:cNvSpPr>
            <a:spLocks noChangeArrowheads="1"/>
          </p:cNvSpPr>
          <p:nvPr/>
        </p:nvSpPr>
        <p:spPr bwMode="auto">
          <a:xfrm>
            <a:off x="1613166" y="3232793"/>
            <a:ext cx="719138" cy="865188"/>
          </a:xfrm>
          <a:prstGeom prst="verticalScroll">
            <a:avLst>
              <a:gd name="adj" fmla="val 12500"/>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CC"/>
                </a:solidFill>
                <a:effectLst/>
              </a:rPr>
              <a:t>Job</a:t>
            </a:r>
          </a:p>
        </p:txBody>
      </p:sp>
      <p:grpSp>
        <p:nvGrpSpPr>
          <p:cNvPr id="471048" name="Group 8"/>
          <p:cNvGrpSpPr/>
          <p:nvPr/>
        </p:nvGrpSpPr>
        <p:grpSpPr bwMode="auto">
          <a:xfrm>
            <a:off x="2289443" y="3448693"/>
            <a:ext cx="1698625" cy="503238"/>
            <a:chOff x="494" y="2308"/>
            <a:chExt cx="1070" cy="317"/>
          </a:xfrm>
        </p:grpSpPr>
        <p:sp>
          <p:nvSpPr>
            <p:cNvPr id="471049" name="Oval 9"/>
            <p:cNvSpPr>
              <a:spLocks noChangeArrowheads="1"/>
            </p:cNvSpPr>
            <p:nvPr/>
          </p:nvSpPr>
          <p:spPr bwMode="auto">
            <a:xfrm>
              <a:off x="884" y="2308"/>
              <a:ext cx="680" cy="317"/>
            </a:xfrm>
            <a:prstGeom prst="ellipse">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a14="http://schemas.microsoft.com/office/drawing/2010/main" w="9525">
                  <a:solidFill>
                    <a:schemeClr val="tx1"/>
                  </a:solidFill>
                  <a:round/>
                </a14:hiddenLine>
              </a:ext>
            </a:extLst>
          </p:spPr>
          <p:txBody>
            <a:bodyPr wrap="none" anchor="ctr"/>
            <a:lstStyle/>
            <a:p>
              <a:r>
                <a:rPr lang="zh-CN" altLang="en-US" sz="2000" b="1">
                  <a:solidFill>
                    <a:srgbClr val="0000CC"/>
                  </a:solidFill>
                  <a:effectLst/>
                </a:rPr>
                <a:t>输入</a:t>
              </a:r>
            </a:p>
          </p:txBody>
        </p:sp>
        <p:sp>
          <p:nvSpPr>
            <p:cNvPr id="471050" name="AutoShape 10"/>
            <p:cNvSpPr>
              <a:spLocks noChangeArrowheads="1"/>
            </p:cNvSpPr>
            <p:nvPr/>
          </p:nvSpPr>
          <p:spPr bwMode="auto">
            <a:xfrm>
              <a:off x="494" y="2417"/>
              <a:ext cx="381" cy="100"/>
            </a:xfrm>
            <a:prstGeom prst="rightArrow">
              <a:avLst>
                <a:gd name="adj1" fmla="val 50000"/>
                <a:gd name="adj2" fmla="val 95250"/>
              </a:avLst>
            </a:prstGeom>
            <a:solidFill>
              <a:srgbClr val="00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1051" name="Group 11"/>
          <p:cNvGrpSpPr/>
          <p:nvPr/>
        </p:nvGrpSpPr>
        <p:grpSpPr bwMode="auto">
          <a:xfrm>
            <a:off x="6582041" y="2905768"/>
            <a:ext cx="2160588" cy="1225550"/>
            <a:chOff x="3179" y="1797"/>
            <a:chExt cx="1361" cy="772"/>
          </a:xfrm>
        </p:grpSpPr>
        <p:sp>
          <p:nvSpPr>
            <p:cNvPr id="471052" name="Oval 12"/>
            <p:cNvSpPr>
              <a:spLocks noChangeArrowheads="1"/>
            </p:cNvSpPr>
            <p:nvPr/>
          </p:nvSpPr>
          <p:spPr bwMode="auto">
            <a:xfrm>
              <a:off x="3588" y="1797"/>
              <a:ext cx="545" cy="273"/>
            </a:xfrm>
            <a:prstGeom prst="ellipse">
              <a:avLst/>
            </a:prstGeom>
            <a:solidFill>
              <a:srgbClr val="FF9933"/>
            </a:solidFill>
            <a:ln>
              <a:noFill/>
            </a:ln>
            <a:effectLst>
              <a:prstShdw prst="shdw17" dist="17961" dir="2700000">
                <a:srgbClr val="FF9933">
                  <a:gamma/>
                  <a:shade val="60000"/>
                  <a:invGamma/>
                </a:srgbClr>
              </a:prstShdw>
            </a:effectLst>
            <a:extLst>
              <a:ext uri="{91240B29-F687-4F45-9708-019B960494DF}">
                <a14:hiddenLine xmlns:a14="http://schemas.microsoft.com/office/drawing/2010/main" w="9525">
                  <a:solidFill>
                    <a:schemeClr val="tx1"/>
                  </a:solidFill>
                  <a:round/>
                </a14:hiddenLine>
              </a:ext>
            </a:extLst>
          </p:spPr>
          <p:txBody>
            <a:bodyPr wrap="none" anchor="ctr"/>
            <a:lstStyle/>
            <a:p>
              <a:r>
                <a:rPr lang="zh-CN" altLang="en-US" sz="2000" b="1">
                  <a:solidFill>
                    <a:srgbClr val="0000CC"/>
                  </a:solidFill>
                  <a:effectLst/>
                </a:rPr>
                <a:t>运行</a:t>
              </a:r>
            </a:p>
          </p:txBody>
        </p:sp>
        <p:sp>
          <p:nvSpPr>
            <p:cNvPr id="471053" name="Oval 13"/>
            <p:cNvSpPr>
              <a:spLocks noChangeArrowheads="1"/>
            </p:cNvSpPr>
            <p:nvPr/>
          </p:nvSpPr>
          <p:spPr bwMode="auto">
            <a:xfrm>
              <a:off x="3179" y="2296"/>
              <a:ext cx="545" cy="273"/>
            </a:xfrm>
            <a:prstGeom prst="ellipse">
              <a:avLst/>
            </a:prstGeom>
            <a:solidFill>
              <a:srgbClr val="FF9933"/>
            </a:solidFill>
            <a:ln>
              <a:noFill/>
            </a:ln>
            <a:effectLst>
              <a:prstShdw prst="shdw17" dist="17961" dir="2700000">
                <a:srgbClr val="FF9933">
                  <a:gamma/>
                  <a:shade val="60000"/>
                  <a:invGamma/>
                </a:srgbClr>
              </a:prstShdw>
            </a:effectLst>
            <a:extLst>
              <a:ext uri="{91240B29-F687-4F45-9708-019B960494DF}">
                <a14:hiddenLine xmlns:a14="http://schemas.microsoft.com/office/drawing/2010/main" w="9525">
                  <a:solidFill>
                    <a:schemeClr val="tx1"/>
                  </a:solidFill>
                  <a:round/>
                </a14:hiddenLine>
              </a:ext>
            </a:extLst>
          </p:spPr>
          <p:txBody>
            <a:bodyPr wrap="none" anchor="ctr"/>
            <a:lstStyle/>
            <a:p>
              <a:r>
                <a:rPr lang="zh-CN" altLang="en-US" sz="2000" b="1">
                  <a:solidFill>
                    <a:srgbClr val="0000CC"/>
                  </a:solidFill>
                  <a:effectLst/>
                </a:rPr>
                <a:t>就绪</a:t>
              </a:r>
            </a:p>
          </p:txBody>
        </p:sp>
        <p:sp>
          <p:nvSpPr>
            <p:cNvPr id="471054" name="Oval 14"/>
            <p:cNvSpPr>
              <a:spLocks noChangeArrowheads="1"/>
            </p:cNvSpPr>
            <p:nvPr/>
          </p:nvSpPr>
          <p:spPr bwMode="auto">
            <a:xfrm>
              <a:off x="3995" y="2296"/>
              <a:ext cx="545" cy="273"/>
            </a:xfrm>
            <a:prstGeom prst="ellipse">
              <a:avLst/>
            </a:prstGeom>
            <a:solidFill>
              <a:srgbClr val="FF9933"/>
            </a:solidFill>
            <a:ln>
              <a:noFill/>
            </a:ln>
            <a:effectLst>
              <a:prstShdw prst="shdw17" dist="17961" dir="2700000">
                <a:srgbClr val="FF9933">
                  <a:gamma/>
                  <a:shade val="60000"/>
                  <a:invGamma/>
                </a:srgbClr>
              </a:prstShdw>
            </a:effectLst>
            <a:extLst>
              <a:ext uri="{91240B29-F687-4F45-9708-019B960494DF}">
                <a14:hiddenLine xmlns:a14="http://schemas.microsoft.com/office/drawing/2010/main" w="9525">
                  <a:solidFill>
                    <a:schemeClr val="tx1"/>
                  </a:solidFill>
                  <a:round/>
                </a14:hiddenLine>
              </a:ext>
            </a:extLst>
          </p:spPr>
          <p:txBody>
            <a:bodyPr wrap="none" anchor="ctr"/>
            <a:lstStyle/>
            <a:p>
              <a:r>
                <a:rPr lang="zh-CN" altLang="en-US" sz="2000" b="1">
                  <a:solidFill>
                    <a:srgbClr val="0000CC"/>
                  </a:solidFill>
                  <a:effectLst/>
                </a:rPr>
                <a:t>等待</a:t>
              </a:r>
            </a:p>
          </p:txBody>
        </p:sp>
        <p:sp>
          <p:nvSpPr>
            <p:cNvPr id="471055" name="Line 15"/>
            <p:cNvSpPr>
              <a:spLocks noChangeShapeType="1"/>
            </p:cNvSpPr>
            <p:nvPr/>
          </p:nvSpPr>
          <p:spPr bwMode="auto">
            <a:xfrm flipH="1">
              <a:off x="3497" y="2060"/>
              <a:ext cx="190" cy="236"/>
            </a:xfrm>
            <a:prstGeom prst="line">
              <a:avLst/>
            </a:prstGeom>
            <a:noFill/>
            <a:ln w="2857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056" name="Line 16"/>
            <p:cNvSpPr>
              <a:spLocks noChangeShapeType="1"/>
            </p:cNvSpPr>
            <p:nvPr/>
          </p:nvSpPr>
          <p:spPr bwMode="auto">
            <a:xfrm flipH="1">
              <a:off x="3588" y="2069"/>
              <a:ext cx="181" cy="227"/>
            </a:xfrm>
            <a:prstGeom prst="line">
              <a:avLst/>
            </a:prstGeom>
            <a:noFill/>
            <a:ln w="28575">
              <a:solidFill>
                <a:schemeClr val="bg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057" name="Line 17"/>
            <p:cNvSpPr>
              <a:spLocks noChangeShapeType="1"/>
            </p:cNvSpPr>
            <p:nvPr/>
          </p:nvSpPr>
          <p:spPr bwMode="auto">
            <a:xfrm flipH="1" flipV="1">
              <a:off x="4041" y="2069"/>
              <a:ext cx="136" cy="227"/>
            </a:xfrm>
            <a:prstGeom prst="line">
              <a:avLst/>
            </a:prstGeom>
            <a:noFill/>
            <a:ln w="28575">
              <a:solidFill>
                <a:schemeClr val="bg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058" name="Line 18"/>
            <p:cNvSpPr>
              <a:spLocks noChangeShapeType="1"/>
            </p:cNvSpPr>
            <p:nvPr/>
          </p:nvSpPr>
          <p:spPr bwMode="auto">
            <a:xfrm flipV="1">
              <a:off x="3715" y="2432"/>
              <a:ext cx="272" cy="0"/>
            </a:xfrm>
            <a:prstGeom prst="line">
              <a:avLst/>
            </a:prstGeom>
            <a:noFill/>
            <a:ln w="28575">
              <a:solidFill>
                <a:schemeClr val="bg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1059" name="Group 19"/>
          <p:cNvGrpSpPr/>
          <p:nvPr/>
        </p:nvGrpSpPr>
        <p:grpSpPr bwMode="auto">
          <a:xfrm>
            <a:off x="4018231" y="3448693"/>
            <a:ext cx="1698625" cy="503238"/>
            <a:chOff x="1583" y="2308"/>
            <a:chExt cx="1070" cy="317"/>
          </a:xfrm>
        </p:grpSpPr>
        <p:sp>
          <p:nvSpPr>
            <p:cNvPr id="471060" name="Oval 20"/>
            <p:cNvSpPr>
              <a:spLocks noChangeArrowheads="1"/>
            </p:cNvSpPr>
            <p:nvPr/>
          </p:nvSpPr>
          <p:spPr bwMode="auto">
            <a:xfrm>
              <a:off x="1973" y="2308"/>
              <a:ext cx="680" cy="317"/>
            </a:xfrm>
            <a:prstGeom prst="ellipse">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a14="http://schemas.microsoft.com/office/drawing/2010/main" w="9525">
                  <a:solidFill>
                    <a:schemeClr val="tx1"/>
                  </a:solidFill>
                  <a:round/>
                </a14:hiddenLine>
              </a:ext>
            </a:extLst>
          </p:spPr>
          <p:txBody>
            <a:bodyPr wrap="none" anchor="ctr"/>
            <a:lstStyle/>
            <a:p>
              <a:r>
                <a:rPr lang="zh-CN" altLang="en-US" sz="2000" b="1">
                  <a:solidFill>
                    <a:srgbClr val="0000CC"/>
                  </a:solidFill>
                  <a:effectLst/>
                </a:rPr>
                <a:t>后备</a:t>
              </a:r>
            </a:p>
          </p:txBody>
        </p:sp>
        <p:sp>
          <p:nvSpPr>
            <p:cNvPr id="471061" name="AutoShape 21"/>
            <p:cNvSpPr>
              <a:spLocks noChangeArrowheads="1"/>
            </p:cNvSpPr>
            <p:nvPr/>
          </p:nvSpPr>
          <p:spPr bwMode="auto">
            <a:xfrm>
              <a:off x="1583" y="2435"/>
              <a:ext cx="381" cy="100"/>
            </a:xfrm>
            <a:prstGeom prst="rightArrow">
              <a:avLst>
                <a:gd name="adj1" fmla="val 50000"/>
                <a:gd name="adj2" fmla="val 95250"/>
              </a:avLst>
            </a:prstGeom>
            <a:solidFill>
              <a:srgbClr val="00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1062" name="Group 22"/>
          <p:cNvGrpSpPr/>
          <p:nvPr/>
        </p:nvGrpSpPr>
        <p:grpSpPr bwMode="auto">
          <a:xfrm>
            <a:off x="8814068" y="3467743"/>
            <a:ext cx="1698625" cy="503238"/>
            <a:chOff x="4631" y="2381"/>
            <a:chExt cx="1070" cy="317"/>
          </a:xfrm>
        </p:grpSpPr>
        <p:sp>
          <p:nvSpPr>
            <p:cNvPr id="471063" name="Oval 23"/>
            <p:cNvSpPr>
              <a:spLocks noChangeArrowheads="1"/>
            </p:cNvSpPr>
            <p:nvPr/>
          </p:nvSpPr>
          <p:spPr bwMode="auto">
            <a:xfrm>
              <a:off x="5021" y="2381"/>
              <a:ext cx="680" cy="317"/>
            </a:xfrm>
            <a:prstGeom prst="ellipse">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a14="http://schemas.microsoft.com/office/drawing/2010/main" w="9525">
                  <a:solidFill>
                    <a:schemeClr val="tx1"/>
                  </a:solidFill>
                  <a:round/>
                </a14:hiddenLine>
              </a:ext>
            </a:extLst>
          </p:spPr>
          <p:txBody>
            <a:bodyPr wrap="none" anchor="ctr"/>
            <a:lstStyle/>
            <a:p>
              <a:r>
                <a:rPr lang="zh-CN" altLang="en-US" sz="2000" b="1">
                  <a:solidFill>
                    <a:srgbClr val="0000CC"/>
                  </a:solidFill>
                  <a:effectLst/>
                </a:rPr>
                <a:t>完成</a:t>
              </a:r>
            </a:p>
          </p:txBody>
        </p:sp>
        <p:sp>
          <p:nvSpPr>
            <p:cNvPr id="471064" name="AutoShape 24"/>
            <p:cNvSpPr>
              <a:spLocks noChangeArrowheads="1"/>
            </p:cNvSpPr>
            <p:nvPr/>
          </p:nvSpPr>
          <p:spPr bwMode="auto">
            <a:xfrm>
              <a:off x="4631" y="2490"/>
              <a:ext cx="381" cy="100"/>
            </a:xfrm>
            <a:prstGeom prst="rightArrow">
              <a:avLst>
                <a:gd name="adj1" fmla="val 50000"/>
                <a:gd name="adj2" fmla="val 95250"/>
              </a:avLst>
            </a:prstGeom>
            <a:solidFill>
              <a:srgbClr val="00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1065" name="Group 25"/>
          <p:cNvGrpSpPr/>
          <p:nvPr/>
        </p:nvGrpSpPr>
        <p:grpSpPr bwMode="auto">
          <a:xfrm>
            <a:off x="3643581" y="2205683"/>
            <a:ext cx="1203325" cy="1387475"/>
            <a:chOff x="1347" y="1525"/>
            <a:chExt cx="758" cy="874"/>
          </a:xfrm>
        </p:grpSpPr>
        <p:sp>
          <p:nvSpPr>
            <p:cNvPr id="471066" name="Line 26"/>
            <p:cNvSpPr>
              <a:spLocks noChangeShapeType="1"/>
            </p:cNvSpPr>
            <p:nvPr/>
          </p:nvSpPr>
          <p:spPr bwMode="auto">
            <a:xfrm>
              <a:off x="1746" y="1855"/>
              <a:ext cx="0" cy="544"/>
            </a:xfrm>
            <a:prstGeom prst="line">
              <a:avLst/>
            </a:prstGeom>
            <a:noFill/>
            <a:ln w="28575">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067" name="Text Box 27"/>
            <p:cNvSpPr txBox="1">
              <a:spLocks noChangeArrowheads="1"/>
            </p:cNvSpPr>
            <p:nvPr/>
          </p:nvSpPr>
          <p:spPr bwMode="auto">
            <a:xfrm>
              <a:off x="1347" y="1525"/>
              <a:ext cx="758" cy="251"/>
            </a:xfrm>
            <a:prstGeom prst="rect">
              <a:avLst/>
            </a:prstGeom>
            <a:noFill/>
            <a:ln w="9525">
              <a:solidFill>
                <a:srgbClr val="FF0000"/>
              </a:solidFill>
              <a:miter lim="800000"/>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effectLst/>
                </a:rPr>
                <a:t>作业注册</a:t>
              </a:r>
            </a:p>
          </p:txBody>
        </p:sp>
      </p:grpSp>
      <p:grpSp>
        <p:nvGrpSpPr>
          <p:cNvPr id="471068" name="Group 28"/>
          <p:cNvGrpSpPr/>
          <p:nvPr/>
        </p:nvGrpSpPr>
        <p:grpSpPr bwMode="auto">
          <a:xfrm>
            <a:off x="1979881" y="2226318"/>
            <a:ext cx="1203325" cy="1366838"/>
            <a:chOff x="299" y="1538"/>
            <a:chExt cx="758" cy="861"/>
          </a:xfrm>
        </p:grpSpPr>
        <p:sp>
          <p:nvSpPr>
            <p:cNvPr id="471069" name="Text Box 29"/>
            <p:cNvSpPr txBox="1">
              <a:spLocks noChangeArrowheads="1"/>
            </p:cNvSpPr>
            <p:nvPr/>
          </p:nvSpPr>
          <p:spPr bwMode="auto">
            <a:xfrm>
              <a:off x="299" y="1538"/>
              <a:ext cx="758" cy="251"/>
            </a:xfrm>
            <a:prstGeom prst="rect">
              <a:avLst/>
            </a:prstGeom>
            <a:noFill/>
            <a:ln w="9525">
              <a:solidFill>
                <a:srgbClr val="FF0000"/>
              </a:solidFill>
              <a:miter lim="800000"/>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effectLst/>
                </a:rPr>
                <a:t>作业输入</a:t>
              </a:r>
            </a:p>
          </p:txBody>
        </p:sp>
        <p:sp>
          <p:nvSpPr>
            <p:cNvPr id="471070" name="Line 30"/>
            <p:cNvSpPr>
              <a:spLocks noChangeShapeType="1"/>
            </p:cNvSpPr>
            <p:nvPr/>
          </p:nvSpPr>
          <p:spPr bwMode="auto">
            <a:xfrm>
              <a:off x="657" y="1855"/>
              <a:ext cx="0" cy="544"/>
            </a:xfrm>
            <a:prstGeom prst="line">
              <a:avLst/>
            </a:prstGeom>
            <a:noFill/>
            <a:ln w="28575">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1071" name="Group 31"/>
          <p:cNvGrpSpPr/>
          <p:nvPr/>
        </p:nvGrpSpPr>
        <p:grpSpPr bwMode="auto">
          <a:xfrm>
            <a:off x="5435868" y="2226318"/>
            <a:ext cx="1203325" cy="1366838"/>
            <a:chOff x="2476" y="1538"/>
            <a:chExt cx="758" cy="861"/>
          </a:xfrm>
        </p:grpSpPr>
        <p:sp>
          <p:nvSpPr>
            <p:cNvPr id="471072" name="Text Box 32"/>
            <p:cNvSpPr txBox="1">
              <a:spLocks noChangeArrowheads="1"/>
            </p:cNvSpPr>
            <p:nvPr/>
          </p:nvSpPr>
          <p:spPr bwMode="auto">
            <a:xfrm>
              <a:off x="2476" y="1538"/>
              <a:ext cx="758" cy="251"/>
            </a:xfrm>
            <a:prstGeom prst="rect">
              <a:avLst/>
            </a:prstGeom>
            <a:noFill/>
            <a:ln w="9525">
              <a:solidFill>
                <a:srgbClr val="FF0000"/>
              </a:solidFill>
              <a:miter lim="800000"/>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effectLst/>
                </a:rPr>
                <a:t>作业调度</a:t>
              </a:r>
            </a:p>
          </p:txBody>
        </p:sp>
        <p:sp>
          <p:nvSpPr>
            <p:cNvPr id="471073" name="Line 33"/>
            <p:cNvSpPr>
              <a:spLocks noChangeShapeType="1"/>
            </p:cNvSpPr>
            <p:nvPr/>
          </p:nvSpPr>
          <p:spPr bwMode="auto">
            <a:xfrm>
              <a:off x="2880" y="1855"/>
              <a:ext cx="0" cy="544"/>
            </a:xfrm>
            <a:prstGeom prst="line">
              <a:avLst/>
            </a:prstGeom>
            <a:noFill/>
            <a:ln w="28575">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1074" name="Group 34"/>
          <p:cNvGrpSpPr/>
          <p:nvPr/>
        </p:nvGrpSpPr>
        <p:grpSpPr bwMode="auto">
          <a:xfrm>
            <a:off x="5867668" y="4509143"/>
            <a:ext cx="1203325" cy="908050"/>
            <a:chOff x="2748" y="2989"/>
            <a:chExt cx="758" cy="572"/>
          </a:xfrm>
        </p:grpSpPr>
        <p:sp>
          <p:nvSpPr>
            <p:cNvPr id="471075" name="Text Box 35"/>
            <p:cNvSpPr txBox="1">
              <a:spLocks noChangeArrowheads="1"/>
            </p:cNvSpPr>
            <p:nvPr/>
          </p:nvSpPr>
          <p:spPr bwMode="auto">
            <a:xfrm>
              <a:off x="2748" y="3310"/>
              <a:ext cx="758" cy="251"/>
            </a:xfrm>
            <a:prstGeom prst="rect">
              <a:avLst/>
            </a:prstGeom>
            <a:solidFill>
              <a:schemeClr val="tx1"/>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effectLst/>
                </a:rPr>
                <a:t>进程调度</a:t>
              </a:r>
            </a:p>
          </p:txBody>
        </p:sp>
        <p:sp>
          <p:nvSpPr>
            <p:cNvPr id="471076" name="Line 36"/>
            <p:cNvSpPr>
              <a:spLocks noChangeShapeType="1"/>
            </p:cNvSpPr>
            <p:nvPr/>
          </p:nvSpPr>
          <p:spPr bwMode="auto">
            <a:xfrm flipH="1">
              <a:off x="3152" y="2989"/>
              <a:ext cx="136" cy="305"/>
            </a:xfrm>
            <a:prstGeom prst="line">
              <a:avLst/>
            </a:prstGeom>
            <a:noFill/>
            <a:ln w="28575">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1077" name="Group 37"/>
          <p:cNvGrpSpPr/>
          <p:nvPr/>
        </p:nvGrpSpPr>
        <p:grpSpPr bwMode="auto">
          <a:xfrm>
            <a:off x="8531493" y="2188220"/>
            <a:ext cx="1203325" cy="1438275"/>
            <a:chOff x="4426" y="1538"/>
            <a:chExt cx="758" cy="906"/>
          </a:xfrm>
        </p:grpSpPr>
        <p:sp>
          <p:nvSpPr>
            <p:cNvPr id="471078" name="Text Box 38"/>
            <p:cNvSpPr txBox="1">
              <a:spLocks noChangeArrowheads="1"/>
            </p:cNvSpPr>
            <p:nvPr/>
          </p:nvSpPr>
          <p:spPr bwMode="auto">
            <a:xfrm>
              <a:off x="4426" y="1538"/>
              <a:ext cx="758" cy="251"/>
            </a:xfrm>
            <a:prstGeom prst="rect">
              <a:avLst/>
            </a:prstGeom>
            <a:noFill/>
            <a:ln w="9525">
              <a:solidFill>
                <a:srgbClr val="FF0000"/>
              </a:solidFill>
              <a:miter lim="800000"/>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effectLst/>
                </a:rPr>
                <a:t>作业终止</a:t>
              </a:r>
            </a:p>
          </p:txBody>
        </p:sp>
        <p:sp>
          <p:nvSpPr>
            <p:cNvPr id="471079" name="Line 39"/>
            <p:cNvSpPr>
              <a:spLocks noChangeShapeType="1"/>
            </p:cNvSpPr>
            <p:nvPr/>
          </p:nvSpPr>
          <p:spPr bwMode="auto">
            <a:xfrm>
              <a:off x="4785" y="1900"/>
              <a:ext cx="0" cy="544"/>
            </a:xfrm>
            <a:prstGeom prst="line">
              <a:avLst/>
            </a:prstGeom>
            <a:noFill/>
            <a:ln w="28575">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71081" name="AutoShape 5"/>
          <p:cNvSpPr>
            <a:spLocks noChangeArrowheads="1"/>
          </p:cNvSpPr>
          <p:nvPr/>
        </p:nvSpPr>
        <p:spPr bwMode="gray">
          <a:xfrm>
            <a:off x="954031" y="974939"/>
            <a:ext cx="4248150" cy="647700"/>
          </a:xfrm>
          <a:prstGeom prst="roundRect">
            <a:avLst>
              <a:gd name="adj" fmla="val 16667"/>
            </a:avLst>
          </a:prstGeom>
          <a:solidFill>
            <a:srgbClr val="FFFFFF">
              <a:alpha val="89803"/>
            </a:srgbClr>
          </a:solidFill>
          <a:ln w="28575">
            <a:solidFill>
              <a:schemeClr val="accent1"/>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471082" name="Text Box 38"/>
          <p:cNvSpPr txBox="1">
            <a:spLocks noChangeArrowheads="1"/>
          </p:cNvSpPr>
          <p:nvPr/>
        </p:nvSpPr>
        <p:spPr bwMode="gray">
          <a:xfrm>
            <a:off x="1098496" y="1000339"/>
            <a:ext cx="40798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sz="2800" b="1">
                <a:solidFill>
                  <a:srgbClr val="FF0000"/>
                </a:solidFill>
                <a:effectLst>
                  <a:outerShdw blurRad="38100" dist="38100" dir="2700000" algn="tl">
                    <a:srgbClr val="C0C0C0"/>
                  </a:outerShdw>
                </a:effectLst>
                <a:latin typeface="Arial" panose="020B0604020202020204" pitchFamily="34" charset="0"/>
                <a:cs typeface="Arial" panose="020B0604020202020204" pitchFamily="34" charset="0"/>
              </a:rPr>
              <a:t>三、作业的处理过程</a:t>
            </a:r>
          </a:p>
        </p:txBody>
      </p:sp>
      <p:sp>
        <p:nvSpPr>
          <p:cNvPr id="471083" name="Rectangle 43"/>
          <p:cNvSpPr>
            <a:spLocks noChangeArrowheads="1"/>
          </p:cNvSpPr>
          <p:nvPr/>
        </p:nvSpPr>
        <p:spPr bwMode="auto">
          <a:xfrm>
            <a:off x="5383747" y="5954728"/>
            <a:ext cx="1991251" cy="400110"/>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kumimoji="0" lang="zh-CN" altLang="en-US" sz="2000" b="1" dirty="0">
                <a:ln>
                  <a:solidFill>
                    <a:srgbClr val="0404BC"/>
                  </a:solidFill>
                </a:ln>
                <a:solidFill>
                  <a:srgbClr val="0404BC"/>
                </a:solidFill>
                <a:effectLst>
                  <a:outerShdw blurRad="38100" dist="38100" dir="2700000" algn="tl">
                    <a:srgbClr val="C0C0C0"/>
                  </a:outerShdw>
                </a:effectLst>
              </a:rPr>
              <a:t>作业的处理过程</a:t>
            </a:r>
          </a:p>
        </p:txBody>
      </p:sp>
      <p:sp>
        <p:nvSpPr>
          <p:cNvPr id="471084" name="AutoShape 44">
            <a:hlinkClick r:id="" action="ppaction://noaction" highlightClick="1"/>
          </p:cNvPr>
          <p:cNvSpPr>
            <a:spLocks noChangeArrowheads="1"/>
          </p:cNvSpPr>
          <p:nvPr/>
        </p:nvSpPr>
        <p:spPr bwMode="auto">
          <a:xfrm>
            <a:off x="10056440" y="5807078"/>
            <a:ext cx="1079500" cy="503238"/>
          </a:xfrm>
          <a:prstGeom prst="actionButtonBlank">
            <a:avLst/>
          </a:prstGeom>
          <a:gradFill rotWithShape="0">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400" b="1" dirty="0">
                <a:solidFill>
                  <a:srgbClr val="FF0000"/>
                </a:solidFill>
                <a:effectLst>
                  <a:outerShdw blurRad="38100" dist="38100" dir="2700000" algn="tl">
                    <a:srgbClr val="000000"/>
                  </a:outerShdw>
                </a:effectLst>
              </a:rPr>
              <a:t>动画演示</a:t>
            </a:r>
          </a:p>
        </p:txBody>
      </p:sp>
      <p:sp>
        <p:nvSpPr>
          <p:cNvPr id="45" name="WordArt 4">
            <a:extLst>
              <a:ext uri="{FF2B5EF4-FFF2-40B4-BE49-F238E27FC236}">
                <a16:creationId xmlns:a16="http://schemas.microsoft.com/office/drawing/2014/main" id="{F1DB0BA8-50DC-4B3A-AD42-6CF161FDB32A}"/>
              </a:ext>
            </a:extLst>
          </p:cNvPr>
          <p:cNvSpPr>
            <a:spLocks noChangeArrowheads="1" noChangeShapeType="1" noTextEdit="1"/>
          </p:cNvSpPr>
          <p:nvPr/>
        </p:nvSpPr>
        <p:spPr bwMode="auto">
          <a:xfrm>
            <a:off x="479376" y="116632"/>
            <a:ext cx="4608513"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2.1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作业的组织和管理 </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71081"/>
                                        </p:tgtEl>
                                        <p:attrNameLst>
                                          <p:attrName>style.visibility</p:attrName>
                                        </p:attrNameLst>
                                      </p:cBhvr>
                                      <p:to>
                                        <p:strVal val="visible"/>
                                      </p:to>
                                    </p:set>
                                    <p:anim calcmode="lin" valueType="num">
                                      <p:cBhvr additive="base">
                                        <p:cTn id="7" dur="500" fill="hold"/>
                                        <p:tgtEl>
                                          <p:spTgt spid="471081"/>
                                        </p:tgtEl>
                                        <p:attrNameLst>
                                          <p:attrName>ppt_x</p:attrName>
                                        </p:attrNameLst>
                                      </p:cBhvr>
                                      <p:tavLst>
                                        <p:tav tm="0">
                                          <p:val>
                                            <p:strVal val="#ppt_x"/>
                                          </p:val>
                                        </p:tav>
                                        <p:tav tm="100000">
                                          <p:val>
                                            <p:strVal val="#ppt_x"/>
                                          </p:val>
                                        </p:tav>
                                      </p:tavLst>
                                    </p:anim>
                                    <p:anim calcmode="lin" valueType="num">
                                      <p:cBhvr additive="base">
                                        <p:cTn id="8" dur="500" fill="hold"/>
                                        <p:tgtEl>
                                          <p:spTgt spid="47108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71082"/>
                                        </p:tgtEl>
                                        <p:attrNameLst>
                                          <p:attrName>style.visibility</p:attrName>
                                        </p:attrNameLst>
                                      </p:cBhvr>
                                      <p:to>
                                        <p:strVal val="visible"/>
                                      </p:to>
                                    </p:set>
                                    <p:anim calcmode="lin" valueType="num">
                                      <p:cBhvr additive="base">
                                        <p:cTn id="12" dur="500" fill="hold"/>
                                        <p:tgtEl>
                                          <p:spTgt spid="471082"/>
                                        </p:tgtEl>
                                        <p:attrNameLst>
                                          <p:attrName>ppt_x</p:attrName>
                                        </p:attrNameLst>
                                      </p:cBhvr>
                                      <p:tavLst>
                                        <p:tav tm="0">
                                          <p:val>
                                            <p:strVal val="#ppt_x"/>
                                          </p:val>
                                        </p:tav>
                                        <p:tav tm="100000">
                                          <p:val>
                                            <p:strVal val="#ppt_x"/>
                                          </p:val>
                                        </p:tav>
                                      </p:tavLst>
                                    </p:anim>
                                    <p:anim calcmode="lin" valueType="num">
                                      <p:cBhvr additive="base">
                                        <p:cTn id="13" dur="500" fill="hold"/>
                                        <p:tgtEl>
                                          <p:spTgt spid="47108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71083"/>
                                        </p:tgtEl>
                                        <p:attrNameLst>
                                          <p:attrName>style.visibility</p:attrName>
                                        </p:attrNameLst>
                                      </p:cBhvr>
                                      <p:to>
                                        <p:strVal val="visible"/>
                                      </p:to>
                                    </p:set>
                                    <p:anim calcmode="lin" valueType="num">
                                      <p:cBhvr additive="base">
                                        <p:cTn id="16" dur="500" fill="hold"/>
                                        <p:tgtEl>
                                          <p:spTgt spid="471083"/>
                                        </p:tgtEl>
                                        <p:attrNameLst>
                                          <p:attrName>ppt_x</p:attrName>
                                        </p:attrNameLst>
                                      </p:cBhvr>
                                      <p:tavLst>
                                        <p:tav tm="0">
                                          <p:val>
                                            <p:strVal val="#ppt_x"/>
                                          </p:val>
                                        </p:tav>
                                        <p:tav tm="100000">
                                          <p:val>
                                            <p:strVal val="#ppt_x"/>
                                          </p:val>
                                        </p:tav>
                                      </p:tavLst>
                                    </p:anim>
                                    <p:anim calcmode="lin" valueType="num">
                                      <p:cBhvr additive="base">
                                        <p:cTn id="17" dur="500" fill="hold"/>
                                        <p:tgtEl>
                                          <p:spTgt spid="471083"/>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71084"/>
                                        </p:tgtEl>
                                        <p:attrNameLst>
                                          <p:attrName>style.visibility</p:attrName>
                                        </p:attrNameLst>
                                      </p:cBhvr>
                                      <p:to>
                                        <p:strVal val="visible"/>
                                      </p:to>
                                    </p:set>
                                    <p:anim calcmode="lin" valueType="num">
                                      <p:cBhvr additive="base">
                                        <p:cTn id="20" dur="500" fill="hold"/>
                                        <p:tgtEl>
                                          <p:spTgt spid="471084"/>
                                        </p:tgtEl>
                                        <p:attrNameLst>
                                          <p:attrName>ppt_x</p:attrName>
                                        </p:attrNameLst>
                                      </p:cBhvr>
                                      <p:tavLst>
                                        <p:tav tm="0">
                                          <p:val>
                                            <p:strVal val="#ppt_x"/>
                                          </p:val>
                                        </p:tav>
                                        <p:tav tm="100000">
                                          <p:val>
                                            <p:strVal val="#ppt_x"/>
                                          </p:val>
                                        </p:tav>
                                      </p:tavLst>
                                    </p:anim>
                                    <p:anim calcmode="lin" valueType="num">
                                      <p:cBhvr additive="base">
                                        <p:cTn id="21" dur="500" fill="hold"/>
                                        <p:tgtEl>
                                          <p:spTgt spid="4710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22" restart="whenNotActive" fill="hold" evtFilter="cancelBubble" nodeType="interactiveSeq">
                <p:stCondLst>
                  <p:cond evt="onClick" delay="0">
                    <p:tgtEl>
                      <p:spTgt spid="471084"/>
                    </p:tgtEl>
                  </p:cond>
                </p:stCondLst>
                <p:endSync evt="end" delay="0">
                  <p:rtn val="all"/>
                </p:endSync>
                <p:childTnLst>
                  <p:par>
                    <p:cTn id="23" fill="hold">
                      <p:stCondLst>
                        <p:cond delay="0"/>
                      </p:stCondLst>
                      <p:childTnLst>
                        <p:par>
                          <p:cTn id="24" fill="hold">
                            <p:stCondLst>
                              <p:cond delay="0"/>
                            </p:stCondLst>
                            <p:childTnLst>
                              <p:par>
                                <p:cTn id="25" presetID="22" presetClass="entr" presetSubtype="8" fill="hold" grpId="0" nodeType="afterEffect">
                                  <p:stCondLst>
                                    <p:cond delay="0"/>
                                  </p:stCondLst>
                                  <p:childTnLst>
                                    <p:set>
                                      <p:cBhvr>
                                        <p:cTn id="26" dur="1" fill="hold">
                                          <p:stCondLst>
                                            <p:cond delay="0"/>
                                          </p:stCondLst>
                                        </p:cTn>
                                        <p:tgtEl>
                                          <p:spTgt spid="471047"/>
                                        </p:tgtEl>
                                        <p:attrNameLst>
                                          <p:attrName>style.visibility</p:attrName>
                                        </p:attrNameLst>
                                      </p:cBhvr>
                                      <p:to>
                                        <p:strVal val="visible"/>
                                      </p:to>
                                    </p:set>
                                    <p:animEffect transition="in" filter="wipe(left)">
                                      <p:cBhvr>
                                        <p:cTn id="27" dur="5000"/>
                                        <p:tgtEl>
                                          <p:spTgt spid="471047"/>
                                        </p:tgtEl>
                                      </p:cBhvr>
                                    </p:animEffect>
                                  </p:childTnLst>
                                </p:cTn>
                              </p:par>
                            </p:childTnLst>
                          </p:cTn>
                        </p:par>
                        <p:par>
                          <p:cTn id="28" fill="hold">
                            <p:stCondLst>
                              <p:cond delay="5000"/>
                            </p:stCondLst>
                            <p:childTnLst>
                              <p:par>
                                <p:cTn id="29" presetID="31" presetClass="entr" presetSubtype="0" fill="hold" nodeType="afterEffect">
                                  <p:stCondLst>
                                    <p:cond delay="0"/>
                                  </p:stCondLst>
                                  <p:iterate type="lt">
                                    <p:tmPct val="5000"/>
                                  </p:iterate>
                                  <p:childTnLst>
                                    <p:set>
                                      <p:cBhvr>
                                        <p:cTn id="30" dur="1" fill="hold">
                                          <p:stCondLst>
                                            <p:cond delay="0"/>
                                          </p:stCondLst>
                                        </p:cTn>
                                        <p:tgtEl>
                                          <p:spTgt spid="471068"/>
                                        </p:tgtEl>
                                        <p:attrNameLst>
                                          <p:attrName>style.visibility</p:attrName>
                                        </p:attrNameLst>
                                      </p:cBhvr>
                                      <p:to>
                                        <p:strVal val="visible"/>
                                      </p:to>
                                    </p:set>
                                    <p:anim calcmode="lin" valueType="num">
                                      <p:cBhvr>
                                        <p:cTn id="31" dur="1000" fill="hold"/>
                                        <p:tgtEl>
                                          <p:spTgt spid="471068"/>
                                        </p:tgtEl>
                                        <p:attrNameLst>
                                          <p:attrName>ppt_w</p:attrName>
                                        </p:attrNameLst>
                                      </p:cBhvr>
                                      <p:tavLst>
                                        <p:tav tm="0">
                                          <p:val>
                                            <p:fltVal val="0"/>
                                          </p:val>
                                        </p:tav>
                                        <p:tav tm="100000">
                                          <p:val>
                                            <p:strVal val="#ppt_w"/>
                                          </p:val>
                                        </p:tav>
                                      </p:tavLst>
                                    </p:anim>
                                    <p:anim calcmode="lin" valueType="num">
                                      <p:cBhvr>
                                        <p:cTn id="32" dur="1000" fill="hold"/>
                                        <p:tgtEl>
                                          <p:spTgt spid="471068"/>
                                        </p:tgtEl>
                                        <p:attrNameLst>
                                          <p:attrName>ppt_h</p:attrName>
                                        </p:attrNameLst>
                                      </p:cBhvr>
                                      <p:tavLst>
                                        <p:tav tm="0">
                                          <p:val>
                                            <p:fltVal val="0"/>
                                          </p:val>
                                        </p:tav>
                                        <p:tav tm="100000">
                                          <p:val>
                                            <p:strVal val="#ppt_h"/>
                                          </p:val>
                                        </p:tav>
                                      </p:tavLst>
                                    </p:anim>
                                    <p:anim calcmode="lin" valueType="num">
                                      <p:cBhvr>
                                        <p:cTn id="33" dur="1000" fill="hold"/>
                                        <p:tgtEl>
                                          <p:spTgt spid="471068"/>
                                        </p:tgtEl>
                                        <p:attrNameLst>
                                          <p:attrName>style.rotation</p:attrName>
                                        </p:attrNameLst>
                                      </p:cBhvr>
                                      <p:tavLst>
                                        <p:tav tm="0">
                                          <p:val>
                                            <p:fltVal val="90"/>
                                          </p:val>
                                        </p:tav>
                                        <p:tav tm="100000">
                                          <p:val>
                                            <p:fltVal val="0"/>
                                          </p:val>
                                        </p:tav>
                                      </p:tavLst>
                                    </p:anim>
                                    <p:animEffect transition="in" filter="fade">
                                      <p:cBhvr>
                                        <p:cTn id="34" dur="1000"/>
                                        <p:tgtEl>
                                          <p:spTgt spid="471068"/>
                                        </p:tgtEl>
                                      </p:cBhvr>
                                    </p:animEffect>
                                  </p:childTnLst>
                                </p:cTn>
                              </p:par>
                            </p:childTnLst>
                          </p:cTn>
                        </p:par>
                        <p:par>
                          <p:cTn id="35" fill="hold">
                            <p:stCondLst>
                              <p:cond delay="6000"/>
                            </p:stCondLst>
                            <p:childTnLst>
                              <p:par>
                                <p:cTn id="36" presetID="22" presetClass="entr" presetSubtype="8" fill="hold" nodeType="afterEffect">
                                  <p:stCondLst>
                                    <p:cond delay="0"/>
                                  </p:stCondLst>
                                  <p:childTnLst>
                                    <p:set>
                                      <p:cBhvr>
                                        <p:cTn id="37" dur="1" fill="hold">
                                          <p:stCondLst>
                                            <p:cond delay="0"/>
                                          </p:stCondLst>
                                        </p:cTn>
                                        <p:tgtEl>
                                          <p:spTgt spid="471048"/>
                                        </p:tgtEl>
                                        <p:attrNameLst>
                                          <p:attrName>style.visibility</p:attrName>
                                        </p:attrNameLst>
                                      </p:cBhvr>
                                      <p:to>
                                        <p:strVal val="visible"/>
                                      </p:to>
                                    </p:set>
                                    <p:animEffect transition="in" filter="wipe(left)">
                                      <p:cBhvr>
                                        <p:cTn id="38" dur="5000"/>
                                        <p:tgtEl>
                                          <p:spTgt spid="471048"/>
                                        </p:tgtEl>
                                      </p:cBhvr>
                                    </p:animEffect>
                                  </p:childTnLst>
                                </p:cTn>
                              </p:par>
                            </p:childTnLst>
                          </p:cTn>
                        </p:par>
                        <p:par>
                          <p:cTn id="39" fill="hold">
                            <p:stCondLst>
                              <p:cond delay="11000"/>
                            </p:stCondLst>
                            <p:childTnLst>
                              <p:par>
                                <p:cTn id="40" presetID="31" presetClass="entr" presetSubtype="0" fill="hold" nodeType="afterEffect">
                                  <p:stCondLst>
                                    <p:cond delay="0"/>
                                  </p:stCondLst>
                                  <p:iterate type="lt">
                                    <p:tmPct val="5000"/>
                                  </p:iterate>
                                  <p:childTnLst>
                                    <p:set>
                                      <p:cBhvr>
                                        <p:cTn id="41" dur="1" fill="hold">
                                          <p:stCondLst>
                                            <p:cond delay="0"/>
                                          </p:stCondLst>
                                        </p:cTn>
                                        <p:tgtEl>
                                          <p:spTgt spid="471065"/>
                                        </p:tgtEl>
                                        <p:attrNameLst>
                                          <p:attrName>style.visibility</p:attrName>
                                        </p:attrNameLst>
                                      </p:cBhvr>
                                      <p:to>
                                        <p:strVal val="visible"/>
                                      </p:to>
                                    </p:set>
                                    <p:anim calcmode="lin" valueType="num">
                                      <p:cBhvr>
                                        <p:cTn id="42" dur="1000" fill="hold"/>
                                        <p:tgtEl>
                                          <p:spTgt spid="471065"/>
                                        </p:tgtEl>
                                        <p:attrNameLst>
                                          <p:attrName>ppt_w</p:attrName>
                                        </p:attrNameLst>
                                      </p:cBhvr>
                                      <p:tavLst>
                                        <p:tav tm="0">
                                          <p:val>
                                            <p:fltVal val="0"/>
                                          </p:val>
                                        </p:tav>
                                        <p:tav tm="100000">
                                          <p:val>
                                            <p:strVal val="#ppt_w"/>
                                          </p:val>
                                        </p:tav>
                                      </p:tavLst>
                                    </p:anim>
                                    <p:anim calcmode="lin" valueType="num">
                                      <p:cBhvr>
                                        <p:cTn id="43" dur="1000" fill="hold"/>
                                        <p:tgtEl>
                                          <p:spTgt spid="471065"/>
                                        </p:tgtEl>
                                        <p:attrNameLst>
                                          <p:attrName>ppt_h</p:attrName>
                                        </p:attrNameLst>
                                      </p:cBhvr>
                                      <p:tavLst>
                                        <p:tav tm="0">
                                          <p:val>
                                            <p:fltVal val="0"/>
                                          </p:val>
                                        </p:tav>
                                        <p:tav tm="100000">
                                          <p:val>
                                            <p:strVal val="#ppt_h"/>
                                          </p:val>
                                        </p:tav>
                                      </p:tavLst>
                                    </p:anim>
                                    <p:anim calcmode="lin" valueType="num">
                                      <p:cBhvr>
                                        <p:cTn id="44" dur="1000" fill="hold"/>
                                        <p:tgtEl>
                                          <p:spTgt spid="471065"/>
                                        </p:tgtEl>
                                        <p:attrNameLst>
                                          <p:attrName>style.rotation</p:attrName>
                                        </p:attrNameLst>
                                      </p:cBhvr>
                                      <p:tavLst>
                                        <p:tav tm="0">
                                          <p:val>
                                            <p:fltVal val="90"/>
                                          </p:val>
                                        </p:tav>
                                        <p:tav tm="100000">
                                          <p:val>
                                            <p:fltVal val="0"/>
                                          </p:val>
                                        </p:tav>
                                      </p:tavLst>
                                    </p:anim>
                                    <p:animEffect transition="in" filter="fade">
                                      <p:cBhvr>
                                        <p:cTn id="45" dur="1000"/>
                                        <p:tgtEl>
                                          <p:spTgt spid="471065"/>
                                        </p:tgtEl>
                                      </p:cBhvr>
                                    </p:animEffect>
                                  </p:childTnLst>
                                </p:cTn>
                              </p:par>
                            </p:childTnLst>
                          </p:cTn>
                        </p:par>
                        <p:par>
                          <p:cTn id="46" fill="hold">
                            <p:stCondLst>
                              <p:cond delay="12000"/>
                            </p:stCondLst>
                            <p:childTnLst>
                              <p:par>
                                <p:cTn id="47" presetID="22" presetClass="entr" presetSubtype="8" fill="hold" nodeType="afterEffect">
                                  <p:stCondLst>
                                    <p:cond delay="0"/>
                                  </p:stCondLst>
                                  <p:childTnLst>
                                    <p:set>
                                      <p:cBhvr>
                                        <p:cTn id="48" dur="1" fill="hold">
                                          <p:stCondLst>
                                            <p:cond delay="0"/>
                                          </p:stCondLst>
                                        </p:cTn>
                                        <p:tgtEl>
                                          <p:spTgt spid="471059"/>
                                        </p:tgtEl>
                                        <p:attrNameLst>
                                          <p:attrName>style.visibility</p:attrName>
                                        </p:attrNameLst>
                                      </p:cBhvr>
                                      <p:to>
                                        <p:strVal val="visible"/>
                                      </p:to>
                                    </p:set>
                                    <p:animEffect transition="in" filter="wipe(left)">
                                      <p:cBhvr>
                                        <p:cTn id="49" dur="5000"/>
                                        <p:tgtEl>
                                          <p:spTgt spid="471059"/>
                                        </p:tgtEl>
                                      </p:cBhvr>
                                    </p:animEffect>
                                  </p:childTnLst>
                                </p:cTn>
                              </p:par>
                            </p:childTnLst>
                          </p:cTn>
                        </p:par>
                        <p:par>
                          <p:cTn id="50" fill="hold">
                            <p:stCondLst>
                              <p:cond delay="17000"/>
                            </p:stCondLst>
                            <p:childTnLst>
                              <p:par>
                                <p:cTn id="51" presetID="31" presetClass="entr" presetSubtype="0" fill="hold" nodeType="afterEffect">
                                  <p:stCondLst>
                                    <p:cond delay="0"/>
                                  </p:stCondLst>
                                  <p:iterate type="lt">
                                    <p:tmPct val="5000"/>
                                  </p:iterate>
                                  <p:childTnLst>
                                    <p:set>
                                      <p:cBhvr>
                                        <p:cTn id="52" dur="1" fill="hold">
                                          <p:stCondLst>
                                            <p:cond delay="0"/>
                                          </p:stCondLst>
                                        </p:cTn>
                                        <p:tgtEl>
                                          <p:spTgt spid="471071"/>
                                        </p:tgtEl>
                                        <p:attrNameLst>
                                          <p:attrName>style.visibility</p:attrName>
                                        </p:attrNameLst>
                                      </p:cBhvr>
                                      <p:to>
                                        <p:strVal val="visible"/>
                                      </p:to>
                                    </p:set>
                                    <p:anim calcmode="lin" valueType="num">
                                      <p:cBhvr>
                                        <p:cTn id="53" dur="1000" fill="hold"/>
                                        <p:tgtEl>
                                          <p:spTgt spid="471071"/>
                                        </p:tgtEl>
                                        <p:attrNameLst>
                                          <p:attrName>ppt_w</p:attrName>
                                        </p:attrNameLst>
                                      </p:cBhvr>
                                      <p:tavLst>
                                        <p:tav tm="0">
                                          <p:val>
                                            <p:fltVal val="0"/>
                                          </p:val>
                                        </p:tav>
                                        <p:tav tm="100000">
                                          <p:val>
                                            <p:strVal val="#ppt_w"/>
                                          </p:val>
                                        </p:tav>
                                      </p:tavLst>
                                    </p:anim>
                                    <p:anim calcmode="lin" valueType="num">
                                      <p:cBhvr>
                                        <p:cTn id="54" dur="1000" fill="hold"/>
                                        <p:tgtEl>
                                          <p:spTgt spid="471071"/>
                                        </p:tgtEl>
                                        <p:attrNameLst>
                                          <p:attrName>ppt_h</p:attrName>
                                        </p:attrNameLst>
                                      </p:cBhvr>
                                      <p:tavLst>
                                        <p:tav tm="0">
                                          <p:val>
                                            <p:fltVal val="0"/>
                                          </p:val>
                                        </p:tav>
                                        <p:tav tm="100000">
                                          <p:val>
                                            <p:strVal val="#ppt_h"/>
                                          </p:val>
                                        </p:tav>
                                      </p:tavLst>
                                    </p:anim>
                                    <p:anim calcmode="lin" valueType="num">
                                      <p:cBhvr>
                                        <p:cTn id="55" dur="1000" fill="hold"/>
                                        <p:tgtEl>
                                          <p:spTgt spid="471071"/>
                                        </p:tgtEl>
                                        <p:attrNameLst>
                                          <p:attrName>style.rotation</p:attrName>
                                        </p:attrNameLst>
                                      </p:cBhvr>
                                      <p:tavLst>
                                        <p:tav tm="0">
                                          <p:val>
                                            <p:fltVal val="90"/>
                                          </p:val>
                                        </p:tav>
                                        <p:tav tm="100000">
                                          <p:val>
                                            <p:fltVal val="0"/>
                                          </p:val>
                                        </p:tav>
                                      </p:tavLst>
                                    </p:anim>
                                    <p:animEffect transition="in" filter="fade">
                                      <p:cBhvr>
                                        <p:cTn id="56" dur="1000"/>
                                        <p:tgtEl>
                                          <p:spTgt spid="471071"/>
                                        </p:tgtEl>
                                      </p:cBhvr>
                                    </p:animEffect>
                                  </p:childTnLst>
                                </p:cTn>
                              </p:par>
                            </p:childTnLst>
                          </p:cTn>
                        </p:par>
                        <p:par>
                          <p:cTn id="57" fill="hold">
                            <p:stCondLst>
                              <p:cond delay="18000"/>
                            </p:stCondLst>
                            <p:childTnLst>
                              <p:par>
                                <p:cTn id="58" presetID="22" presetClass="entr" presetSubtype="8" fill="hold" nodeType="afterEffect">
                                  <p:stCondLst>
                                    <p:cond delay="0"/>
                                  </p:stCondLst>
                                  <p:childTnLst>
                                    <p:set>
                                      <p:cBhvr>
                                        <p:cTn id="59" dur="1" fill="hold">
                                          <p:stCondLst>
                                            <p:cond delay="0"/>
                                          </p:stCondLst>
                                        </p:cTn>
                                        <p:tgtEl>
                                          <p:spTgt spid="471042"/>
                                        </p:tgtEl>
                                        <p:attrNameLst>
                                          <p:attrName>style.visibility</p:attrName>
                                        </p:attrNameLst>
                                      </p:cBhvr>
                                      <p:to>
                                        <p:strVal val="visible"/>
                                      </p:to>
                                    </p:set>
                                    <p:animEffect transition="in" filter="wipe(left)">
                                      <p:cBhvr>
                                        <p:cTn id="60" dur="5000"/>
                                        <p:tgtEl>
                                          <p:spTgt spid="471042"/>
                                        </p:tgtEl>
                                      </p:cBhvr>
                                    </p:animEffect>
                                  </p:childTnLst>
                                </p:cTn>
                              </p:par>
                              <p:par>
                                <p:cTn id="61" presetID="22" presetClass="entr" presetSubtype="8" fill="hold" nodeType="withEffect">
                                  <p:stCondLst>
                                    <p:cond delay="0"/>
                                  </p:stCondLst>
                                  <p:childTnLst>
                                    <p:set>
                                      <p:cBhvr>
                                        <p:cTn id="62" dur="1" fill="hold">
                                          <p:stCondLst>
                                            <p:cond delay="0"/>
                                          </p:stCondLst>
                                        </p:cTn>
                                        <p:tgtEl>
                                          <p:spTgt spid="471051"/>
                                        </p:tgtEl>
                                        <p:attrNameLst>
                                          <p:attrName>style.visibility</p:attrName>
                                        </p:attrNameLst>
                                      </p:cBhvr>
                                      <p:to>
                                        <p:strVal val="visible"/>
                                      </p:to>
                                    </p:set>
                                    <p:animEffect transition="in" filter="wipe(left)">
                                      <p:cBhvr>
                                        <p:cTn id="63" dur="5000"/>
                                        <p:tgtEl>
                                          <p:spTgt spid="471051"/>
                                        </p:tgtEl>
                                      </p:cBhvr>
                                    </p:animEffect>
                                  </p:childTnLst>
                                </p:cTn>
                              </p:par>
                            </p:childTnLst>
                          </p:cTn>
                        </p:par>
                        <p:par>
                          <p:cTn id="64" fill="hold">
                            <p:stCondLst>
                              <p:cond delay="23000"/>
                            </p:stCondLst>
                            <p:childTnLst>
                              <p:par>
                                <p:cTn id="65" presetID="31" presetClass="entr" presetSubtype="0" fill="hold" nodeType="afterEffect">
                                  <p:stCondLst>
                                    <p:cond delay="0"/>
                                  </p:stCondLst>
                                  <p:iterate type="lt">
                                    <p:tmPct val="5000"/>
                                  </p:iterate>
                                  <p:childTnLst>
                                    <p:set>
                                      <p:cBhvr>
                                        <p:cTn id="66" dur="1" fill="hold">
                                          <p:stCondLst>
                                            <p:cond delay="0"/>
                                          </p:stCondLst>
                                        </p:cTn>
                                        <p:tgtEl>
                                          <p:spTgt spid="471074"/>
                                        </p:tgtEl>
                                        <p:attrNameLst>
                                          <p:attrName>style.visibility</p:attrName>
                                        </p:attrNameLst>
                                      </p:cBhvr>
                                      <p:to>
                                        <p:strVal val="visible"/>
                                      </p:to>
                                    </p:set>
                                    <p:anim calcmode="lin" valueType="num">
                                      <p:cBhvr>
                                        <p:cTn id="67" dur="1000" fill="hold"/>
                                        <p:tgtEl>
                                          <p:spTgt spid="471074"/>
                                        </p:tgtEl>
                                        <p:attrNameLst>
                                          <p:attrName>ppt_w</p:attrName>
                                        </p:attrNameLst>
                                      </p:cBhvr>
                                      <p:tavLst>
                                        <p:tav tm="0">
                                          <p:val>
                                            <p:fltVal val="0"/>
                                          </p:val>
                                        </p:tav>
                                        <p:tav tm="100000">
                                          <p:val>
                                            <p:strVal val="#ppt_w"/>
                                          </p:val>
                                        </p:tav>
                                      </p:tavLst>
                                    </p:anim>
                                    <p:anim calcmode="lin" valueType="num">
                                      <p:cBhvr>
                                        <p:cTn id="68" dur="1000" fill="hold"/>
                                        <p:tgtEl>
                                          <p:spTgt spid="471074"/>
                                        </p:tgtEl>
                                        <p:attrNameLst>
                                          <p:attrName>ppt_h</p:attrName>
                                        </p:attrNameLst>
                                      </p:cBhvr>
                                      <p:tavLst>
                                        <p:tav tm="0">
                                          <p:val>
                                            <p:fltVal val="0"/>
                                          </p:val>
                                        </p:tav>
                                        <p:tav tm="100000">
                                          <p:val>
                                            <p:strVal val="#ppt_h"/>
                                          </p:val>
                                        </p:tav>
                                      </p:tavLst>
                                    </p:anim>
                                    <p:anim calcmode="lin" valueType="num">
                                      <p:cBhvr>
                                        <p:cTn id="69" dur="1000" fill="hold"/>
                                        <p:tgtEl>
                                          <p:spTgt spid="471074"/>
                                        </p:tgtEl>
                                        <p:attrNameLst>
                                          <p:attrName>style.rotation</p:attrName>
                                        </p:attrNameLst>
                                      </p:cBhvr>
                                      <p:tavLst>
                                        <p:tav tm="0">
                                          <p:val>
                                            <p:fltVal val="90"/>
                                          </p:val>
                                        </p:tav>
                                        <p:tav tm="100000">
                                          <p:val>
                                            <p:fltVal val="0"/>
                                          </p:val>
                                        </p:tav>
                                      </p:tavLst>
                                    </p:anim>
                                    <p:animEffect transition="in" filter="fade">
                                      <p:cBhvr>
                                        <p:cTn id="70" dur="1000"/>
                                        <p:tgtEl>
                                          <p:spTgt spid="471074"/>
                                        </p:tgtEl>
                                      </p:cBhvr>
                                    </p:animEffect>
                                  </p:childTnLst>
                                </p:cTn>
                              </p:par>
                            </p:childTnLst>
                          </p:cTn>
                        </p:par>
                        <p:par>
                          <p:cTn id="71" fill="hold">
                            <p:stCondLst>
                              <p:cond delay="24000"/>
                            </p:stCondLst>
                            <p:childTnLst>
                              <p:par>
                                <p:cTn id="72" presetID="31" presetClass="entr" presetSubtype="0" fill="hold" nodeType="afterEffect">
                                  <p:stCondLst>
                                    <p:cond delay="0"/>
                                  </p:stCondLst>
                                  <p:iterate type="lt">
                                    <p:tmPct val="5000"/>
                                  </p:iterate>
                                  <p:childTnLst>
                                    <p:set>
                                      <p:cBhvr>
                                        <p:cTn id="73" dur="1" fill="hold">
                                          <p:stCondLst>
                                            <p:cond delay="0"/>
                                          </p:stCondLst>
                                        </p:cTn>
                                        <p:tgtEl>
                                          <p:spTgt spid="471077"/>
                                        </p:tgtEl>
                                        <p:attrNameLst>
                                          <p:attrName>style.visibility</p:attrName>
                                        </p:attrNameLst>
                                      </p:cBhvr>
                                      <p:to>
                                        <p:strVal val="visible"/>
                                      </p:to>
                                    </p:set>
                                    <p:anim calcmode="lin" valueType="num">
                                      <p:cBhvr>
                                        <p:cTn id="74" dur="1000" fill="hold"/>
                                        <p:tgtEl>
                                          <p:spTgt spid="471077"/>
                                        </p:tgtEl>
                                        <p:attrNameLst>
                                          <p:attrName>ppt_w</p:attrName>
                                        </p:attrNameLst>
                                      </p:cBhvr>
                                      <p:tavLst>
                                        <p:tav tm="0">
                                          <p:val>
                                            <p:fltVal val="0"/>
                                          </p:val>
                                        </p:tav>
                                        <p:tav tm="100000">
                                          <p:val>
                                            <p:strVal val="#ppt_w"/>
                                          </p:val>
                                        </p:tav>
                                      </p:tavLst>
                                    </p:anim>
                                    <p:anim calcmode="lin" valueType="num">
                                      <p:cBhvr>
                                        <p:cTn id="75" dur="1000" fill="hold"/>
                                        <p:tgtEl>
                                          <p:spTgt spid="471077"/>
                                        </p:tgtEl>
                                        <p:attrNameLst>
                                          <p:attrName>ppt_h</p:attrName>
                                        </p:attrNameLst>
                                      </p:cBhvr>
                                      <p:tavLst>
                                        <p:tav tm="0">
                                          <p:val>
                                            <p:fltVal val="0"/>
                                          </p:val>
                                        </p:tav>
                                        <p:tav tm="100000">
                                          <p:val>
                                            <p:strVal val="#ppt_h"/>
                                          </p:val>
                                        </p:tav>
                                      </p:tavLst>
                                    </p:anim>
                                    <p:anim calcmode="lin" valueType="num">
                                      <p:cBhvr>
                                        <p:cTn id="76" dur="1000" fill="hold"/>
                                        <p:tgtEl>
                                          <p:spTgt spid="471077"/>
                                        </p:tgtEl>
                                        <p:attrNameLst>
                                          <p:attrName>style.rotation</p:attrName>
                                        </p:attrNameLst>
                                      </p:cBhvr>
                                      <p:tavLst>
                                        <p:tav tm="0">
                                          <p:val>
                                            <p:fltVal val="90"/>
                                          </p:val>
                                        </p:tav>
                                        <p:tav tm="100000">
                                          <p:val>
                                            <p:fltVal val="0"/>
                                          </p:val>
                                        </p:tav>
                                      </p:tavLst>
                                    </p:anim>
                                    <p:animEffect transition="in" filter="fade">
                                      <p:cBhvr>
                                        <p:cTn id="77" dur="1000"/>
                                        <p:tgtEl>
                                          <p:spTgt spid="471077"/>
                                        </p:tgtEl>
                                      </p:cBhvr>
                                    </p:animEffect>
                                  </p:childTnLst>
                                </p:cTn>
                              </p:par>
                            </p:childTnLst>
                          </p:cTn>
                        </p:par>
                        <p:par>
                          <p:cTn id="78" fill="hold">
                            <p:stCondLst>
                              <p:cond delay="25000"/>
                            </p:stCondLst>
                            <p:childTnLst>
                              <p:par>
                                <p:cTn id="79" presetID="22" presetClass="entr" presetSubtype="8" fill="hold" nodeType="afterEffect">
                                  <p:stCondLst>
                                    <p:cond delay="0"/>
                                  </p:stCondLst>
                                  <p:childTnLst>
                                    <p:set>
                                      <p:cBhvr>
                                        <p:cTn id="80" dur="1" fill="hold">
                                          <p:stCondLst>
                                            <p:cond delay="0"/>
                                          </p:stCondLst>
                                        </p:cTn>
                                        <p:tgtEl>
                                          <p:spTgt spid="471062"/>
                                        </p:tgtEl>
                                        <p:attrNameLst>
                                          <p:attrName>style.visibility</p:attrName>
                                        </p:attrNameLst>
                                      </p:cBhvr>
                                      <p:to>
                                        <p:strVal val="visible"/>
                                      </p:to>
                                    </p:set>
                                    <p:animEffect transition="in" filter="wipe(left)">
                                      <p:cBhvr>
                                        <p:cTn id="81" dur="5000"/>
                                        <p:tgtEl>
                                          <p:spTgt spid="471062"/>
                                        </p:tgtEl>
                                      </p:cBhvr>
                                    </p:animEffect>
                                  </p:childTnLst>
                                </p:cTn>
                              </p:par>
                            </p:childTnLst>
                          </p:cTn>
                        </p:par>
                        <p:par>
                          <p:cTn id="82" fill="hold">
                            <p:stCondLst>
                              <p:cond delay="30000"/>
                            </p:stCondLst>
                            <p:childTnLst>
                              <p:par>
                                <p:cTn id="83" presetID="35" presetClass="emph" presetSubtype="0" repeatCount="5000" fill="hold" nodeType="afterEffect">
                                  <p:stCondLst>
                                    <p:cond delay="0"/>
                                  </p:stCondLst>
                                  <p:iterate type="lt">
                                    <p:tmPct val="0"/>
                                  </p:iterate>
                                  <p:childTnLst>
                                    <p:anim calcmode="discrete" valueType="str">
                                      <p:cBhvr>
                                        <p:cTn id="84" dur="1000" fill="hold"/>
                                        <p:tgtEl>
                                          <p:spTgt spid="471071"/>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71071"/>
                                        </p:tgtEl>
                                        <p:attrNameLst>
                                          <p:attrName>ppt_c</p:attrName>
                                        </p:attrNameLst>
                                      </p:cBhvr>
                                      <p:to>
                                        <a:srgbClr val="9900CC"/>
                                      </p:to>
                                    </p:animClr>
                                  </p:subTnLst>
                                </p:cTn>
                              </p:par>
                            </p:childTnLst>
                          </p:cTn>
                        </p:par>
                      </p:childTnLst>
                    </p:cTn>
                  </p:par>
                </p:childTnLst>
              </p:cTn>
              <p:nextCondLst>
                <p:cond evt="onClick" delay="0">
                  <p:tgtEl>
                    <p:spTgt spid="471084"/>
                  </p:tgtEl>
                </p:cond>
              </p:nextCondLst>
            </p:seq>
          </p:childTnLst>
        </p:cTn>
      </p:par>
    </p:tnLst>
    <p:bldLst>
      <p:bldP spid="471047" grpId="0" bldLvl="0" animBg="1"/>
      <p:bldP spid="471081" grpId="0" bldLvl="0" animBg="1"/>
      <p:bldP spid="471082" grpId="0"/>
      <p:bldP spid="471083" grpId="0" bldLvl="0"/>
      <p:bldP spid="471084"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1" name="Rectangle 3"/>
          <p:cNvSpPr>
            <a:spLocks noGrp="1" noChangeArrowheads="1"/>
          </p:cNvSpPr>
          <p:nvPr>
            <p:ph type="body" idx="1"/>
          </p:nvPr>
        </p:nvSpPr>
        <p:spPr bwMode="auto">
          <a:xfrm>
            <a:off x="921879" y="1916832"/>
            <a:ext cx="10297144" cy="43545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914400" lvl="1" indent="-457200">
              <a:lnSpc>
                <a:spcPct val="150000"/>
              </a:lnSpc>
              <a:spcBef>
                <a:spcPts val="1200"/>
              </a:spcBef>
              <a:spcAft>
                <a:spcPts val="1200"/>
              </a:spcAft>
              <a:buFontTx/>
              <a:buAutoNum type="circleNumDbPlain"/>
            </a:pPr>
            <a:r>
              <a:rPr lang="zh-CN" altLang="en-US" dirty="0">
                <a:solidFill>
                  <a:srgbClr val="0000CC"/>
                </a:solidFill>
                <a:effectLst>
                  <a:outerShdw blurRad="38100" dist="38100" dir="2700000" algn="tl">
                    <a:srgbClr val="C0C0C0"/>
                  </a:outerShdw>
                </a:effectLst>
              </a:rPr>
              <a:t>系统调度一般分三种：高级调度，中级调度，低级调度。作业调度属于“高级调度”，也称为宏观调度，其功能为：检查系统是否满足作业的资源要求，并按一定算法选取作业。</a:t>
            </a:r>
          </a:p>
          <a:p>
            <a:pPr marL="914400" lvl="1" indent="-457200">
              <a:lnSpc>
                <a:spcPct val="150000"/>
              </a:lnSpc>
              <a:spcBef>
                <a:spcPts val="1200"/>
              </a:spcBef>
              <a:spcAft>
                <a:spcPts val="1200"/>
              </a:spcAft>
              <a:buFontTx/>
              <a:buAutoNum type="circleNumDbPlain"/>
            </a:pPr>
            <a:r>
              <a:rPr lang="zh-CN" altLang="en-US" dirty="0">
                <a:solidFill>
                  <a:srgbClr val="0000CC"/>
                </a:solidFill>
                <a:effectLst>
                  <a:outerShdw blurRad="38100" dist="38100" dir="2700000" algn="tl">
                    <a:srgbClr val="C0C0C0"/>
                  </a:outerShdw>
                </a:effectLst>
              </a:rPr>
              <a:t>当作业调度程序选择到一个作业时，作业只是有资格获得处理机，但不一定立刻就能占有运行。何时能够真正运行由“进程调度”策略决定。</a:t>
            </a:r>
          </a:p>
        </p:txBody>
      </p:sp>
      <p:sp>
        <p:nvSpPr>
          <p:cNvPr id="5" name="WordArt 4">
            <a:extLst>
              <a:ext uri="{FF2B5EF4-FFF2-40B4-BE49-F238E27FC236}">
                <a16:creationId xmlns:a16="http://schemas.microsoft.com/office/drawing/2014/main" id="{ACD78FE4-4168-414E-AC71-808F80FAAA13}"/>
              </a:ext>
            </a:extLst>
          </p:cNvPr>
          <p:cNvSpPr>
            <a:spLocks noChangeArrowheads="1" noChangeShapeType="1" noTextEdit="1"/>
          </p:cNvSpPr>
          <p:nvPr/>
        </p:nvSpPr>
        <p:spPr bwMode="auto">
          <a:xfrm>
            <a:off x="479376" y="129580"/>
            <a:ext cx="3888432"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2.2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作业的调度方式</a:t>
            </a:r>
          </a:p>
        </p:txBody>
      </p:sp>
      <p:sp>
        <p:nvSpPr>
          <p:cNvPr id="6" name="AutoShape 5">
            <a:extLst>
              <a:ext uri="{FF2B5EF4-FFF2-40B4-BE49-F238E27FC236}">
                <a16:creationId xmlns:a16="http://schemas.microsoft.com/office/drawing/2014/main" id="{E8D52C1A-8993-4CF6-B9F3-5A8BF794D951}"/>
              </a:ext>
            </a:extLst>
          </p:cNvPr>
          <p:cNvSpPr>
            <a:spLocks noChangeArrowheads="1"/>
          </p:cNvSpPr>
          <p:nvPr/>
        </p:nvSpPr>
        <p:spPr bwMode="gray">
          <a:xfrm>
            <a:off x="954031" y="974939"/>
            <a:ext cx="4248150" cy="647700"/>
          </a:xfrm>
          <a:prstGeom prst="roundRect">
            <a:avLst>
              <a:gd name="adj" fmla="val 16667"/>
            </a:avLst>
          </a:prstGeom>
          <a:solidFill>
            <a:srgbClr val="FFFFFF">
              <a:alpha val="89803"/>
            </a:srgbClr>
          </a:solidFill>
          <a:ln w="28575">
            <a:solidFill>
              <a:schemeClr val="accent1"/>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7" name="Text Box 38">
            <a:extLst>
              <a:ext uri="{FF2B5EF4-FFF2-40B4-BE49-F238E27FC236}">
                <a16:creationId xmlns:a16="http://schemas.microsoft.com/office/drawing/2014/main" id="{74ED01AB-D67C-4AD7-ADE0-B4ABC1DABB38}"/>
              </a:ext>
            </a:extLst>
          </p:cNvPr>
          <p:cNvSpPr txBox="1">
            <a:spLocks noChangeArrowheads="1"/>
          </p:cNvSpPr>
          <p:nvPr/>
        </p:nvSpPr>
        <p:spPr bwMode="gray">
          <a:xfrm>
            <a:off x="1098496" y="1000339"/>
            <a:ext cx="40798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sz="2800" b="1" dirty="0">
                <a:solidFill>
                  <a:srgbClr val="FF0000"/>
                </a:solidFill>
                <a:effectLst>
                  <a:outerShdw blurRad="38100" dist="38100" dir="2700000" algn="tl">
                    <a:srgbClr val="C0C0C0"/>
                  </a:outerShdw>
                </a:effectLst>
                <a:latin typeface="Arial" panose="020B0604020202020204" pitchFamily="34" charset="0"/>
                <a:cs typeface="Arial" panose="020B0604020202020204" pitchFamily="34" charset="0"/>
              </a:rPr>
              <a:t>一、系统的调度方式</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14371">
                                            <p:txEl>
                                              <p:pRg st="0" end="0"/>
                                            </p:txEl>
                                          </p:spTgt>
                                        </p:tgtEl>
                                        <p:attrNameLst>
                                          <p:attrName>style.visibility</p:attrName>
                                        </p:attrNameLst>
                                      </p:cBhvr>
                                      <p:to>
                                        <p:strVal val="visible"/>
                                      </p:to>
                                    </p:set>
                                    <p:anim calcmode="lin" valueType="num">
                                      <p:cBhvr additive="base">
                                        <p:cTn id="7" dur="500" fill="hold"/>
                                        <p:tgtEl>
                                          <p:spTgt spid="314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437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14371">
                                            <p:txEl>
                                              <p:pRg st="1" end="1"/>
                                            </p:txEl>
                                          </p:spTgt>
                                        </p:tgtEl>
                                        <p:attrNameLst>
                                          <p:attrName>style.visibility</p:attrName>
                                        </p:attrNameLst>
                                      </p:cBhvr>
                                      <p:to>
                                        <p:strVal val="visible"/>
                                      </p:to>
                                    </p:set>
                                    <p:anim calcmode="lin" valueType="num">
                                      <p:cBhvr additive="base">
                                        <p:cTn id="12" dur="500" fill="hold"/>
                                        <p:tgtEl>
                                          <p:spTgt spid="31437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14371">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Rectangle 3"/>
          <p:cNvSpPr>
            <a:spLocks noGrp="1" noChangeArrowheads="1"/>
          </p:cNvSpPr>
          <p:nvPr>
            <p:ph type="body" sz="half" idx="1"/>
          </p:nvPr>
        </p:nvSpPr>
        <p:spPr bwMode="auto">
          <a:xfrm>
            <a:off x="1044101" y="1817145"/>
            <a:ext cx="10081120" cy="213072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914400" lvl="1" indent="-457200">
              <a:lnSpc>
                <a:spcPct val="110000"/>
              </a:lnSpc>
              <a:spcBef>
                <a:spcPct val="40000"/>
              </a:spcBef>
              <a:buClr>
                <a:srgbClr val="FF6600"/>
              </a:buClr>
              <a:buFont typeface="Wingdings" panose="05000000000000000000" pitchFamily="2" charset="2"/>
              <a:buChar char="n"/>
            </a:pPr>
            <a:r>
              <a:rPr lang="zh-CN" altLang="en-US" dirty="0"/>
              <a:t>单道批处理系统作业调度算法</a:t>
            </a:r>
          </a:p>
          <a:p>
            <a:pPr marL="914400" lvl="2" indent="0">
              <a:lnSpc>
                <a:spcPct val="110000"/>
              </a:lnSpc>
              <a:spcBef>
                <a:spcPct val="40000"/>
              </a:spcBef>
              <a:buClr>
                <a:srgbClr val="FF0000"/>
              </a:buClr>
              <a:buNone/>
            </a:pPr>
            <a:r>
              <a:rPr lang="zh-CN" altLang="en-US" sz="2400" dirty="0"/>
              <a:t>单道批量处理系统中作业调度的主要任务是有效地实现作业之间衔接，尽量提高系统资源利用率，减少操作人员的干予。在单道批量处理中，通常采用下述三种算法：</a:t>
            </a:r>
          </a:p>
        </p:txBody>
      </p:sp>
      <p:sp>
        <p:nvSpPr>
          <p:cNvPr id="316483" name="Rectangle 67"/>
          <p:cNvSpPr>
            <a:spLocks noChangeArrowheads="1"/>
          </p:cNvSpPr>
          <p:nvPr/>
        </p:nvSpPr>
        <p:spPr bwMode="auto">
          <a:xfrm>
            <a:off x="2435092" y="3845843"/>
            <a:ext cx="4185762" cy="461665"/>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pPr>
              <a:spcBef>
                <a:spcPct val="20000"/>
              </a:spcBef>
              <a:buFont typeface="Wingdings" panose="05000000000000000000" pitchFamily="2" charset="2"/>
              <a:buChar char="ü"/>
            </a:pPr>
            <a:r>
              <a:rPr kumimoji="0" lang="zh-CN" altLang="en-US" b="1">
                <a:solidFill>
                  <a:srgbClr val="000000"/>
                </a:solidFill>
                <a:effectLst/>
              </a:rPr>
              <a:t>先来先服务调度算法</a:t>
            </a:r>
            <a:r>
              <a:rPr kumimoji="0" lang="en-US" altLang="zh-CN" b="1">
                <a:solidFill>
                  <a:srgbClr val="000000"/>
                </a:solidFill>
                <a:effectLst/>
              </a:rPr>
              <a:t>(FCFS)</a:t>
            </a:r>
          </a:p>
        </p:txBody>
      </p:sp>
      <p:sp>
        <p:nvSpPr>
          <p:cNvPr id="316484" name="Rectangle 68"/>
          <p:cNvSpPr>
            <a:spLocks noChangeArrowheads="1"/>
          </p:cNvSpPr>
          <p:nvPr/>
        </p:nvSpPr>
        <p:spPr bwMode="auto">
          <a:xfrm>
            <a:off x="2457763" y="4638008"/>
            <a:ext cx="3929282" cy="461665"/>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pPr>
              <a:buFont typeface="Wingdings" panose="05000000000000000000" pitchFamily="2" charset="2"/>
              <a:buChar char="ü"/>
            </a:pPr>
            <a:r>
              <a:rPr kumimoji="0" lang="zh-CN" altLang="en-US" b="1">
                <a:solidFill>
                  <a:srgbClr val="000000"/>
                </a:solidFill>
                <a:effectLst/>
              </a:rPr>
              <a:t>短作业优先调度算法</a:t>
            </a:r>
            <a:r>
              <a:rPr kumimoji="0" lang="en-US" altLang="zh-CN" b="1">
                <a:solidFill>
                  <a:srgbClr val="000000"/>
                </a:solidFill>
                <a:effectLst/>
              </a:rPr>
              <a:t>(SJF)</a:t>
            </a:r>
          </a:p>
        </p:txBody>
      </p:sp>
      <p:sp>
        <p:nvSpPr>
          <p:cNvPr id="316485" name="Rectangle 69"/>
          <p:cNvSpPr>
            <a:spLocks noChangeArrowheads="1"/>
          </p:cNvSpPr>
          <p:nvPr/>
        </p:nvSpPr>
        <p:spPr bwMode="auto">
          <a:xfrm>
            <a:off x="2417601" y="5380958"/>
            <a:ext cx="4684296" cy="461665"/>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pPr>
              <a:spcBef>
                <a:spcPct val="20000"/>
              </a:spcBef>
              <a:buFont typeface="Wingdings" panose="05000000000000000000" pitchFamily="2" charset="2"/>
              <a:buChar char="ü"/>
            </a:pPr>
            <a:r>
              <a:rPr kumimoji="0" lang="zh-CN" altLang="en-US" b="1">
                <a:solidFill>
                  <a:srgbClr val="000000"/>
                </a:solidFill>
                <a:effectLst/>
              </a:rPr>
              <a:t>响应比高者优先调度算法</a:t>
            </a:r>
            <a:r>
              <a:rPr kumimoji="0" lang="en-US" altLang="zh-CN" b="1">
                <a:solidFill>
                  <a:srgbClr val="000000"/>
                </a:solidFill>
                <a:effectLst/>
              </a:rPr>
              <a:t>(HRP)</a:t>
            </a:r>
          </a:p>
        </p:txBody>
      </p:sp>
      <p:sp>
        <p:nvSpPr>
          <p:cNvPr id="9" name="AutoShape 5">
            <a:extLst>
              <a:ext uri="{FF2B5EF4-FFF2-40B4-BE49-F238E27FC236}">
                <a16:creationId xmlns:a16="http://schemas.microsoft.com/office/drawing/2014/main" id="{72E5C4D0-BE4E-4B56-BE01-584C2C2A0814}"/>
              </a:ext>
            </a:extLst>
          </p:cNvPr>
          <p:cNvSpPr>
            <a:spLocks noChangeArrowheads="1"/>
          </p:cNvSpPr>
          <p:nvPr/>
        </p:nvSpPr>
        <p:spPr bwMode="gray">
          <a:xfrm>
            <a:off x="954031" y="974939"/>
            <a:ext cx="4248150" cy="647700"/>
          </a:xfrm>
          <a:prstGeom prst="roundRect">
            <a:avLst>
              <a:gd name="adj" fmla="val 16667"/>
            </a:avLst>
          </a:prstGeom>
          <a:solidFill>
            <a:srgbClr val="FFFFFF">
              <a:alpha val="89803"/>
            </a:srgbClr>
          </a:solidFill>
          <a:ln w="28575">
            <a:solidFill>
              <a:schemeClr val="accent1"/>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10" name="Text Box 38">
            <a:extLst>
              <a:ext uri="{FF2B5EF4-FFF2-40B4-BE49-F238E27FC236}">
                <a16:creationId xmlns:a16="http://schemas.microsoft.com/office/drawing/2014/main" id="{4AD0139E-CA13-43D0-BB01-2D39F3E0D909}"/>
              </a:ext>
            </a:extLst>
          </p:cNvPr>
          <p:cNvSpPr txBox="1">
            <a:spLocks noChangeArrowheads="1"/>
          </p:cNvSpPr>
          <p:nvPr/>
        </p:nvSpPr>
        <p:spPr bwMode="gray">
          <a:xfrm>
            <a:off x="1098496" y="1000339"/>
            <a:ext cx="40798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sz="2800" b="1" dirty="0">
                <a:solidFill>
                  <a:srgbClr val="FF0000"/>
                </a:solidFill>
                <a:effectLst>
                  <a:outerShdw blurRad="38100" dist="38100" dir="2700000" algn="tl">
                    <a:srgbClr val="C0C0C0"/>
                  </a:outerShdw>
                </a:effectLst>
                <a:latin typeface="Arial" panose="020B0604020202020204" pitchFamily="34" charset="0"/>
                <a:cs typeface="Arial" panose="020B0604020202020204" pitchFamily="34" charset="0"/>
              </a:rPr>
              <a:t>二、作业的调度算法</a:t>
            </a:r>
          </a:p>
        </p:txBody>
      </p:sp>
      <p:sp>
        <p:nvSpPr>
          <p:cNvPr id="11" name="WordArt 4">
            <a:extLst>
              <a:ext uri="{FF2B5EF4-FFF2-40B4-BE49-F238E27FC236}">
                <a16:creationId xmlns:a16="http://schemas.microsoft.com/office/drawing/2014/main" id="{62BAAD44-C084-4FAA-B8C8-A430AF797152}"/>
              </a:ext>
            </a:extLst>
          </p:cNvPr>
          <p:cNvSpPr>
            <a:spLocks noChangeArrowheads="1" noChangeShapeType="1" noTextEdit="1"/>
          </p:cNvSpPr>
          <p:nvPr/>
        </p:nvSpPr>
        <p:spPr bwMode="auto">
          <a:xfrm>
            <a:off x="479376" y="129580"/>
            <a:ext cx="3888432"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2.2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作业的调度方式</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16419">
                                            <p:txEl>
                                              <p:pRg st="0" end="0"/>
                                            </p:txEl>
                                          </p:spTgt>
                                        </p:tgtEl>
                                        <p:attrNameLst>
                                          <p:attrName>style.visibility</p:attrName>
                                        </p:attrNameLst>
                                      </p:cBhvr>
                                      <p:to>
                                        <p:strVal val="visible"/>
                                      </p:to>
                                    </p:set>
                                    <p:anim calcmode="lin" valueType="num">
                                      <p:cBhvr additive="base">
                                        <p:cTn id="7" dur="500" fill="hold"/>
                                        <p:tgtEl>
                                          <p:spTgt spid="3164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641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316419">
                                            <p:txEl>
                                              <p:pRg st="1" end="1"/>
                                            </p:txEl>
                                          </p:spTgt>
                                        </p:tgtEl>
                                        <p:attrNameLst>
                                          <p:attrName>style.visibility</p:attrName>
                                        </p:attrNameLst>
                                      </p:cBhvr>
                                      <p:to>
                                        <p:strVal val="visible"/>
                                      </p:to>
                                    </p:set>
                                    <p:animEffect transition="in" filter="wipe(left)">
                                      <p:cBhvr>
                                        <p:cTn id="12" dur="500"/>
                                        <p:tgtEl>
                                          <p:spTgt spid="316419">
                                            <p:txEl>
                                              <p:pRg st="1" end="1"/>
                                            </p:txEl>
                                          </p:spTgt>
                                        </p:tgtEl>
                                      </p:cBhvr>
                                    </p:animEffect>
                                  </p:childTnLst>
                                </p:cTn>
                              </p:par>
                            </p:childTnLst>
                          </p:cTn>
                        </p:par>
                        <p:par>
                          <p:cTn id="13" fill="hold">
                            <p:stCondLst>
                              <p:cond delay="1000"/>
                            </p:stCondLst>
                            <p:childTnLst>
                              <p:par>
                                <p:cTn id="14" presetID="4" presetClass="entr" presetSubtype="16" fill="hold" grpId="0" nodeType="afterEffect">
                                  <p:stCondLst>
                                    <p:cond delay="0"/>
                                  </p:stCondLst>
                                  <p:childTnLst>
                                    <p:set>
                                      <p:cBhvr>
                                        <p:cTn id="15" dur="1" fill="hold">
                                          <p:stCondLst>
                                            <p:cond delay="0"/>
                                          </p:stCondLst>
                                        </p:cTn>
                                        <p:tgtEl>
                                          <p:spTgt spid="316483"/>
                                        </p:tgtEl>
                                        <p:attrNameLst>
                                          <p:attrName>style.visibility</p:attrName>
                                        </p:attrNameLst>
                                      </p:cBhvr>
                                      <p:to>
                                        <p:strVal val="visible"/>
                                      </p:to>
                                    </p:set>
                                    <p:animEffect transition="in" filter="box(in)">
                                      <p:cBhvr>
                                        <p:cTn id="16" dur="500"/>
                                        <p:tgtEl>
                                          <p:spTgt spid="316483"/>
                                        </p:tgtEl>
                                      </p:cBhvr>
                                    </p:animEffect>
                                  </p:childTnLst>
                                </p:cTn>
                              </p:par>
                            </p:childTnLst>
                          </p:cTn>
                        </p:par>
                        <p:par>
                          <p:cTn id="17" fill="hold">
                            <p:stCondLst>
                              <p:cond delay="1500"/>
                            </p:stCondLst>
                            <p:childTnLst>
                              <p:par>
                                <p:cTn id="18" presetID="4" presetClass="entr" presetSubtype="16" fill="hold" grpId="0" nodeType="afterEffect">
                                  <p:stCondLst>
                                    <p:cond delay="0"/>
                                  </p:stCondLst>
                                  <p:childTnLst>
                                    <p:set>
                                      <p:cBhvr>
                                        <p:cTn id="19" dur="1" fill="hold">
                                          <p:stCondLst>
                                            <p:cond delay="0"/>
                                          </p:stCondLst>
                                        </p:cTn>
                                        <p:tgtEl>
                                          <p:spTgt spid="316484"/>
                                        </p:tgtEl>
                                        <p:attrNameLst>
                                          <p:attrName>style.visibility</p:attrName>
                                        </p:attrNameLst>
                                      </p:cBhvr>
                                      <p:to>
                                        <p:strVal val="visible"/>
                                      </p:to>
                                    </p:set>
                                    <p:animEffect transition="in" filter="box(in)">
                                      <p:cBhvr>
                                        <p:cTn id="20" dur="500"/>
                                        <p:tgtEl>
                                          <p:spTgt spid="316484"/>
                                        </p:tgtEl>
                                      </p:cBhvr>
                                    </p:animEffect>
                                  </p:childTnLst>
                                </p:cTn>
                              </p:par>
                            </p:childTnLst>
                          </p:cTn>
                        </p:par>
                        <p:par>
                          <p:cTn id="21" fill="hold">
                            <p:stCondLst>
                              <p:cond delay="2000"/>
                            </p:stCondLst>
                            <p:childTnLst>
                              <p:par>
                                <p:cTn id="22" presetID="4" presetClass="entr" presetSubtype="16" fill="hold" grpId="0" nodeType="afterEffect">
                                  <p:stCondLst>
                                    <p:cond delay="0"/>
                                  </p:stCondLst>
                                  <p:childTnLst>
                                    <p:set>
                                      <p:cBhvr>
                                        <p:cTn id="23" dur="1" fill="hold">
                                          <p:stCondLst>
                                            <p:cond delay="0"/>
                                          </p:stCondLst>
                                        </p:cTn>
                                        <p:tgtEl>
                                          <p:spTgt spid="316485"/>
                                        </p:tgtEl>
                                        <p:attrNameLst>
                                          <p:attrName>style.visibility</p:attrName>
                                        </p:attrNameLst>
                                      </p:cBhvr>
                                      <p:to>
                                        <p:strVal val="visible"/>
                                      </p:to>
                                    </p:set>
                                    <p:animEffect transition="in" filter="box(in)">
                                      <p:cBhvr>
                                        <p:cTn id="24" dur="500"/>
                                        <p:tgtEl>
                                          <p:spTgt spid="316485"/>
                                        </p:tgtEl>
                                      </p:cBhvr>
                                    </p:animEffect>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4"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83" grpId="0" bldLvl="0" animBg="1"/>
      <p:bldP spid="316484" grpId="0" bldLvl="0" animBg="1"/>
      <p:bldP spid="316485" grpId="0" bldLvl="0" animBg="1"/>
      <p:bldP spid="9" grpId="0" bldLvl="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0187" name="Group 18"/>
          <p:cNvGrpSpPr/>
          <p:nvPr/>
        </p:nvGrpSpPr>
        <p:grpSpPr bwMode="auto">
          <a:xfrm>
            <a:off x="4224340" y="2245915"/>
            <a:ext cx="5112020" cy="751288"/>
            <a:chOff x="720" y="1392"/>
            <a:chExt cx="4058" cy="480"/>
          </a:xfrm>
        </p:grpSpPr>
        <p:sp>
          <p:nvSpPr>
            <p:cNvPr id="2"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b="1">
                <a:solidFill>
                  <a:srgbClr val="660066"/>
                </a:solidFill>
                <a:effectLst>
                  <a:outerShdw blurRad="38100" dist="38100" dir="2700000" algn="tl">
                    <a:srgbClr val="000000"/>
                  </a:outerShdw>
                </a:effectLst>
                <a:latin typeface="Arial" panose="020B0604020202020204" pitchFamily="34" charset="0"/>
              </a:endParaRPr>
            </a:p>
          </p:txBody>
        </p:sp>
        <p:grpSp>
          <p:nvGrpSpPr>
            <p:cNvPr id="390189" name="Group 20"/>
            <p:cNvGrpSpPr/>
            <p:nvPr/>
          </p:nvGrpSpPr>
          <p:grpSpPr bwMode="auto">
            <a:xfrm>
              <a:off x="730" y="1407"/>
              <a:ext cx="4043" cy="444"/>
              <a:chOff x="744" y="1407"/>
              <a:chExt cx="3988" cy="444"/>
            </a:xfrm>
          </p:grpSpPr>
          <p:sp>
            <p:nvSpPr>
              <p:cNvPr id="3"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ln>
              <a:effec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b="1">
                  <a:solidFill>
                    <a:srgbClr val="660066"/>
                  </a:solidFill>
                  <a:effectLst>
                    <a:outerShdw blurRad="38100" dist="38100" dir="2700000" algn="tl">
                      <a:srgbClr val="000000"/>
                    </a:outerShdw>
                  </a:effectLst>
                  <a:latin typeface="Arial" panose="020B0604020202020204" pitchFamily="34" charset="0"/>
                </a:endParaRPr>
              </a:p>
            </p:txBody>
          </p:sp>
          <p:sp>
            <p:nvSpPr>
              <p:cNvPr id="4"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ln>
              <a:effec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b="1">
                  <a:solidFill>
                    <a:srgbClr val="660066"/>
                  </a:solidFill>
                  <a:effectLst>
                    <a:outerShdw blurRad="38100" dist="38100" dir="2700000" algn="tl">
                      <a:srgbClr val="C0C0C0"/>
                    </a:outerShdw>
                  </a:effectLst>
                  <a:latin typeface="Arial" panose="020B0604020202020204" pitchFamily="34" charset="0"/>
                </a:endParaRPr>
              </a:p>
            </p:txBody>
          </p:sp>
        </p:grpSp>
      </p:grpSp>
      <p:grpSp>
        <p:nvGrpSpPr>
          <p:cNvPr id="390182" name="Group 3"/>
          <p:cNvGrpSpPr/>
          <p:nvPr/>
        </p:nvGrpSpPr>
        <p:grpSpPr bwMode="auto">
          <a:xfrm>
            <a:off x="4224340" y="3621708"/>
            <a:ext cx="5105721" cy="699073"/>
            <a:chOff x="720" y="1392"/>
            <a:chExt cx="4058" cy="480"/>
          </a:xfrm>
        </p:grpSpPr>
        <p:sp>
          <p:nvSpPr>
            <p:cNvPr id="7172" name="AutoShape 4"/>
            <p:cNvSpPr>
              <a:spLocks noChangeArrowheads="1"/>
            </p:cNvSpPr>
            <p:nvPr/>
          </p:nvSpPr>
          <p:spPr bwMode="gray">
            <a:xfrm>
              <a:off x="720" y="1392"/>
              <a:ext cx="4058" cy="480"/>
            </a:xfrm>
            <a:prstGeom prst="roundRect">
              <a:avLst>
                <a:gd name="adj" fmla="val 17509"/>
              </a:avLst>
            </a:prstGeom>
            <a:gradFill rotWithShape="1">
              <a:gsLst>
                <a:gs pos="0">
                  <a:srgbClr val="6699FF"/>
                </a:gs>
                <a:gs pos="100000">
                  <a:srgbClr val="4B81C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b="1">
                <a:solidFill>
                  <a:srgbClr val="660066"/>
                </a:solidFill>
                <a:effectLst>
                  <a:outerShdw blurRad="38100" dist="38100" dir="2700000" algn="tl">
                    <a:srgbClr val="000000"/>
                  </a:outerShdw>
                </a:effectLst>
                <a:latin typeface="Arial" panose="020B0604020202020204" pitchFamily="34" charset="0"/>
              </a:endParaRPr>
            </a:p>
          </p:txBody>
        </p:sp>
        <p:grpSp>
          <p:nvGrpSpPr>
            <p:cNvPr id="390184" name="Group 5"/>
            <p:cNvGrpSpPr/>
            <p:nvPr/>
          </p:nvGrpSpPr>
          <p:grpSpPr bwMode="auto">
            <a:xfrm>
              <a:off x="730" y="1407"/>
              <a:ext cx="4043" cy="444"/>
              <a:chOff x="744" y="1407"/>
              <a:chExt cx="3988" cy="444"/>
            </a:xfrm>
          </p:grpSpPr>
          <p:sp>
            <p:nvSpPr>
              <p:cNvPr id="7174" name="AutoShape 6"/>
              <p:cNvSpPr>
                <a:spLocks noChangeArrowheads="1"/>
              </p:cNvSpPr>
              <p:nvPr/>
            </p:nvSpPr>
            <p:spPr bwMode="gray">
              <a:xfrm>
                <a:off x="744" y="1736"/>
                <a:ext cx="3988" cy="115"/>
              </a:xfrm>
              <a:prstGeom prst="roundRect">
                <a:avLst>
                  <a:gd name="adj" fmla="val 50000"/>
                </a:avLst>
              </a:prstGeom>
              <a:gradFill rotWithShape="1">
                <a:gsLst>
                  <a:gs pos="0">
                    <a:srgbClr val="6699FF">
                      <a:alpha val="0"/>
                    </a:srgbClr>
                  </a:gs>
                  <a:gs pos="100000">
                    <a:srgbClr val="FFFFFF"/>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b="1">
                  <a:solidFill>
                    <a:srgbClr val="660066"/>
                  </a:solidFill>
                  <a:effectLst>
                    <a:outerShdw blurRad="38100" dist="38100" dir="2700000" algn="tl">
                      <a:srgbClr val="000000"/>
                    </a:outerShdw>
                  </a:effectLst>
                  <a:latin typeface="Arial" panose="020B0604020202020204" pitchFamily="34" charset="0"/>
                </a:endParaRPr>
              </a:p>
            </p:txBody>
          </p:sp>
          <p:sp>
            <p:nvSpPr>
              <p:cNvPr id="7175" name="AutoShape 7"/>
              <p:cNvSpPr>
                <a:spLocks noChangeArrowheads="1"/>
              </p:cNvSpPr>
              <p:nvPr/>
            </p:nvSpPr>
            <p:spPr bwMode="gray">
              <a:xfrm>
                <a:off x="744" y="1407"/>
                <a:ext cx="3988" cy="115"/>
              </a:xfrm>
              <a:prstGeom prst="roundRect">
                <a:avLst>
                  <a:gd name="adj" fmla="val 50000"/>
                </a:avLst>
              </a:prstGeom>
              <a:gradFill rotWithShape="1">
                <a:gsLst>
                  <a:gs pos="0">
                    <a:srgbClr val="6699FF"/>
                  </a:gs>
                  <a:gs pos="100000">
                    <a:schemeClr val="accent2">
                      <a:alpha val="0"/>
                    </a:scheme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b="1">
                  <a:solidFill>
                    <a:srgbClr val="660066"/>
                  </a:solidFill>
                  <a:effectLst>
                    <a:outerShdw blurRad="38100" dist="38100" dir="2700000" algn="tl">
                      <a:srgbClr val="000000"/>
                    </a:outerShdw>
                  </a:effectLst>
                  <a:latin typeface="Arial" panose="020B0604020202020204" pitchFamily="34" charset="0"/>
                </a:endParaRPr>
              </a:p>
            </p:txBody>
          </p:sp>
        </p:grpSp>
      </p:grpSp>
      <p:grpSp>
        <p:nvGrpSpPr>
          <p:cNvPr id="390177" name="Group 18"/>
          <p:cNvGrpSpPr/>
          <p:nvPr/>
        </p:nvGrpSpPr>
        <p:grpSpPr bwMode="auto">
          <a:xfrm>
            <a:off x="4127719" y="4821169"/>
            <a:ext cx="5184028" cy="751287"/>
            <a:chOff x="720" y="1392"/>
            <a:chExt cx="4058" cy="480"/>
          </a:xfrm>
        </p:grpSpPr>
        <p:sp>
          <p:nvSpPr>
            <p:cNvPr id="7187"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b="1">
                <a:solidFill>
                  <a:srgbClr val="660066"/>
                </a:solidFill>
                <a:effectLst>
                  <a:outerShdw blurRad="38100" dist="38100" dir="2700000" algn="tl">
                    <a:srgbClr val="000000"/>
                  </a:outerShdw>
                </a:effectLst>
                <a:latin typeface="Arial" panose="020B0604020202020204" pitchFamily="34" charset="0"/>
              </a:endParaRPr>
            </a:p>
          </p:txBody>
        </p:sp>
        <p:grpSp>
          <p:nvGrpSpPr>
            <p:cNvPr id="390179" name="Group 20"/>
            <p:cNvGrpSpPr/>
            <p:nvPr/>
          </p:nvGrpSpPr>
          <p:grpSpPr bwMode="auto">
            <a:xfrm>
              <a:off x="730" y="1407"/>
              <a:ext cx="4043" cy="444"/>
              <a:chOff x="744" y="1407"/>
              <a:chExt cx="3988" cy="444"/>
            </a:xfrm>
          </p:grpSpPr>
          <p:sp>
            <p:nvSpPr>
              <p:cNvPr id="7189"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ln>
              <a:effec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b="1">
                  <a:solidFill>
                    <a:srgbClr val="660066"/>
                  </a:solidFill>
                  <a:effectLst>
                    <a:outerShdw blurRad="38100" dist="38100" dir="2700000" algn="tl">
                      <a:srgbClr val="000000"/>
                    </a:outerShdw>
                  </a:effectLst>
                  <a:latin typeface="Arial" panose="020B0604020202020204" pitchFamily="34" charset="0"/>
                </a:endParaRPr>
              </a:p>
            </p:txBody>
          </p:sp>
          <p:sp>
            <p:nvSpPr>
              <p:cNvPr id="7190"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ln>
              <a:effec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b="1">
                  <a:solidFill>
                    <a:srgbClr val="660066"/>
                  </a:solidFill>
                  <a:effectLst>
                    <a:outerShdw blurRad="38100" dist="38100" dir="2700000" algn="tl">
                      <a:srgbClr val="C0C0C0"/>
                    </a:outerShdw>
                  </a:effectLst>
                  <a:latin typeface="Arial" panose="020B0604020202020204" pitchFamily="34" charset="0"/>
                </a:endParaRPr>
              </a:p>
            </p:txBody>
          </p:sp>
        </p:grpSp>
      </p:grpSp>
      <p:sp>
        <p:nvSpPr>
          <p:cNvPr id="390158" name="Text Box 23">
            <a:hlinkClick r:id="rId3" action="ppaction://hlinksldjump"/>
          </p:cNvPr>
          <p:cNvSpPr txBox="1">
            <a:spLocks noChangeArrowheads="1"/>
          </p:cNvSpPr>
          <p:nvPr/>
        </p:nvSpPr>
        <p:spPr bwMode="white">
          <a:xfrm>
            <a:off x="4526454" y="2405423"/>
            <a:ext cx="4326772" cy="460375"/>
          </a:xfrm>
          <a:prstGeom prst="rect">
            <a:avLst/>
          </a:prstGeom>
          <a:noFill/>
          <a:ln>
            <a:noFill/>
          </a:ln>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buClr>
                <a:schemeClr val="tx1"/>
              </a:buClr>
            </a:pPr>
            <a:r>
              <a:rPr kumimoji="0" lang="zh-CN" altLang="en-US" b="1" dirty="0">
                <a:ln>
                  <a:solidFill>
                    <a:srgbClr val="FF0000"/>
                  </a:solidFill>
                </a:ln>
                <a:solidFill>
                  <a:srgbClr val="FF0000"/>
                </a:solidFill>
                <a:effectLst>
                  <a:outerShdw blurRad="38100" dist="38100" dir="2700000" algn="tl">
                    <a:srgbClr val="C0C0C0"/>
                  </a:outerShdw>
                </a:effectLst>
                <a:latin typeface="Arial" panose="020B0604020202020204" pitchFamily="34" charset="0"/>
                <a:cs typeface="Arial" panose="020B0604020202020204" pitchFamily="34" charset="0"/>
              </a:rPr>
              <a:t>作业的组织与管理    </a:t>
            </a:r>
          </a:p>
        </p:txBody>
      </p:sp>
      <p:pic>
        <p:nvPicPr>
          <p:cNvPr id="390161" name="Picture 30" descr="1"/>
          <p:cNvPicPr>
            <a:picLocks noChangeAspect="1" noChangeArrowheads="1"/>
          </p:cNvPicPr>
          <p:nvPr/>
        </p:nvPicPr>
        <p:blipFill>
          <a:blip r:embed="rId4">
            <a:lum bright="-6000" contrast="24000"/>
            <a:extLst>
              <a:ext uri="{28A0092B-C50C-407E-A947-70E740481C1C}">
                <a14:useLocalDpi xmlns:a14="http://schemas.microsoft.com/office/drawing/2010/main" val="0"/>
              </a:ext>
            </a:extLst>
          </a:blip>
          <a:srcRect l="42606" t="64474" r="19473"/>
          <a:stretch>
            <a:fillRect/>
          </a:stretch>
        </p:blipFill>
        <p:spPr bwMode="auto">
          <a:xfrm>
            <a:off x="3215680" y="2213522"/>
            <a:ext cx="762411" cy="1143470"/>
          </a:xfrm>
          <a:prstGeom prst="rect">
            <a:avLst/>
          </a:prstGeom>
          <a:noFill/>
          <a:ln>
            <a:noFill/>
          </a:ln>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162" name="Text Box 32"/>
          <p:cNvSpPr txBox="1">
            <a:spLocks noChangeArrowheads="1"/>
          </p:cNvSpPr>
          <p:nvPr/>
        </p:nvSpPr>
        <p:spPr bwMode="white">
          <a:xfrm>
            <a:off x="3556000" y="2385219"/>
            <a:ext cx="367151" cy="460375"/>
          </a:xfrm>
          <a:prstGeom prst="rect">
            <a:avLst/>
          </a:prstGeom>
          <a:noFill/>
          <a:ln>
            <a:noFill/>
          </a:ln>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0" lang="en-US" altLang="zh-CN" b="1" dirty="0">
                <a:solidFill>
                  <a:srgbClr val="0000CC"/>
                </a:solidFill>
                <a:effectLst>
                  <a:outerShdw blurRad="38100" dist="38100" dir="2700000" algn="tl">
                    <a:srgbClr val="C0C0C0"/>
                  </a:outerShdw>
                </a:effectLst>
                <a:latin typeface="Arial" panose="020B0604020202020204" pitchFamily="34" charset="0"/>
                <a:cs typeface="Arial" panose="020B0604020202020204" pitchFamily="34" charset="0"/>
              </a:rPr>
              <a:t>1</a:t>
            </a:r>
          </a:p>
        </p:txBody>
      </p:sp>
      <p:sp>
        <p:nvSpPr>
          <p:cNvPr id="390159" name="Text Box 24">
            <a:hlinkClick r:id="rId5" action="ppaction://hlinksldjump"/>
          </p:cNvPr>
          <p:cNvSpPr txBox="1">
            <a:spLocks noChangeArrowheads="1"/>
          </p:cNvSpPr>
          <p:nvPr/>
        </p:nvSpPr>
        <p:spPr bwMode="white">
          <a:xfrm>
            <a:off x="4521837" y="3695467"/>
            <a:ext cx="43214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buClr>
                <a:schemeClr val="tx1"/>
              </a:buClr>
            </a:pPr>
            <a:r>
              <a:rPr kumimoji="0" lang="zh-CN" altLang="en-US" b="1" dirty="0">
                <a:ln>
                  <a:solidFill>
                    <a:srgbClr val="FFFFFF"/>
                  </a:solidFill>
                </a:ln>
                <a:solidFill>
                  <a:srgbClr val="FFFFFF"/>
                </a:solidFill>
                <a:effectLst>
                  <a:outerShdw blurRad="38100" dist="38100" dir="2700000" algn="tl">
                    <a:srgbClr val="C0C0C0"/>
                  </a:outerShdw>
                </a:effectLst>
                <a:latin typeface="Arial" panose="020B0604020202020204" pitchFamily="34" charset="0"/>
                <a:cs typeface="Arial" panose="020B0604020202020204" pitchFamily="34" charset="0"/>
              </a:rPr>
              <a:t>作业的调度方式</a:t>
            </a:r>
            <a:r>
              <a:rPr kumimoji="0" lang="zh-CN" altLang="en-US" b="1" dirty="0">
                <a:ln>
                  <a:solidFill>
                    <a:srgbClr val="FFFFFF"/>
                  </a:solidFill>
                </a:ln>
                <a:solidFill>
                  <a:srgbClr val="FFFFFF"/>
                </a:solidFill>
                <a:effectLst/>
                <a:latin typeface="Arial" panose="020B0604020202020204" pitchFamily="34" charset="0"/>
                <a:cs typeface="Arial" panose="020B0604020202020204" pitchFamily="34" charset="0"/>
              </a:rPr>
              <a:t>    </a:t>
            </a:r>
          </a:p>
        </p:txBody>
      </p:sp>
      <p:pic>
        <p:nvPicPr>
          <p:cNvPr id="390160" name="Picture 29" descr="1"/>
          <p:cNvPicPr>
            <a:picLocks noChangeAspect="1" noChangeArrowheads="1"/>
          </p:cNvPicPr>
          <p:nvPr/>
        </p:nvPicPr>
        <p:blipFill>
          <a:blip r:embed="rId4">
            <a:lum bright="-6000" contrast="24000"/>
            <a:extLst>
              <a:ext uri="{28A0092B-C50C-407E-A947-70E740481C1C}">
                <a14:useLocalDpi xmlns:a14="http://schemas.microsoft.com/office/drawing/2010/main" val="0"/>
              </a:ext>
            </a:extLst>
          </a:blip>
          <a:srcRect l="42606" t="64474" r="19473"/>
          <a:stretch>
            <a:fillRect/>
          </a:stretch>
        </p:blipFill>
        <p:spPr bwMode="auto">
          <a:xfrm>
            <a:off x="3102742" y="3524211"/>
            <a:ext cx="905026" cy="1056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163" name="Text Box 33"/>
          <p:cNvSpPr txBox="1">
            <a:spLocks noChangeArrowheads="1"/>
          </p:cNvSpPr>
          <p:nvPr/>
        </p:nvSpPr>
        <p:spPr bwMode="white">
          <a:xfrm>
            <a:off x="3503712" y="3629285"/>
            <a:ext cx="3667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0" lang="en-US" altLang="zh-CN" b="1">
                <a:solidFill>
                  <a:srgbClr val="0000CC"/>
                </a:solidFill>
                <a:effectLst>
                  <a:outerShdw blurRad="38100" dist="38100" dir="2700000" algn="tl">
                    <a:srgbClr val="C0C0C0"/>
                  </a:outerShdw>
                </a:effectLst>
                <a:latin typeface="Arial" panose="020B0604020202020204" pitchFamily="34" charset="0"/>
                <a:cs typeface="Arial" panose="020B0604020202020204" pitchFamily="34" charset="0"/>
              </a:rPr>
              <a:t>2</a:t>
            </a:r>
          </a:p>
        </p:txBody>
      </p:sp>
      <p:sp>
        <p:nvSpPr>
          <p:cNvPr id="390164" name="WordArt 20"/>
          <p:cNvSpPr>
            <a:spLocks noChangeArrowheads="1" noChangeShapeType="1" noTextEdit="1"/>
          </p:cNvSpPr>
          <p:nvPr/>
        </p:nvSpPr>
        <p:spPr bwMode="auto">
          <a:xfrm>
            <a:off x="5726113" y="1323577"/>
            <a:ext cx="1439862" cy="35877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zh-CN" altLang="en-US" sz="3600" kern="10" dirty="0">
                <a:ln>
                  <a:solidFill>
                    <a:srgbClr val="0404BC"/>
                  </a:solidFill>
                </a:ln>
                <a:solidFill>
                  <a:srgbClr val="0404BC"/>
                </a:solidFill>
                <a:effectLst>
                  <a:outerShdw dist="35921" dir="2700000" algn="ctr" rotWithShape="0">
                    <a:srgbClr val="C0C0C0">
                      <a:alpha val="80000"/>
                    </a:srgbClr>
                  </a:outerShdw>
                </a:effectLst>
                <a:latin typeface="宋体" panose="02010600030101010101" pitchFamily="2" charset="-122"/>
              </a:rPr>
              <a:t>内容提要</a:t>
            </a:r>
          </a:p>
        </p:txBody>
      </p:sp>
      <p:sp>
        <p:nvSpPr>
          <p:cNvPr id="390170" name="Text Box 26">
            <a:hlinkClick r:id="rId6" action="ppaction://hlinksldjump"/>
          </p:cNvPr>
          <p:cNvSpPr txBox="1">
            <a:spLocks noChangeArrowheads="1"/>
          </p:cNvSpPr>
          <p:nvPr/>
        </p:nvSpPr>
        <p:spPr bwMode="white">
          <a:xfrm>
            <a:off x="4394417" y="4956826"/>
            <a:ext cx="43877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buClr>
                <a:schemeClr val="tx1"/>
              </a:buClr>
            </a:pPr>
            <a:r>
              <a:rPr kumimoji="0" lang="zh-CN" altLang="en-US" b="1" dirty="0">
                <a:ln>
                  <a:solidFill>
                    <a:srgbClr val="FF0000"/>
                  </a:solidFill>
                </a:ln>
                <a:solidFill>
                  <a:srgbClr val="FF0000"/>
                </a:solidFill>
                <a:effectLst>
                  <a:outerShdw blurRad="38100" dist="38100" dir="2700000" algn="tl">
                    <a:srgbClr val="C0C0C0"/>
                  </a:outerShdw>
                </a:effectLst>
                <a:latin typeface="Arial" panose="020B0604020202020204" pitchFamily="34" charset="0"/>
                <a:cs typeface="Arial" panose="020B0604020202020204" pitchFamily="34" charset="0"/>
              </a:rPr>
              <a:t>用户接口</a:t>
            </a:r>
            <a:r>
              <a:rPr kumimoji="0" lang="zh-CN" altLang="en-US" b="1" dirty="0">
                <a:ln>
                  <a:solidFill>
                    <a:srgbClr val="FF0000"/>
                  </a:solidFill>
                </a:ln>
                <a:solidFill>
                  <a:srgbClr val="FF0000"/>
                </a:solidFill>
                <a:effectLst/>
                <a:latin typeface="Arial" panose="020B0604020202020204" pitchFamily="34" charset="0"/>
                <a:cs typeface="Arial" panose="020B0604020202020204" pitchFamily="34" charset="0"/>
              </a:rPr>
              <a:t>    </a:t>
            </a:r>
          </a:p>
        </p:txBody>
      </p:sp>
      <p:sp>
        <p:nvSpPr>
          <p:cNvPr id="390171" name="Text Box 31"/>
          <p:cNvSpPr txBox="1">
            <a:spLocks noChangeArrowheads="1"/>
          </p:cNvSpPr>
          <p:nvPr/>
        </p:nvSpPr>
        <p:spPr bwMode="white">
          <a:xfrm>
            <a:off x="3448268" y="4915881"/>
            <a:ext cx="372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0" lang="en-US" altLang="zh-CN" b="1">
                <a:solidFill>
                  <a:srgbClr val="0000CC"/>
                </a:solidFill>
                <a:effectLst>
                  <a:outerShdw blurRad="38100" dist="38100" dir="2700000" algn="tl">
                    <a:srgbClr val="C0C0C0"/>
                  </a:outerShdw>
                </a:effectLst>
                <a:latin typeface="Arial" panose="020B0604020202020204" pitchFamily="34" charset="0"/>
                <a:cs typeface="Arial" panose="020B0604020202020204" pitchFamily="34" charset="0"/>
              </a:rPr>
              <a:t>3</a:t>
            </a:r>
          </a:p>
        </p:txBody>
      </p:sp>
      <p:pic>
        <p:nvPicPr>
          <p:cNvPr id="390172" name="Picture 27" descr="1"/>
          <p:cNvPicPr>
            <a:picLocks noChangeAspect="1" noChangeArrowheads="1"/>
          </p:cNvPicPr>
          <p:nvPr/>
        </p:nvPicPr>
        <p:blipFill>
          <a:blip r:embed="rId4">
            <a:lum bright="-6000" contrast="24000"/>
            <a:extLst>
              <a:ext uri="{28A0092B-C50C-407E-A947-70E740481C1C}">
                <a14:useLocalDpi xmlns:a14="http://schemas.microsoft.com/office/drawing/2010/main" val="0"/>
              </a:ext>
            </a:extLst>
          </a:blip>
          <a:srcRect l="42606" t="64474" r="19473"/>
          <a:stretch>
            <a:fillRect/>
          </a:stretch>
        </p:blipFill>
        <p:spPr bwMode="auto">
          <a:xfrm>
            <a:off x="2999656" y="4805812"/>
            <a:ext cx="994714" cy="1143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WordArt 27">
            <a:extLst>
              <a:ext uri="{FF2B5EF4-FFF2-40B4-BE49-F238E27FC236}">
                <a16:creationId xmlns:a16="http://schemas.microsoft.com/office/drawing/2014/main" id="{044F529E-CD7A-40D2-B319-ABD2F68BD3D7}"/>
              </a:ext>
            </a:extLst>
          </p:cNvPr>
          <p:cNvSpPr>
            <a:spLocks noChangeArrowheads="1" noChangeShapeType="1" noTextEdit="1"/>
          </p:cNvSpPr>
          <p:nvPr/>
        </p:nvSpPr>
        <p:spPr bwMode="auto">
          <a:xfrm>
            <a:off x="223744" y="116631"/>
            <a:ext cx="5502369" cy="444549"/>
          </a:xfrm>
          <a:prstGeom prst="rect">
            <a:avLst/>
          </a:prstGeom>
        </p:spPr>
        <p:txBody>
          <a:bodyPr wrap="none" fromWordArt="1">
            <a:prstTxWarp prst="textPlain">
              <a:avLst>
                <a:gd name="adj" fmla="val 50000"/>
              </a:avLst>
            </a:prstTxWarp>
          </a:bodyPr>
          <a:lstStyle/>
          <a:p>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第</a:t>
            </a:r>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讲 作业管理与用户接口</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9640" name="Group 152"/>
          <p:cNvGraphicFramePr>
            <a:graphicFrameLocks noGrp="1"/>
          </p:cNvGraphicFramePr>
          <p:nvPr>
            <p:ph type="tbl" idx="1"/>
            <p:extLst>
              <p:ext uri="{D42A27DB-BD31-4B8C-83A1-F6EECF244321}">
                <p14:modId xmlns:p14="http://schemas.microsoft.com/office/powerpoint/2010/main" val="692532008"/>
              </p:ext>
            </p:extLst>
          </p:nvPr>
        </p:nvGraphicFramePr>
        <p:xfrm>
          <a:off x="1343472" y="1844824"/>
          <a:ext cx="9721080" cy="4358544"/>
        </p:xfrm>
        <a:graphic>
          <a:graphicData uri="http://schemas.openxmlformats.org/drawingml/2006/table">
            <a:tbl>
              <a:tblPr/>
              <a:tblGrid>
                <a:gridCol w="1701484">
                  <a:extLst>
                    <a:ext uri="{9D8B030D-6E8A-4147-A177-3AD203B41FA5}">
                      <a16:colId xmlns:a16="http://schemas.microsoft.com/office/drawing/2014/main" val="20000"/>
                    </a:ext>
                  </a:extLst>
                </a:gridCol>
                <a:gridCol w="2818315">
                  <a:extLst>
                    <a:ext uri="{9D8B030D-6E8A-4147-A177-3AD203B41FA5}">
                      <a16:colId xmlns:a16="http://schemas.microsoft.com/office/drawing/2014/main" val="20001"/>
                    </a:ext>
                  </a:extLst>
                </a:gridCol>
                <a:gridCol w="3197700">
                  <a:extLst>
                    <a:ext uri="{9D8B030D-6E8A-4147-A177-3AD203B41FA5}">
                      <a16:colId xmlns:a16="http://schemas.microsoft.com/office/drawing/2014/main" val="20002"/>
                    </a:ext>
                  </a:extLst>
                </a:gridCol>
                <a:gridCol w="2003581">
                  <a:extLst>
                    <a:ext uri="{9D8B030D-6E8A-4147-A177-3AD203B41FA5}">
                      <a16:colId xmlns:a16="http://schemas.microsoft.com/office/drawing/2014/main" val="20003"/>
                    </a:ext>
                  </a:extLst>
                </a:gridCol>
              </a:tblGrid>
              <a:tr h="385483">
                <a:tc>
                  <a:txBody>
                    <a:bodyPr/>
                    <a:lstStyle>
                      <a:lvl1pPr algn="l">
                        <a:spcBef>
                          <a:spcPct val="20000"/>
                        </a:spcBef>
                        <a:defRPr sz="2400" b="1">
                          <a:solidFill>
                            <a:srgbClr val="000000"/>
                          </a:solidFill>
                          <a:latin typeface="Arial" panose="020B0604020202020204" pitchFamily="34" charset="0"/>
                          <a:ea typeface="宋体" panose="02010600030101010101" pitchFamily="2" charset="-122"/>
                        </a:defRPr>
                      </a:lvl1pPr>
                      <a:lvl2pPr algn="l">
                        <a:spcBef>
                          <a:spcPct val="20000"/>
                        </a:spcBef>
                        <a:defRPr sz="2000" b="1">
                          <a:solidFill>
                            <a:srgbClr val="000000"/>
                          </a:solidFill>
                          <a:latin typeface="Arial" panose="020B0604020202020204" pitchFamily="34" charset="0"/>
                          <a:ea typeface="宋体" panose="02010600030101010101" pitchFamily="2" charset="-122"/>
                        </a:defRPr>
                      </a:lvl2pPr>
                      <a:lvl3pPr algn="l">
                        <a:spcBef>
                          <a:spcPct val="20000"/>
                        </a:spcBef>
                        <a:defRPr b="1">
                          <a:solidFill>
                            <a:srgbClr val="000000"/>
                          </a:solidFill>
                          <a:latin typeface="Arial" panose="020B0604020202020204" pitchFamily="34" charset="0"/>
                          <a:ea typeface="宋体" panose="02010600030101010101" pitchFamily="2" charset="-122"/>
                        </a:defRPr>
                      </a:lvl3pPr>
                      <a:lvl4pPr algn="l">
                        <a:spcBef>
                          <a:spcPct val="20000"/>
                        </a:spcBef>
                        <a:defRPr b="1">
                          <a:solidFill>
                            <a:srgbClr val="000000"/>
                          </a:solidFill>
                          <a:latin typeface="Arial" panose="020B0604020202020204" pitchFamily="34" charset="0"/>
                          <a:ea typeface="宋体" panose="02010600030101010101" pitchFamily="2" charset="-122"/>
                        </a:defRPr>
                      </a:lvl4pPr>
                      <a:lvl5pPr algn="l">
                        <a:spcBef>
                          <a:spcPct val="20000"/>
                        </a:spcBef>
                        <a:defRPr b="1">
                          <a:solidFill>
                            <a:srgbClr val="000000"/>
                          </a:solidFill>
                          <a:latin typeface="Arial" panose="020B0604020202020204" pitchFamily="34" charset="0"/>
                          <a:ea typeface="宋体" panose="02010600030101010101" pitchFamily="2" charset="-122"/>
                        </a:defRPr>
                      </a:lvl5pPr>
                      <a:lvl6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6pPr>
                      <a:lvl7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7pPr>
                      <a:lvl8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8pPr>
                      <a:lvl9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调度算法</a:t>
                      </a:r>
                    </a:p>
                  </a:txBody>
                  <a:tcPr horzOverflow="overflow">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rgbClr val="000000"/>
                          </a:solidFill>
                          <a:latin typeface="Arial" panose="020B0604020202020204" pitchFamily="34" charset="0"/>
                          <a:ea typeface="宋体" panose="02010600030101010101" pitchFamily="2" charset="-122"/>
                        </a:defRPr>
                      </a:lvl1pPr>
                      <a:lvl2pPr algn="l">
                        <a:spcBef>
                          <a:spcPct val="20000"/>
                        </a:spcBef>
                        <a:defRPr sz="2000" b="1">
                          <a:solidFill>
                            <a:srgbClr val="000000"/>
                          </a:solidFill>
                          <a:latin typeface="Arial" panose="020B0604020202020204" pitchFamily="34" charset="0"/>
                          <a:ea typeface="宋体" panose="02010600030101010101" pitchFamily="2" charset="-122"/>
                        </a:defRPr>
                      </a:lvl2pPr>
                      <a:lvl3pPr algn="l">
                        <a:spcBef>
                          <a:spcPct val="20000"/>
                        </a:spcBef>
                        <a:defRPr b="1">
                          <a:solidFill>
                            <a:srgbClr val="000000"/>
                          </a:solidFill>
                          <a:latin typeface="Arial" panose="020B0604020202020204" pitchFamily="34" charset="0"/>
                          <a:ea typeface="宋体" panose="02010600030101010101" pitchFamily="2" charset="-122"/>
                        </a:defRPr>
                      </a:lvl3pPr>
                      <a:lvl4pPr algn="l">
                        <a:spcBef>
                          <a:spcPct val="20000"/>
                        </a:spcBef>
                        <a:defRPr b="1">
                          <a:solidFill>
                            <a:srgbClr val="000000"/>
                          </a:solidFill>
                          <a:latin typeface="Arial" panose="020B0604020202020204" pitchFamily="34" charset="0"/>
                          <a:ea typeface="宋体" panose="02010600030101010101" pitchFamily="2" charset="-122"/>
                        </a:defRPr>
                      </a:lvl4pPr>
                      <a:lvl5pPr algn="l">
                        <a:spcBef>
                          <a:spcPct val="20000"/>
                        </a:spcBef>
                        <a:defRPr b="1">
                          <a:solidFill>
                            <a:srgbClr val="000000"/>
                          </a:solidFill>
                          <a:latin typeface="Arial" panose="020B0604020202020204" pitchFamily="34" charset="0"/>
                          <a:ea typeface="宋体" panose="02010600030101010101" pitchFamily="2" charset="-122"/>
                        </a:defRPr>
                      </a:lvl5pPr>
                      <a:lvl6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6pPr>
                      <a:lvl7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7pPr>
                      <a:lvl8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8pPr>
                      <a:lvl9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思想</a:t>
                      </a:r>
                    </a:p>
                  </a:txBody>
                  <a:tcPr horzOverflow="overflow">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rgbClr val="000000"/>
                          </a:solidFill>
                          <a:latin typeface="Arial" panose="020B0604020202020204" pitchFamily="34" charset="0"/>
                          <a:ea typeface="宋体" panose="02010600030101010101" pitchFamily="2" charset="-122"/>
                        </a:defRPr>
                      </a:lvl1pPr>
                      <a:lvl2pPr algn="l">
                        <a:spcBef>
                          <a:spcPct val="20000"/>
                        </a:spcBef>
                        <a:defRPr sz="2000" b="1">
                          <a:solidFill>
                            <a:srgbClr val="000000"/>
                          </a:solidFill>
                          <a:latin typeface="Arial" panose="020B0604020202020204" pitchFamily="34" charset="0"/>
                          <a:ea typeface="宋体" panose="02010600030101010101" pitchFamily="2" charset="-122"/>
                        </a:defRPr>
                      </a:lvl2pPr>
                      <a:lvl3pPr algn="l">
                        <a:spcBef>
                          <a:spcPct val="20000"/>
                        </a:spcBef>
                        <a:defRPr b="1">
                          <a:solidFill>
                            <a:srgbClr val="000000"/>
                          </a:solidFill>
                          <a:latin typeface="Arial" panose="020B0604020202020204" pitchFamily="34" charset="0"/>
                          <a:ea typeface="宋体" panose="02010600030101010101" pitchFamily="2" charset="-122"/>
                        </a:defRPr>
                      </a:lvl3pPr>
                      <a:lvl4pPr algn="l">
                        <a:spcBef>
                          <a:spcPct val="20000"/>
                        </a:spcBef>
                        <a:defRPr b="1">
                          <a:solidFill>
                            <a:srgbClr val="000000"/>
                          </a:solidFill>
                          <a:latin typeface="Arial" panose="020B0604020202020204" pitchFamily="34" charset="0"/>
                          <a:ea typeface="宋体" panose="02010600030101010101" pitchFamily="2" charset="-122"/>
                        </a:defRPr>
                      </a:lvl4pPr>
                      <a:lvl5pPr algn="l">
                        <a:spcBef>
                          <a:spcPct val="20000"/>
                        </a:spcBef>
                        <a:defRPr b="1">
                          <a:solidFill>
                            <a:srgbClr val="000000"/>
                          </a:solidFill>
                          <a:latin typeface="Arial" panose="020B0604020202020204" pitchFamily="34" charset="0"/>
                          <a:ea typeface="宋体" panose="02010600030101010101" pitchFamily="2" charset="-122"/>
                        </a:defRPr>
                      </a:lvl5pPr>
                      <a:lvl6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6pPr>
                      <a:lvl7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7pPr>
                      <a:lvl8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8pPr>
                      <a:lvl9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优点</a:t>
                      </a:r>
                    </a:p>
                  </a:txBody>
                  <a:tcPr horzOverflow="overflow">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rgbClr val="000000"/>
                          </a:solidFill>
                          <a:latin typeface="Arial" panose="020B0604020202020204" pitchFamily="34" charset="0"/>
                          <a:ea typeface="宋体" panose="02010600030101010101" pitchFamily="2" charset="-122"/>
                        </a:defRPr>
                      </a:lvl1pPr>
                      <a:lvl2pPr algn="l">
                        <a:spcBef>
                          <a:spcPct val="20000"/>
                        </a:spcBef>
                        <a:defRPr sz="2000" b="1">
                          <a:solidFill>
                            <a:srgbClr val="000000"/>
                          </a:solidFill>
                          <a:latin typeface="Arial" panose="020B0604020202020204" pitchFamily="34" charset="0"/>
                          <a:ea typeface="宋体" panose="02010600030101010101" pitchFamily="2" charset="-122"/>
                        </a:defRPr>
                      </a:lvl2pPr>
                      <a:lvl3pPr algn="l">
                        <a:spcBef>
                          <a:spcPct val="20000"/>
                        </a:spcBef>
                        <a:defRPr b="1">
                          <a:solidFill>
                            <a:srgbClr val="000000"/>
                          </a:solidFill>
                          <a:latin typeface="Arial" panose="020B0604020202020204" pitchFamily="34" charset="0"/>
                          <a:ea typeface="宋体" panose="02010600030101010101" pitchFamily="2" charset="-122"/>
                        </a:defRPr>
                      </a:lvl3pPr>
                      <a:lvl4pPr algn="l">
                        <a:spcBef>
                          <a:spcPct val="20000"/>
                        </a:spcBef>
                        <a:defRPr b="1">
                          <a:solidFill>
                            <a:srgbClr val="000000"/>
                          </a:solidFill>
                          <a:latin typeface="Arial" panose="020B0604020202020204" pitchFamily="34" charset="0"/>
                          <a:ea typeface="宋体" panose="02010600030101010101" pitchFamily="2" charset="-122"/>
                        </a:defRPr>
                      </a:lvl4pPr>
                      <a:lvl5pPr algn="l">
                        <a:spcBef>
                          <a:spcPct val="20000"/>
                        </a:spcBef>
                        <a:defRPr b="1">
                          <a:solidFill>
                            <a:srgbClr val="000000"/>
                          </a:solidFill>
                          <a:latin typeface="Arial" panose="020B0604020202020204" pitchFamily="34" charset="0"/>
                          <a:ea typeface="宋体" panose="02010600030101010101" pitchFamily="2" charset="-122"/>
                        </a:defRPr>
                      </a:lvl5pPr>
                      <a:lvl6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6pPr>
                      <a:lvl7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7pPr>
                      <a:lvl8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8pPr>
                      <a:lvl9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FF0000"/>
                          </a:solidFill>
                          <a:effectLst/>
                          <a:latin typeface="Arial" panose="020B0604020202020204" pitchFamily="34" charset="0"/>
                          <a:ea typeface="宋体" panose="02010600030101010101" pitchFamily="2" charset="-122"/>
                        </a:rPr>
                        <a:t>缺点</a:t>
                      </a:r>
                    </a:p>
                  </a:txBody>
                  <a:tcPr horzOverflow="overflow">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30898">
                <a:tc>
                  <a:txBody>
                    <a:bodyPr/>
                    <a:lstStyle>
                      <a:lvl1pPr algn="l">
                        <a:spcBef>
                          <a:spcPct val="20000"/>
                        </a:spcBef>
                        <a:defRPr sz="2400" b="1">
                          <a:solidFill>
                            <a:srgbClr val="000000"/>
                          </a:solidFill>
                          <a:latin typeface="Arial" panose="020B0604020202020204" pitchFamily="34" charset="0"/>
                          <a:ea typeface="宋体" panose="02010600030101010101" pitchFamily="2" charset="-122"/>
                        </a:defRPr>
                      </a:lvl1pPr>
                      <a:lvl2pPr algn="l">
                        <a:spcBef>
                          <a:spcPct val="20000"/>
                        </a:spcBef>
                        <a:defRPr sz="2000" b="1">
                          <a:solidFill>
                            <a:srgbClr val="000000"/>
                          </a:solidFill>
                          <a:latin typeface="Arial" panose="020B0604020202020204" pitchFamily="34" charset="0"/>
                          <a:ea typeface="宋体" panose="02010600030101010101" pitchFamily="2" charset="-122"/>
                        </a:defRPr>
                      </a:lvl2pPr>
                      <a:lvl3pPr algn="l">
                        <a:spcBef>
                          <a:spcPct val="20000"/>
                        </a:spcBef>
                        <a:defRPr b="1">
                          <a:solidFill>
                            <a:srgbClr val="000000"/>
                          </a:solidFill>
                          <a:latin typeface="Arial" panose="020B0604020202020204" pitchFamily="34" charset="0"/>
                          <a:ea typeface="宋体" panose="02010600030101010101" pitchFamily="2" charset="-122"/>
                        </a:defRPr>
                      </a:lvl3pPr>
                      <a:lvl4pPr algn="l">
                        <a:spcBef>
                          <a:spcPct val="20000"/>
                        </a:spcBef>
                        <a:defRPr b="1">
                          <a:solidFill>
                            <a:srgbClr val="000000"/>
                          </a:solidFill>
                          <a:latin typeface="Arial" panose="020B0604020202020204" pitchFamily="34" charset="0"/>
                          <a:ea typeface="宋体" panose="02010600030101010101" pitchFamily="2" charset="-122"/>
                        </a:defRPr>
                      </a:lvl4pPr>
                      <a:lvl5pPr algn="l">
                        <a:spcBef>
                          <a:spcPct val="20000"/>
                        </a:spcBef>
                        <a:defRPr b="1">
                          <a:solidFill>
                            <a:srgbClr val="000000"/>
                          </a:solidFill>
                          <a:latin typeface="Arial" panose="020B0604020202020204" pitchFamily="34" charset="0"/>
                          <a:ea typeface="宋体" panose="02010600030101010101" pitchFamily="2" charset="-122"/>
                        </a:defRPr>
                      </a:lvl5pPr>
                      <a:lvl6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6pPr>
                      <a:lvl7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7pPr>
                      <a:lvl8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8pPr>
                      <a:lvl9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先来先服务调度算法</a:t>
                      </a:r>
                      <a:r>
                        <a:rPr kumimoji="0" lang="en-US" altLang="zh-CN"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(FCFS)</a:t>
                      </a:r>
                    </a:p>
                  </a:txBody>
                  <a:tcPr horzOverflow="overflow">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rgbClr val="000000"/>
                          </a:solidFill>
                          <a:latin typeface="Arial" panose="020B0604020202020204" pitchFamily="34" charset="0"/>
                          <a:ea typeface="宋体" panose="02010600030101010101" pitchFamily="2" charset="-122"/>
                        </a:defRPr>
                      </a:lvl1pPr>
                      <a:lvl2pPr algn="l">
                        <a:spcBef>
                          <a:spcPct val="20000"/>
                        </a:spcBef>
                        <a:defRPr sz="2000" b="1">
                          <a:solidFill>
                            <a:srgbClr val="000000"/>
                          </a:solidFill>
                          <a:latin typeface="Arial" panose="020B0604020202020204" pitchFamily="34" charset="0"/>
                          <a:ea typeface="宋体" panose="02010600030101010101" pitchFamily="2" charset="-122"/>
                        </a:defRPr>
                      </a:lvl2pPr>
                      <a:lvl3pPr algn="l">
                        <a:spcBef>
                          <a:spcPct val="20000"/>
                        </a:spcBef>
                        <a:defRPr b="1">
                          <a:solidFill>
                            <a:srgbClr val="000000"/>
                          </a:solidFill>
                          <a:latin typeface="Arial" panose="020B0604020202020204" pitchFamily="34" charset="0"/>
                          <a:ea typeface="宋体" panose="02010600030101010101" pitchFamily="2" charset="-122"/>
                        </a:defRPr>
                      </a:lvl3pPr>
                      <a:lvl4pPr algn="l">
                        <a:spcBef>
                          <a:spcPct val="20000"/>
                        </a:spcBef>
                        <a:defRPr b="1">
                          <a:solidFill>
                            <a:srgbClr val="000000"/>
                          </a:solidFill>
                          <a:latin typeface="Arial" panose="020B0604020202020204" pitchFamily="34" charset="0"/>
                          <a:ea typeface="宋体" panose="02010600030101010101" pitchFamily="2" charset="-122"/>
                        </a:defRPr>
                      </a:lvl4pPr>
                      <a:lvl5pPr algn="l">
                        <a:spcBef>
                          <a:spcPct val="20000"/>
                        </a:spcBef>
                        <a:defRPr b="1">
                          <a:solidFill>
                            <a:srgbClr val="000000"/>
                          </a:solidFill>
                          <a:latin typeface="Arial" panose="020B0604020202020204" pitchFamily="34" charset="0"/>
                          <a:ea typeface="宋体" panose="02010600030101010101" pitchFamily="2" charset="-122"/>
                        </a:defRPr>
                      </a:lvl5pPr>
                      <a:lvl6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6pPr>
                      <a:lvl7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7pPr>
                      <a:lvl8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8pPr>
                      <a:lvl9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按作业到达的先后顺序进行调度</a:t>
                      </a:r>
                    </a:p>
                  </a:txBody>
                  <a:tcPr horzOverflow="overflow">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rgbClr val="000000"/>
                          </a:solidFill>
                          <a:latin typeface="Arial" panose="020B0604020202020204" pitchFamily="34" charset="0"/>
                          <a:ea typeface="宋体" panose="02010600030101010101" pitchFamily="2" charset="-122"/>
                        </a:defRPr>
                      </a:lvl1pPr>
                      <a:lvl2pPr algn="l">
                        <a:spcBef>
                          <a:spcPct val="20000"/>
                        </a:spcBef>
                        <a:defRPr sz="2000" b="1">
                          <a:solidFill>
                            <a:srgbClr val="000000"/>
                          </a:solidFill>
                          <a:latin typeface="Arial" panose="020B0604020202020204" pitchFamily="34" charset="0"/>
                          <a:ea typeface="宋体" panose="02010600030101010101" pitchFamily="2" charset="-122"/>
                        </a:defRPr>
                      </a:lvl2pPr>
                      <a:lvl3pPr algn="l">
                        <a:spcBef>
                          <a:spcPct val="20000"/>
                        </a:spcBef>
                        <a:defRPr b="1">
                          <a:solidFill>
                            <a:srgbClr val="000000"/>
                          </a:solidFill>
                          <a:latin typeface="Arial" panose="020B0604020202020204" pitchFamily="34" charset="0"/>
                          <a:ea typeface="宋体" panose="02010600030101010101" pitchFamily="2" charset="-122"/>
                        </a:defRPr>
                      </a:lvl3pPr>
                      <a:lvl4pPr algn="l">
                        <a:spcBef>
                          <a:spcPct val="20000"/>
                        </a:spcBef>
                        <a:defRPr b="1">
                          <a:solidFill>
                            <a:srgbClr val="000000"/>
                          </a:solidFill>
                          <a:latin typeface="Arial" panose="020B0604020202020204" pitchFamily="34" charset="0"/>
                          <a:ea typeface="宋体" panose="02010600030101010101" pitchFamily="2" charset="-122"/>
                        </a:defRPr>
                      </a:lvl4pPr>
                      <a:lvl5pPr algn="l">
                        <a:spcBef>
                          <a:spcPct val="20000"/>
                        </a:spcBef>
                        <a:defRPr b="1">
                          <a:solidFill>
                            <a:srgbClr val="000000"/>
                          </a:solidFill>
                          <a:latin typeface="Arial" panose="020B0604020202020204" pitchFamily="34" charset="0"/>
                          <a:ea typeface="宋体" panose="02010600030101010101" pitchFamily="2" charset="-122"/>
                        </a:defRPr>
                      </a:lvl5pPr>
                      <a:lvl6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6pPr>
                      <a:lvl7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7pPr>
                      <a:lvl8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8pPr>
                      <a:lvl9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非常简单</a:t>
                      </a:r>
                    </a:p>
                    <a:p>
                      <a:pPr marL="914400" marR="0" lvl="2"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	</a:t>
                      </a:r>
                    </a:p>
                  </a:txBody>
                  <a:tcPr horzOverflow="overflow">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rgbClr val="000000"/>
                          </a:solidFill>
                          <a:latin typeface="Arial" panose="020B0604020202020204" pitchFamily="34" charset="0"/>
                          <a:ea typeface="宋体" panose="02010600030101010101" pitchFamily="2" charset="-122"/>
                        </a:defRPr>
                      </a:lvl1pPr>
                      <a:lvl2pPr algn="l">
                        <a:spcBef>
                          <a:spcPct val="20000"/>
                        </a:spcBef>
                        <a:defRPr sz="2000" b="1">
                          <a:solidFill>
                            <a:srgbClr val="000000"/>
                          </a:solidFill>
                          <a:latin typeface="Arial" panose="020B0604020202020204" pitchFamily="34" charset="0"/>
                          <a:ea typeface="宋体" panose="02010600030101010101" pitchFamily="2" charset="-122"/>
                        </a:defRPr>
                      </a:lvl2pPr>
                      <a:lvl3pPr algn="l">
                        <a:spcBef>
                          <a:spcPct val="20000"/>
                        </a:spcBef>
                        <a:defRPr b="1">
                          <a:solidFill>
                            <a:srgbClr val="000000"/>
                          </a:solidFill>
                          <a:latin typeface="Arial" panose="020B0604020202020204" pitchFamily="34" charset="0"/>
                          <a:ea typeface="宋体" panose="02010600030101010101" pitchFamily="2" charset="-122"/>
                        </a:defRPr>
                      </a:lvl3pPr>
                      <a:lvl4pPr algn="l">
                        <a:spcBef>
                          <a:spcPct val="20000"/>
                        </a:spcBef>
                        <a:defRPr b="1">
                          <a:solidFill>
                            <a:srgbClr val="000000"/>
                          </a:solidFill>
                          <a:latin typeface="Arial" panose="020B0604020202020204" pitchFamily="34" charset="0"/>
                          <a:ea typeface="宋体" panose="02010600030101010101" pitchFamily="2" charset="-122"/>
                        </a:defRPr>
                      </a:lvl4pPr>
                      <a:lvl5pPr algn="l">
                        <a:spcBef>
                          <a:spcPct val="20000"/>
                        </a:spcBef>
                        <a:defRPr b="1">
                          <a:solidFill>
                            <a:srgbClr val="000000"/>
                          </a:solidFill>
                          <a:latin typeface="Arial" panose="020B0604020202020204" pitchFamily="34" charset="0"/>
                          <a:ea typeface="宋体" panose="02010600030101010101" pitchFamily="2" charset="-122"/>
                        </a:defRPr>
                      </a:lvl5pPr>
                      <a:lvl6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6pPr>
                      <a:lvl7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7pPr>
                      <a:lvl8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8pPr>
                      <a:lvl9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没有考虑作业的执行时间，不利于短作业的执行。</a:t>
                      </a:r>
                    </a:p>
                  </a:txBody>
                  <a:tcPr horzOverflow="overflow">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78533">
                <a:tc>
                  <a:txBody>
                    <a:bodyPr/>
                    <a:lstStyle>
                      <a:lvl1pPr algn="l">
                        <a:spcBef>
                          <a:spcPct val="20000"/>
                        </a:spcBef>
                        <a:defRPr sz="2400" b="1">
                          <a:solidFill>
                            <a:srgbClr val="000000"/>
                          </a:solidFill>
                          <a:latin typeface="Arial" panose="020B0604020202020204" pitchFamily="34" charset="0"/>
                          <a:ea typeface="宋体" panose="02010600030101010101" pitchFamily="2" charset="-122"/>
                        </a:defRPr>
                      </a:lvl1pPr>
                      <a:lvl2pPr algn="l">
                        <a:spcBef>
                          <a:spcPct val="20000"/>
                        </a:spcBef>
                        <a:defRPr sz="2000" b="1">
                          <a:solidFill>
                            <a:srgbClr val="000000"/>
                          </a:solidFill>
                          <a:latin typeface="Arial" panose="020B0604020202020204" pitchFamily="34" charset="0"/>
                          <a:ea typeface="宋体" panose="02010600030101010101" pitchFamily="2" charset="-122"/>
                        </a:defRPr>
                      </a:lvl2pPr>
                      <a:lvl3pPr algn="l">
                        <a:spcBef>
                          <a:spcPct val="20000"/>
                        </a:spcBef>
                        <a:defRPr b="1">
                          <a:solidFill>
                            <a:srgbClr val="000000"/>
                          </a:solidFill>
                          <a:latin typeface="Arial" panose="020B0604020202020204" pitchFamily="34" charset="0"/>
                          <a:ea typeface="宋体" panose="02010600030101010101" pitchFamily="2" charset="-122"/>
                        </a:defRPr>
                      </a:lvl3pPr>
                      <a:lvl4pPr algn="l">
                        <a:spcBef>
                          <a:spcPct val="20000"/>
                        </a:spcBef>
                        <a:defRPr b="1">
                          <a:solidFill>
                            <a:srgbClr val="000000"/>
                          </a:solidFill>
                          <a:latin typeface="Arial" panose="020B0604020202020204" pitchFamily="34" charset="0"/>
                          <a:ea typeface="宋体" panose="02010600030101010101" pitchFamily="2" charset="-122"/>
                        </a:defRPr>
                      </a:lvl4pPr>
                      <a:lvl5pPr algn="l">
                        <a:spcBef>
                          <a:spcPct val="20000"/>
                        </a:spcBef>
                        <a:defRPr b="1">
                          <a:solidFill>
                            <a:srgbClr val="000000"/>
                          </a:solidFill>
                          <a:latin typeface="Arial" panose="020B0604020202020204" pitchFamily="34" charset="0"/>
                          <a:ea typeface="宋体" panose="02010600030101010101" pitchFamily="2" charset="-122"/>
                        </a:defRPr>
                      </a:lvl5pPr>
                      <a:lvl6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6pPr>
                      <a:lvl7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7pPr>
                      <a:lvl8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8pPr>
                      <a:lvl9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短作业优先调度算法</a:t>
                      </a:r>
                      <a:r>
                        <a:rPr kumimoji="0" lang="en-US" altLang="zh-CN"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(SJF)</a:t>
                      </a:r>
                    </a:p>
                  </a:txBody>
                  <a:tcPr horzOverflow="overflow">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rgbClr val="000000"/>
                          </a:solidFill>
                          <a:latin typeface="Arial" panose="020B0604020202020204" pitchFamily="34" charset="0"/>
                          <a:ea typeface="宋体" panose="02010600030101010101" pitchFamily="2" charset="-122"/>
                        </a:defRPr>
                      </a:lvl1pPr>
                      <a:lvl2pPr algn="l">
                        <a:spcBef>
                          <a:spcPct val="20000"/>
                        </a:spcBef>
                        <a:defRPr sz="2000" b="1">
                          <a:solidFill>
                            <a:srgbClr val="000000"/>
                          </a:solidFill>
                          <a:latin typeface="Arial" panose="020B0604020202020204" pitchFamily="34" charset="0"/>
                          <a:ea typeface="宋体" panose="02010600030101010101" pitchFamily="2" charset="-122"/>
                        </a:defRPr>
                      </a:lvl2pPr>
                      <a:lvl3pPr algn="l">
                        <a:spcBef>
                          <a:spcPct val="20000"/>
                        </a:spcBef>
                        <a:defRPr b="1">
                          <a:solidFill>
                            <a:srgbClr val="000000"/>
                          </a:solidFill>
                          <a:latin typeface="Arial" panose="020B0604020202020204" pitchFamily="34" charset="0"/>
                          <a:ea typeface="宋体" panose="02010600030101010101" pitchFamily="2" charset="-122"/>
                        </a:defRPr>
                      </a:lvl3pPr>
                      <a:lvl4pPr algn="l">
                        <a:spcBef>
                          <a:spcPct val="20000"/>
                        </a:spcBef>
                        <a:defRPr b="1">
                          <a:solidFill>
                            <a:srgbClr val="000000"/>
                          </a:solidFill>
                          <a:latin typeface="Arial" panose="020B0604020202020204" pitchFamily="34" charset="0"/>
                          <a:ea typeface="宋体" panose="02010600030101010101" pitchFamily="2" charset="-122"/>
                        </a:defRPr>
                      </a:lvl4pPr>
                      <a:lvl5pPr algn="l">
                        <a:spcBef>
                          <a:spcPct val="20000"/>
                        </a:spcBef>
                        <a:defRPr b="1">
                          <a:solidFill>
                            <a:srgbClr val="000000"/>
                          </a:solidFill>
                          <a:latin typeface="Arial" panose="020B0604020202020204" pitchFamily="34" charset="0"/>
                          <a:ea typeface="宋体" panose="02010600030101010101" pitchFamily="2" charset="-122"/>
                        </a:defRPr>
                      </a:lvl5pPr>
                      <a:lvl6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6pPr>
                      <a:lvl7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7pPr>
                      <a:lvl8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8pPr>
                      <a:lvl9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优先调度要求运行时间最短的作业</a:t>
                      </a:r>
                    </a:p>
                  </a:txBody>
                  <a:tcPr horzOverflow="overflow">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rgbClr val="000000"/>
                          </a:solidFill>
                          <a:latin typeface="Arial" panose="020B0604020202020204" pitchFamily="34" charset="0"/>
                          <a:ea typeface="宋体" panose="02010600030101010101" pitchFamily="2" charset="-122"/>
                        </a:defRPr>
                      </a:lvl1pPr>
                      <a:lvl2pPr algn="l">
                        <a:spcBef>
                          <a:spcPct val="20000"/>
                        </a:spcBef>
                        <a:defRPr sz="2000" b="1">
                          <a:solidFill>
                            <a:srgbClr val="000000"/>
                          </a:solidFill>
                          <a:latin typeface="Arial" panose="020B0604020202020204" pitchFamily="34" charset="0"/>
                          <a:ea typeface="宋体" panose="02010600030101010101" pitchFamily="2" charset="-122"/>
                        </a:defRPr>
                      </a:lvl2pPr>
                      <a:lvl3pPr algn="l">
                        <a:spcBef>
                          <a:spcPct val="20000"/>
                        </a:spcBef>
                        <a:defRPr b="1">
                          <a:solidFill>
                            <a:srgbClr val="000000"/>
                          </a:solidFill>
                          <a:latin typeface="Arial" panose="020B0604020202020204" pitchFamily="34" charset="0"/>
                          <a:ea typeface="宋体" panose="02010600030101010101" pitchFamily="2" charset="-122"/>
                        </a:defRPr>
                      </a:lvl3pPr>
                      <a:lvl4pPr algn="l">
                        <a:spcBef>
                          <a:spcPct val="20000"/>
                        </a:spcBef>
                        <a:defRPr b="1">
                          <a:solidFill>
                            <a:srgbClr val="000000"/>
                          </a:solidFill>
                          <a:latin typeface="Arial" panose="020B0604020202020204" pitchFamily="34" charset="0"/>
                          <a:ea typeface="宋体" panose="02010600030101010101" pitchFamily="2" charset="-122"/>
                        </a:defRPr>
                      </a:lvl4pPr>
                      <a:lvl5pPr algn="l">
                        <a:spcBef>
                          <a:spcPct val="20000"/>
                        </a:spcBef>
                        <a:defRPr b="1">
                          <a:solidFill>
                            <a:srgbClr val="000000"/>
                          </a:solidFill>
                          <a:latin typeface="Arial" panose="020B0604020202020204" pitchFamily="34" charset="0"/>
                          <a:ea typeface="宋体" panose="02010600030101010101" pitchFamily="2" charset="-122"/>
                        </a:defRPr>
                      </a:lvl5pPr>
                      <a:lvl6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6pPr>
                      <a:lvl7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7pPr>
                      <a:lvl8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8pPr>
                      <a:lvl9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可以有效降低作业的平均等待时间，提高系统吞吐量</a:t>
                      </a:r>
                    </a:p>
                  </a:txBody>
                  <a:tcPr horzOverflow="overflow">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rgbClr val="000000"/>
                          </a:solidFill>
                          <a:latin typeface="Arial" panose="020B0604020202020204" pitchFamily="34" charset="0"/>
                          <a:ea typeface="宋体" panose="02010600030101010101" pitchFamily="2" charset="-122"/>
                        </a:defRPr>
                      </a:lvl1pPr>
                      <a:lvl2pPr algn="l">
                        <a:spcBef>
                          <a:spcPct val="20000"/>
                        </a:spcBef>
                        <a:defRPr sz="2000" b="1">
                          <a:solidFill>
                            <a:srgbClr val="000000"/>
                          </a:solidFill>
                          <a:latin typeface="Arial" panose="020B0604020202020204" pitchFamily="34" charset="0"/>
                          <a:ea typeface="宋体" panose="02010600030101010101" pitchFamily="2" charset="-122"/>
                        </a:defRPr>
                      </a:lvl2pPr>
                      <a:lvl3pPr algn="l">
                        <a:spcBef>
                          <a:spcPct val="20000"/>
                        </a:spcBef>
                        <a:defRPr b="1">
                          <a:solidFill>
                            <a:srgbClr val="000000"/>
                          </a:solidFill>
                          <a:latin typeface="Arial" panose="020B0604020202020204" pitchFamily="34" charset="0"/>
                          <a:ea typeface="宋体" panose="02010600030101010101" pitchFamily="2" charset="-122"/>
                        </a:defRPr>
                      </a:lvl3pPr>
                      <a:lvl4pPr algn="l">
                        <a:spcBef>
                          <a:spcPct val="20000"/>
                        </a:spcBef>
                        <a:defRPr b="1">
                          <a:solidFill>
                            <a:srgbClr val="000000"/>
                          </a:solidFill>
                          <a:latin typeface="Arial" panose="020B0604020202020204" pitchFamily="34" charset="0"/>
                          <a:ea typeface="宋体" panose="02010600030101010101" pitchFamily="2" charset="-122"/>
                        </a:defRPr>
                      </a:lvl4pPr>
                      <a:lvl5pPr algn="l">
                        <a:spcBef>
                          <a:spcPct val="20000"/>
                        </a:spcBef>
                        <a:defRPr b="1">
                          <a:solidFill>
                            <a:srgbClr val="000000"/>
                          </a:solidFill>
                          <a:latin typeface="Arial" panose="020B0604020202020204" pitchFamily="34" charset="0"/>
                          <a:ea typeface="宋体" panose="02010600030101010101" pitchFamily="2" charset="-122"/>
                        </a:defRPr>
                      </a:lvl5pPr>
                      <a:lvl6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6pPr>
                      <a:lvl7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7pPr>
                      <a:lvl8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8pPr>
                      <a:lvl9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对长作业不利，可能会发生“饥饿”现象。</a:t>
                      </a:r>
                    </a:p>
                  </a:txBody>
                  <a:tcPr horzOverflow="overflow">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25566">
                <a:tc>
                  <a:txBody>
                    <a:bodyPr/>
                    <a:lstStyle>
                      <a:lvl1pPr algn="l">
                        <a:spcBef>
                          <a:spcPct val="20000"/>
                        </a:spcBef>
                        <a:defRPr sz="2400" b="1">
                          <a:solidFill>
                            <a:srgbClr val="000000"/>
                          </a:solidFill>
                          <a:latin typeface="Arial" panose="020B0604020202020204" pitchFamily="34" charset="0"/>
                          <a:ea typeface="宋体" panose="02010600030101010101" pitchFamily="2" charset="-122"/>
                        </a:defRPr>
                      </a:lvl1pPr>
                      <a:lvl2pPr algn="l">
                        <a:spcBef>
                          <a:spcPct val="20000"/>
                        </a:spcBef>
                        <a:defRPr sz="2000" b="1">
                          <a:solidFill>
                            <a:srgbClr val="000000"/>
                          </a:solidFill>
                          <a:latin typeface="Arial" panose="020B0604020202020204" pitchFamily="34" charset="0"/>
                          <a:ea typeface="宋体" panose="02010600030101010101" pitchFamily="2" charset="-122"/>
                        </a:defRPr>
                      </a:lvl2pPr>
                      <a:lvl3pPr algn="l">
                        <a:spcBef>
                          <a:spcPct val="20000"/>
                        </a:spcBef>
                        <a:defRPr b="1">
                          <a:solidFill>
                            <a:srgbClr val="000000"/>
                          </a:solidFill>
                          <a:latin typeface="Arial" panose="020B0604020202020204" pitchFamily="34" charset="0"/>
                          <a:ea typeface="宋体" panose="02010600030101010101" pitchFamily="2" charset="-122"/>
                        </a:defRPr>
                      </a:lvl3pPr>
                      <a:lvl4pPr algn="l">
                        <a:spcBef>
                          <a:spcPct val="20000"/>
                        </a:spcBef>
                        <a:defRPr b="1">
                          <a:solidFill>
                            <a:srgbClr val="000000"/>
                          </a:solidFill>
                          <a:latin typeface="Arial" panose="020B0604020202020204" pitchFamily="34" charset="0"/>
                          <a:ea typeface="宋体" panose="02010600030101010101" pitchFamily="2" charset="-122"/>
                        </a:defRPr>
                      </a:lvl4pPr>
                      <a:lvl5pPr algn="l">
                        <a:spcBef>
                          <a:spcPct val="20000"/>
                        </a:spcBef>
                        <a:defRPr b="1">
                          <a:solidFill>
                            <a:srgbClr val="000000"/>
                          </a:solidFill>
                          <a:latin typeface="Arial" panose="020B0604020202020204" pitchFamily="34" charset="0"/>
                          <a:ea typeface="宋体" panose="02010600030101010101" pitchFamily="2" charset="-122"/>
                        </a:defRPr>
                      </a:lvl5pPr>
                      <a:lvl6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6pPr>
                      <a:lvl7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7pPr>
                      <a:lvl8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8pPr>
                      <a:lvl9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响应比高者优先调度算法</a:t>
                      </a:r>
                      <a:r>
                        <a:rPr kumimoji="0" lang="en-US" altLang="zh-CN"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(HRP)</a:t>
                      </a:r>
                    </a:p>
                  </a:txBody>
                  <a:tcPr horzOverflow="overflow">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rgbClr val="000000"/>
                          </a:solidFill>
                          <a:latin typeface="Arial" panose="020B0604020202020204" pitchFamily="34" charset="0"/>
                          <a:ea typeface="宋体" panose="02010600030101010101" pitchFamily="2" charset="-122"/>
                        </a:defRPr>
                      </a:lvl1pPr>
                      <a:lvl2pPr algn="l">
                        <a:spcBef>
                          <a:spcPct val="20000"/>
                        </a:spcBef>
                        <a:defRPr sz="2000" b="1">
                          <a:solidFill>
                            <a:srgbClr val="000000"/>
                          </a:solidFill>
                          <a:latin typeface="Arial" panose="020B0604020202020204" pitchFamily="34" charset="0"/>
                          <a:ea typeface="宋体" panose="02010600030101010101" pitchFamily="2" charset="-122"/>
                        </a:defRPr>
                      </a:lvl2pPr>
                      <a:lvl3pPr algn="l">
                        <a:spcBef>
                          <a:spcPct val="20000"/>
                        </a:spcBef>
                        <a:defRPr b="1">
                          <a:solidFill>
                            <a:srgbClr val="000000"/>
                          </a:solidFill>
                          <a:latin typeface="Arial" panose="020B0604020202020204" pitchFamily="34" charset="0"/>
                          <a:ea typeface="宋体" panose="02010600030101010101" pitchFamily="2" charset="-122"/>
                        </a:defRPr>
                      </a:lvl3pPr>
                      <a:lvl4pPr algn="l">
                        <a:spcBef>
                          <a:spcPct val="20000"/>
                        </a:spcBef>
                        <a:defRPr b="1">
                          <a:solidFill>
                            <a:srgbClr val="000000"/>
                          </a:solidFill>
                          <a:latin typeface="Arial" panose="020B0604020202020204" pitchFamily="34" charset="0"/>
                          <a:ea typeface="宋体" panose="02010600030101010101" pitchFamily="2" charset="-122"/>
                        </a:defRPr>
                      </a:lvl4pPr>
                      <a:lvl5pPr algn="l">
                        <a:spcBef>
                          <a:spcPct val="20000"/>
                        </a:spcBef>
                        <a:defRPr b="1">
                          <a:solidFill>
                            <a:srgbClr val="000000"/>
                          </a:solidFill>
                          <a:latin typeface="Arial" panose="020B0604020202020204" pitchFamily="34" charset="0"/>
                          <a:ea typeface="宋体" panose="02010600030101010101" pitchFamily="2" charset="-122"/>
                        </a:defRPr>
                      </a:lvl5pPr>
                      <a:lvl6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6pPr>
                      <a:lvl7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7pPr>
                      <a:lvl8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8pPr>
                      <a:lvl9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为每个作业设置一个优先权</a:t>
                      </a:r>
                      <a:r>
                        <a:rPr kumimoji="0" lang="en-US" altLang="zh-CN"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响应比</a:t>
                      </a:r>
                      <a:r>
                        <a:rPr kumimoji="0" lang="en-US" altLang="zh-CN"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a:t>
                      </a:r>
                      <a:r>
                        <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，调度之前先计算各作业的优先权，优先数高者优先调度。</a:t>
                      </a:r>
                    </a:p>
                  </a:txBody>
                  <a:tcPr horzOverflow="overflow">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rgbClr val="000000"/>
                          </a:solidFill>
                          <a:latin typeface="Arial" panose="020B0604020202020204" pitchFamily="34" charset="0"/>
                          <a:ea typeface="宋体" panose="02010600030101010101" pitchFamily="2" charset="-122"/>
                        </a:defRPr>
                      </a:lvl1pPr>
                      <a:lvl2pPr algn="l">
                        <a:spcBef>
                          <a:spcPct val="20000"/>
                        </a:spcBef>
                        <a:defRPr sz="2000" b="1">
                          <a:solidFill>
                            <a:srgbClr val="000000"/>
                          </a:solidFill>
                          <a:latin typeface="Arial" panose="020B0604020202020204" pitchFamily="34" charset="0"/>
                          <a:ea typeface="宋体" panose="02010600030101010101" pitchFamily="2" charset="-122"/>
                        </a:defRPr>
                      </a:lvl2pPr>
                      <a:lvl3pPr algn="l">
                        <a:spcBef>
                          <a:spcPct val="20000"/>
                        </a:spcBef>
                        <a:defRPr b="1">
                          <a:solidFill>
                            <a:srgbClr val="000000"/>
                          </a:solidFill>
                          <a:latin typeface="Arial" panose="020B0604020202020204" pitchFamily="34" charset="0"/>
                          <a:ea typeface="宋体" panose="02010600030101010101" pitchFamily="2" charset="-122"/>
                        </a:defRPr>
                      </a:lvl3pPr>
                      <a:lvl4pPr algn="l">
                        <a:spcBef>
                          <a:spcPct val="20000"/>
                        </a:spcBef>
                        <a:defRPr b="1">
                          <a:solidFill>
                            <a:srgbClr val="000000"/>
                          </a:solidFill>
                          <a:latin typeface="Arial" panose="020B0604020202020204" pitchFamily="34" charset="0"/>
                          <a:ea typeface="宋体" panose="02010600030101010101" pitchFamily="2" charset="-122"/>
                        </a:defRPr>
                      </a:lvl4pPr>
                      <a:lvl5pPr algn="l">
                        <a:spcBef>
                          <a:spcPct val="20000"/>
                        </a:spcBef>
                        <a:defRPr b="1">
                          <a:solidFill>
                            <a:srgbClr val="000000"/>
                          </a:solidFill>
                          <a:latin typeface="Arial" panose="020B0604020202020204" pitchFamily="34" charset="0"/>
                          <a:ea typeface="宋体" panose="02010600030101010101" pitchFamily="2" charset="-122"/>
                        </a:defRPr>
                      </a:lvl5pPr>
                      <a:lvl6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6pPr>
                      <a:lvl7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7pPr>
                      <a:lvl8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8pPr>
                      <a:lvl9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rgbClr val="000000"/>
                          </a:solidFill>
                          <a:effectLst/>
                          <a:latin typeface="Arial" panose="020B0604020202020204" pitchFamily="34" charset="0"/>
                          <a:ea typeface="宋体" panose="02010600030101010101" pitchFamily="2" charset="-122"/>
                        </a:rPr>
                        <a:t>既照顾了短作业，也考虑到了作业到达先后顺序，并克服了长作业的“饥饿”现象，是一种较好的折衷算法。</a:t>
                      </a:r>
                    </a:p>
                  </a:txBody>
                  <a:tcPr horzOverflow="overflow">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a:noFill/>
                    </a:lnTlToBr>
                    <a:lnBlToTr>
                      <a:noFill/>
                    </a:lnBlToTr>
                    <a:noFill/>
                  </a:tcPr>
                </a:tc>
                <a:tc>
                  <a:txBody>
                    <a:bodyPr/>
                    <a:lstStyle>
                      <a:lvl1pPr algn="l">
                        <a:spcBef>
                          <a:spcPct val="20000"/>
                        </a:spcBef>
                        <a:defRPr sz="2400" b="1">
                          <a:solidFill>
                            <a:srgbClr val="000000"/>
                          </a:solidFill>
                          <a:latin typeface="Arial" panose="020B0604020202020204" pitchFamily="34" charset="0"/>
                          <a:ea typeface="宋体" panose="02010600030101010101" pitchFamily="2" charset="-122"/>
                        </a:defRPr>
                      </a:lvl1pPr>
                      <a:lvl2pPr algn="l">
                        <a:spcBef>
                          <a:spcPct val="20000"/>
                        </a:spcBef>
                        <a:defRPr sz="2000" b="1">
                          <a:solidFill>
                            <a:srgbClr val="000000"/>
                          </a:solidFill>
                          <a:latin typeface="Arial" panose="020B0604020202020204" pitchFamily="34" charset="0"/>
                          <a:ea typeface="宋体" panose="02010600030101010101" pitchFamily="2" charset="-122"/>
                        </a:defRPr>
                      </a:lvl2pPr>
                      <a:lvl3pPr algn="l">
                        <a:spcBef>
                          <a:spcPct val="20000"/>
                        </a:spcBef>
                        <a:defRPr b="1">
                          <a:solidFill>
                            <a:srgbClr val="000000"/>
                          </a:solidFill>
                          <a:latin typeface="Arial" panose="020B0604020202020204" pitchFamily="34" charset="0"/>
                          <a:ea typeface="宋体" panose="02010600030101010101" pitchFamily="2" charset="-122"/>
                        </a:defRPr>
                      </a:lvl3pPr>
                      <a:lvl4pPr algn="l">
                        <a:spcBef>
                          <a:spcPct val="20000"/>
                        </a:spcBef>
                        <a:defRPr b="1">
                          <a:solidFill>
                            <a:srgbClr val="000000"/>
                          </a:solidFill>
                          <a:latin typeface="Arial" panose="020B0604020202020204" pitchFamily="34" charset="0"/>
                          <a:ea typeface="宋体" panose="02010600030101010101" pitchFamily="2" charset="-122"/>
                        </a:defRPr>
                      </a:lvl4pPr>
                      <a:lvl5pPr algn="l">
                        <a:spcBef>
                          <a:spcPct val="20000"/>
                        </a:spcBef>
                        <a:defRPr b="1">
                          <a:solidFill>
                            <a:srgbClr val="000000"/>
                          </a:solidFill>
                          <a:latin typeface="Arial" panose="020B0604020202020204" pitchFamily="34" charset="0"/>
                          <a:ea typeface="宋体" panose="02010600030101010101" pitchFamily="2" charset="-122"/>
                        </a:defRPr>
                      </a:lvl5pPr>
                      <a:lvl6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6pPr>
                      <a:lvl7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7pPr>
                      <a:lvl8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8pPr>
                      <a:lvl9pPr fontAlgn="base">
                        <a:spcBef>
                          <a:spcPct val="20000"/>
                        </a:spcBef>
                        <a:spcAft>
                          <a:spcPct val="0"/>
                        </a:spcAft>
                        <a:defRPr b="1">
                          <a:solidFill>
                            <a:srgbClr val="0000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每次调度前需要对所有作业计算优先权。</a:t>
                      </a:r>
                    </a:p>
                  </a:txBody>
                  <a:tcPr horzOverflow="overflow">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319563" name="Group 75"/>
          <p:cNvGrpSpPr/>
          <p:nvPr/>
        </p:nvGrpSpPr>
        <p:grpSpPr bwMode="auto">
          <a:xfrm>
            <a:off x="2424115" y="2092454"/>
            <a:ext cx="7223126" cy="3384550"/>
            <a:chOff x="703" y="1261"/>
            <a:chExt cx="4550" cy="1769"/>
          </a:xfrm>
        </p:grpSpPr>
        <p:sp>
          <p:nvSpPr>
            <p:cNvPr id="319564" name="Rectangle 76"/>
            <p:cNvSpPr>
              <a:spLocks noChangeArrowheads="1"/>
            </p:cNvSpPr>
            <p:nvPr/>
          </p:nvSpPr>
          <p:spPr bwMode="auto">
            <a:xfrm>
              <a:off x="703" y="1261"/>
              <a:ext cx="4446" cy="1769"/>
            </a:xfrm>
            <a:prstGeom prst="rect">
              <a:avLst/>
            </a:prstGeom>
            <a:solidFill>
              <a:srgbClr val="CCFFCC"/>
            </a:solidFill>
            <a:ln>
              <a:noFill/>
            </a:ln>
            <a:effectLst>
              <a:prstShdw prst="shdw17" dist="17961" dir="2700000">
                <a:srgbClr val="CCFFCC">
                  <a:gamma/>
                  <a:shade val="60000"/>
                  <a:invGamma/>
                </a:srgbClr>
              </a:prstShdw>
            </a:effectLst>
            <a:extLst>
              <a:ext uri="{91240B29-F687-4F45-9708-019B960494DF}">
                <a14:hiddenLine xmlns:a14="http://schemas.microsoft.com/office/drawing/2010/main" w="9525">
                  <a:solidFill>
                    <a:schemeClr val="tx2"/>
                  </a:solidFill>
                  <a:miter lim="800000"/>
                  <a:headEnd/>
                  <a:tailEnd/>
                </a14:hiddenLine>
              </a:ext>
            </a:extLst>
          </p:spPr>
          <p:txBody>
            <a:bodyPr wrap="none" anchor="ctr"/>
            <a:lstStyle/>
            <a:p>
              <a:endParaRPr lang="zh-CN" altLang="en-US"/>
            </a:p>
          </p:txBody>
        </p:sp>
        <p:sp>
          <p:nvSpPr>
            <p:cNvPr id="319565" name="Text Box 77"/>
            <p:cNvSpPr txBox="1">
              <a:spLocks noChangeArrowheads="1"/>
            </p:cNvSpPr>
            <p:nvPr/>
          </p:nvSpPr>
          <p:spPr bwMode="auto">
            <a:xfrm>
              <a:off x="844" y="1389"/>
              <a:ext cx="3893" cy="531"/>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pPr algn="l"/>
              <a:r>
                <a:rPr lang="en-US" altLang="zh-CN" sz="2000" b="1">
                  <a:ln>
                    <a:solidFill>
                      <a:srgbClr val="000000"/>
                    </a:solidFill>
                  </a:ln>
                  <a:solidFill>
                    <a:srgbClr val="000000"/>
                  </a:solidFill>
                  <a:effectLst/>
                </a:rPr>
                <a:t>RP </a:t>
              </a:r>
              <a:r>
                <a:rPr lang="zh-CN" altLang="en-US" sz="2000" b="1">
                  <a:ln>
                    <a:solidFill>
                      <a:srgbClr val="000000"/>
                    </a:solidFill>
                  </a:ln>
                  <a:solidFill>
                    <a:srgbClr val="000000"/>
                  </a:solidFill>
                  <a:effectLst/>
                </a:rPr>
                <a:t>＝ 作业响应时间 </a:t>
              </a:r>
              <a:r>
                <a:rPr lang="en-US" altLang="zh-CN" sz="2000" b="1">
                  <a:ln>
                    <a:solidFill>
                      <a:srgbClr val="000000"/>
                    </a:solidFill>
                  </a:ln>
                  <a:solidFill>
                    <a:srgbClr val="000000"/>
                  </a:solidFill>
                  <a:effectLst/>
                </a:rPr>
                <a:t>/ </a:t>
              </a:r>
              <a:r>
                <a:rPr lang="zh-CN" altLang="en-US" sz="2000" b="1">
                  <a:ln>
                    <a:solidFill>
                      <a:srgbClr val="000000"/>
                    </a:solidFill>
                  </a:ln>
                  <a:solidFill>
                    <a:srgbClr val="000000"/>
                  </a:solidFill>
                  <a:effectLst/>
                </a:rPr>
                <a:t>作业运行时间</a:t>
              </a:r>
            </a:p>
            <a:p>
              <a:pPr algn="l"/>
              <a:r>
                <a:rPr lang="zh-CN" altLang="en-US" sz="2000" b="1">
                  <a:ln>
                    <a:solidFill>
                      <a:srgbClr val="000000"/>
                    </a:solidFill>
                  </a:ln>
                  <a:solidFill>
                    <a:srgbClr val="000000"/>
                  </a:solidFill>
                  <a:effectLst/>
                </a:rPr>
                <a:t>      ＝ </a:t>
              </a:r>
              <a:r>
                <a:rPr lang="en-US" altLang="zh-CN" sz="2000" b="1">
                  <a:ln>
                    <a:solidFill>
                      <a:srgbClr val="000000"/>
                    </a:solidFill>
                  </a:ln>
                  <a:solidFill>
                    <a:srgbClr val="000000"/>
                  </a:solidFill>
                  <a:effectLst/>
                </a:rPr>
                <a:t>(</a:t>
              </a:r>
              <a:r>
                <a:rPr lang="zh-CN" altLang="en-US" sz="2000" b="1">
                  <a:ln>
                    <a:solidFill>
                      <a:srgbClr val="000000"/>
                    </a:solidFill>
                  </a:ln>
                  <a:solidFill>
                    <a:srgbClr val="000000"/>
                  </a:solidFill>
                  <a:effectLst/>
                </a:rPr>
                <a:t>作业等待时间 </a:t>
              </a:r>
              <a:r>
                <a:rPr lang="en-US" altLang="zh-CN" sz="2000" b="1">
                  <a:ln>
                    <a:solidFill>
                      <a:srgbClr val="000000"/>
                    </a:solidFill>
                  </a:ln>
                  <a:solidFill>
                    <a:srgbClr val="000000"/>
                  </a:solidFill>
                  <a:effectLst/>
                </a:rPr>
                <a:t>+ </a:t>
              </a:r>
              <a:r>
                <a:rPr lang="zh-CN" altLang="en-US" sz="2000" b="1">
                  <a:ln>
                    <a:solidFill>
                      <a:srgbClr val="000000"/>
                    </a:solidFill>
                  </a:ln>
                  <a:solidFill>
                    <a:srgbClr val="000000"/>
                  </a:solidFill>
                  <a:effectLst/>
                </a:rPr>
                <a:t>作业运行时间</a:t>
              </a:r>
              <a:r>
                <a:rPr lang="en-US" altLang="zh-CN" sz="2000" b="1">
                  <a:ln>
                    <a:solidFill>
                      <a:srgbClr val="000000"/>
                    </a:solidFill>
                  </a:ln>
                  <a:solidFill>
                    <a:srgbClr val="000000"/>
                  </a:solidFill>
                  <a:effectLst/>
                </a:rPr>
                <a:t>) / </a:t>
              </a:r>
              <a:r>
                <a:rPr lang="zh-CN" altLang="en-US" sz="2000" b="1">
                  <a:ln>
                    <a:solidFill>
                      <a:srgbClr val="000000"/>
                    </a:solidFill>
                  </a:ln>
                  <a:solidFill>
                    <a:srgbClr val="000000"/>
                  </a:solidFill>
                  <a:effectLst/>
                </a:rPr>
                <a:t>作业运行时间</a:t>
              </a:r>
            </a:p>
            <a:p>
              <a:pPr algn="l"/>
              <a:r>
                <a:rPr lang="zh-CN" altLang="en-US" sz="2000" b="1">
                  <a:ln>
                    <a:solidFill>
                      <a:srgbClr val="000000"/>
                    </a:solidFill>
                  </a:ln>
                  <a:solidFill>
                    <a:srgbClr val="000000"/>
                  </a:solidFill>
                  <a:effectLst/>
                </a:rPr>
                <a:t>      ＝ </a:t>
              </a:r>
              <a:r>
                <a:rPr lang="en-US" altLang="zh-CN" sz="2000" b="1">
                  <a:ln>
                    <a:solidFill>
                      <a:srgbClr val="000000"/>
                    </a:solidFill>
                  </a:ln>
                  <a:solidFill>
                    <a:srgbClr val="000000"/>
                  </a:solidFill>
                  <a:effectLst/>
                </a:rPr>
                <a:t>1 + </a:t>
              </a:r>
              <a:r>
                <a:rPr lang="zh-CN" altLang="en-US" sz="2000" b="1">
                  <a:ln>
                    <a:solidFill>
                      <a:srgbClr val="000000"/>
                    </a:solidFill>
                  </a:ln>
                  <a:solidFill>
                    <a:srgbClr val="000000"/>
                  </a:solidFill>
                  <a:effectLst/>
                </a:rPr>
                <a:t>作业等待时间 </a:t>
              </a:r>
              <a:r>
                <a:rPr lang="en-US" altLang="zh-CN" sz="2000" b="1">
                  <a:ln>
                    <a:solidFill>
                      <a:srgbClr val="000000"/>
                    </a:solidFill>
                  </a:ln>
                  <a:solidFill>
                    <a:srgbClr val="000000"/>
                  </a:solidFill>
                  <a:effectLst/>
                </a:rPr>
                <a:t>/ </a:t>
              </a:r>
              <a:r>
                <a:rPr lang="zh-CN" altLang="en-US" sz="2000" b="1">
                  <a:ln>
                    <a:solidFill>
                      <a:srgbClr val="000000"/>
                    </a:solidFill>
                  </a:ln>
                  <a:solidFill>
                    <a:srgbClr val="000000"/>
                  </a:solidFill>
                  <a:effectLst/>
                </a:rPr>
                <a:t>作业运行时间</a:t>
              </a:r>
            </a:p>
          </p:txBody>
        </p:sp>
        <p:sp>
          <p:nvSpPr>
            <p:cNvPr id="319566" name="Text Box 78"/>
            <p:cNvSpPr txBox="1">
              <a:spLocks noChangeArrowheads="1"/>
            </p:cNvSpPr>
            <p:nvPr/>
          </p:nvSpPr>
          <p:spPr bwMode="auto">
            <a:xfrm>
              <a:off x="839" y="2104"/>
              <a:ext cx="4414" cy="530"/>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pPr algn="l"/>
              <a:r>
                <a:rPr lang="zh-CN" altLang="en-US" sz="2000" b="1" dirty="0">
                  <a:solidFill>
                    <a:srgbClr val="0000CC"/>
                  </a:solidFill>
                  <a:effectLst/>
                </a:rPr>
                <a:t>从中我们可以看出：</a:t>
              </a:r>
            </a:p>
            <a:p>
              <a:pPr algn="l"/>
              <a:r>
                <a:rPr lang="en-US" altLang="zh-CN" sz="2000" b="1" dirty="0">
                  <a:solidFill>
                    <a:srgbClr val="0000CC"/>
                  </a:solidFill>
                  <a:effectLst/>
                </a:rPr>
                <a:t>(1) </a:t>
              </a:r>
              <a:r>
                <a:rPr lang="zh-CN" altLang="en-US" sz="2000" b="1" dirty="0">
                  <a:solidFill>
                    <a:srgbClr val="0000CC"/>
                  </a:solidFill>
                  <a:effectLst/>
                </a:rPr>
                <a:t>如果作业等待时间相同，则运行时间越短，其</a:t>
              </a:r>
              <a:r>
                <a:rPr lang="en-US" altLang="zh-CN" sz="2000" b="1" dirty="0">
                  <a:solidFill>
                    <a:srgbClr val="0000CC"/>
                  </a:solidFill>
                  <a:effectLst/>
                </a:rPr>
                <a:t>RP</a:t>
              </a:r>
              <a:r>
                <a:rPr lang="zh-CN" altLang="en-US" sz="2000" b="1" dirty="0">
                  <a:solidFill>
                    <a:srgbClr val="0000CC"/>
                  </a:solidFill>
                  <a:effectLst/>
                </a:rPr>
                <a:t>值越高；</a:t>
              </a:r>
            </a:p>
            <a:p>
              <a:pPr algn="l"/>
              <a:r>
                <a:rPr lang="en-US" altLang="zh-CN" sz="2000" b="1" dirty="0">
                  <a:solidFill>
                    <a:srgbClr val="0000CC"/>
                  </a:solidFill>
                  <a:effectLst/>
                </a:rPr>
                <a:t>(2) </a:t>
              </a:r>
              <a:r>
                <a:rPr lang="zh-CN" altLang="en-US" sz="2000" b="1" dirty="0">
                  <a:solidFill>
                    <a:srgbClr val="0000CC"/>
                  </a:solidFill>
                  <a:effectLst/>
                </a:rPr>
                <a:t>如果运行时间相同，则作业等待时间越长，</a:t>
              </a:r>
              <a:r>
                <a:rPr lang="en-US" altLang="zh-CN" sz="2000" b="1" dirty="0">
                  <a:solidFill>
                    <a:srgbClr val="0000CC"/>
                  </a:solidFill>
                  <a:effectLst/>
                </a:rPr>
                <a:t>RP</a:t>
              </a:r>
              <a:r>
                <a:rPr lang="zh-CN" altLang="en-US" sz="2000" b="1" dirty="0">
                  <a:solidFill>
                    <a:srgbClr val="0000CC"/>
                  </a:solidFill>
                  <a:effectLst/>
                </a:rPr>
                <a:t>值越高。</a:t>
              </a:r>
            </a:p>
          </p:txBody>
        </p:sp>
      </p:grpSp>
      <p:sp>
        <p:nvSpPr>
          <p:cNvPr id="10" name="AutoShape 5">
            <a:extLst>
              <a:ext uri="{FF2B5EF4-FFF2-40B4-BE49-F238E27FC236}">
                <a16:creationId xmlns:a16="http://schemas.microsoft.com/office/drawing/2014/main" id="{FD1F5662-0E27-4BFE-B749-3E7373A4AF80}"/>
              </a:ext>
            </a:extLst>
          </p:cNvPr>
          <p:cNvSpPr>
            <a:spLocks noChangeArrowheads="1"/>
          </p:cNvSpPr>
          <p:nvPr/>
        </p:nvSpPr>
        <p:spPr bwMode="gray">
          <a:xfrm>
            <a:off x="954031" y="974939"/>
            <a:ext cx="4248150" cy="647700"/>
          </a:xfrm>
          <a:prstGeom prst="roundRect">
            <a:avLst>
              <a:gd name="adj" fmla="val 16667"/>
            </a:avLst>
          </a:prstGeom>
          <a:solidFill>
            <a:srgbClr val="FFFFFF">
              <a:alpha val="89803"/>
            </a:srgbClr>
          </a:solidFill>
          <a:ln w="28575">
            <a:solidFill>
              <a:schemeClr val="accent1"/>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11" name="Text Box 38">
            <a:extLst>
              <a:ext uri="{FF2B5EF4-FFF2-40B4-BE49-F238E27FC236}">
                <a16:creationId xmlns:a16="http://schemas.microsoft.com/office/drawing/2014/main" id="{2D34B052-3380-4DBE-8CAE-F43116444A93}"/>
              </a:ext>
            </a:extLst>
          </p:cNvPr>
          <p:cNvSpPr txBox="1">
            <a:spLocks noChangeArrowheads="1"/>
          </p:cNvSpPr>
          <p:nvPr/>
        </p:nvSpPr>
        <p:spPr bwMode="gray">
          <a:xfrm>
            <a:off x="1098496" y="1000339"/>
            <a:ext cx="40798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sz="2800" b="1" dirty="0">
                <a:solidFill>
                  <a:srgbClr val="FF0000"/>
                </a:solidFill>
                <a:effectLst>
                  <a:outerShdw blurRad="38100" dist="38100" dir="2700000" algn="tl">
                    <a:srgbClr val="C0C0C0"/>
                  </a:outerShdw>
                </a:effectLst>
                <a:latin typeface="Arial" panose="020B0604020202020204" pitchFamily="34" charset="0"/>
                <a:cs typeface="Arial" panose="020B0604020202020204" pitchFamily="34" charset="0"/>
              </a:rPr>
              <a:t>二、作业的调度算法</a:t>
            </a:r>
          </a:p>
        </p:txBody>
      </p:sp>
      <p:sp>
        <p:nvSpPr>
          <p:cNvPr id="12" name="WordArt 4">
            <a:extLst>
              <a:ext uri="{FF2B5EF4-FFF2-40B4-BE49-F238E27FC236}">
                <a16:creationId xmlns:a16="http://schemas.microsoft.com/office/drawing/2014/main" id="{3EBA2796-EA9B-4226-9091-2169E00FF2F8}"/>
              </a:ext>
            </a:extLst>
          </p:cNvPr>
          <p:cNvSpPr>
            <a:spLocks noChangeArrowheads="1" noChangeShapeType="1" noTextEdit="1"/>
          </p:cNvSpPr>
          <p:nvPr/>
        </p:nvSpPr>
        <p:spPr bwMode="auto">
          <a:xfrm>
            <a:off x="479376" y="129580"/>
            <a:ext cx="3888432"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2.2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作业的调度方式</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19640"/>
                                        </p:tgtEl>
                                        <p:attrNameLst>
                                          <p:attrName>style.visibility</p:attrName>
                                        </p:attrNameLst>
                                      </p:cBhvr>
                                      <p:to>
                                        <p:strVal val="visible"/>
                                      </p:to>
                                    </p:set>
                                    <p:anim calcmode="lin" valueType="num">
                                      <p:cBhvr additive="base">
                                        <p:cTn id="7" dur="500" fill="hold"/>
                                        <p:tgtEl>
                                          <p:spTgt spid="319640"/>
                                        </p:tgtEl>
                                        <p:attrNameLst>
                                          <p:attrName>ppt_x</p:attrName>
                                        </p:attrNameLst>
                                      </p:cBhvr>
                                      <p:tavLst>
                                        <p:tav tm="0">
                                          <p:val>
                                            <p:strVal val="#ppt_x"/>
                                          </p:val>
                                        </p:tav>
                                        <p:tav tm="100000">
                                          <p:val>
                                            <p:strVal val="#ppt_x"/>
                                          </p:val>
                                        </p:tav>
                                      </p:tavLst>
                                    </p:anim>
                                    <p:anim calcmode="lin" valueType="num">
                                      <p:cBhvr additive="base">
                                        <p:cTn id="8" dur="500" fill="hold"/>
                                        <p:tgtEl>
                                          <p:spTgt spid="3196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19563"/>
                                        </p:tgtEl>
                                        <p:attrNameLst>
                                          <p:attrName>style.visibility</p:attrName>
                                        </p:attrNameLst>
                                      </p:cBhvr>
                                      <p:to>
                                        <p:strVal val="visible"/>
                                      </p:to>
                                    </p:set>
                                    <p:anim calcmode="lin" valueType="num">
                                      <p:cBhvr additive="base">
                                        <p:cTn id="13" dur="500" fill="hold"/>
                                        <p:tgtEl>
                                          <p:spTgt spid="319563"/>
                                        </p:tgtEl>
                                        <p:attrNameLst>
                                          <p:attrName>ppt_x</p:attrName>
                                        </p:attrNameLst>
                                      </p:cBhvr>
                                      <p:tavLst>
                                        <p:tav tm="0">
                                          <p:val>
                                            <p:strVal val="#ppt_x"/>
                                          </p:val>
                                        </p:tav>
                                        <p:tav tm="100000">
                                          <p:val>
                                            <p:strVal val="#ppt_x"/>
                                          </p:val>
                                        </p:tav>
                                      </p:tavLst>
                                    </p:anim>
                                    <p:anim calcmode="lin" valueType="num">
                                      <p:cBhvr additive="base">
                                        <p:cTn id="14" dur="500" fill="hold"/>
                                        <p:tgtEl>
                                          <p:spTgt spid="31956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319563"/>
                                        </p:tgtEl>
                                        <p:attrNameLst>
                                          <p:attrName>ppt_x</p:attrName>
                                        </p:attrNameLst>
                                      </p:cBhvr>
                                      <p:tavLst>
                                        <p:tav tm="0">
                                          <p:val>
                                            <p:strVal val="ppt_x"/>
                                          </p:val>
                                        </p:tav>
                                        <p:tav tm="100000">
                                          <p:val>
                                            <p:strVal val="ppt_x"/>
                                          </p:val>
                                        </p:tav>
                                      </p:tavLst>
                                    </p:anim>
                                    <p:anim calcmode="lin" valueType="num">
                                      <p:cBhvr additive="base">
                                        <p:cTn id="19" dur="500"/>
                                        <p:tgtEl>
                                          <p:spTgt spid="319563"/>
                                        </p:tgtEl>
                                        <p:attrNameLst>
                                          <p:attrName>ppt_y</p:attrName>
                                        </p:attrNameLst>
                                      </p:cBhvr>
                                      <p:tavLst>
                                        <p:tav tm="0">
                                          <p:val>
                                            <p:strVal val="ppt_y"/>
                                          </p:val>
                                        </p:tav>
                                        <p:tav tm="100000">
                                          <p:val>
                                            <p:strVal val="1+ppt_h/2"/>
                                          </p:val>
                                        </p:tav>
                                      </p:tavLst>
                                    </p:anim>
                                    <p:set>
                                      <p:cBhvr>
                                        <p:cTn id="20" dur="1" fill="hold">
                                          <p:stCondLst>
                                            <p:cond delay="499"/>
                                          </p:stCondLst>
                                        </p:cTn>
                                        <p:tgtEl>
                                          <p:spTgt spid="319563"/>
                                        </p:tgtEl>
                                        <p:attrNameLst>
                                          <p:attrName>style.visibility</p:attrName>
                                        </p:attrNameLst>
                                      </p:cBhvr>
                                      <p:to>
                                        <p:strVal val="hidden"/>
                                      </p:to>
                                    </p:set>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p:cNvSpPr>
            <a:spLocks noGrp="1" noChangeArrowheads="1"/>
          </p:cNvSpPr>
          <p:nvPr>
            <p:ph type="body" idx="1"/>
          </p:nvPr>
        </p:nvSpPr>
        <p:spPr bwMode="auto">
          <a:xfrm>
            <a:off x="1055440" y="1700213"/>
            <a:ext cx="10441160" cy="43545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1">
              <a:lnSpc>
                <a:spcPct val="125000"/>
              </a:lnSpc>
              <a:spcBef>
                <a:spcPct val="30000"/>
              </a:spcBef>
              <a:buClr>
                <a:srgbClr val="FF6600"/>
              </a:buClr>
              <a:buFont typeface="Wingdings" panose="05000000000000000000" pitchFamily="2" charset="2"/>
              <a:buChar char="n"/>
            </a:pPr>
            <a:r>
              <a:rPr lang="zh-CN" altLang="en-US" dirty="0"/>
              <a:t>  多道批处理系统作业调度算法</a:t>
            </a:r>
          </a:p>
          <a:p>
            <a:pPr marL="914400" lvl="2" indent="0">
              <a:lnSpc>
                <a:spcPct val="125000"/>
              </a:lnSpc>
              <a:spcBef>
                <a:spcPct val="30000"/>
              </a:spcBef>
              <a:buClr>
                <a:srgbClr val="FF0000"/>
              </a:buClr>
              <a:buNone/>
            </a:pPr>
            <a:r>
              <a:rPr lang="zh-CN" altLang="en-US" sz="2400" dirty="0"/>
              <a:t>在多道批量处理系统中，为提高处理机的利用率，改善主存和</a:t>
            </a:r>
            <a:r>
              <a:rPr lang="en-US" altLang="zh-CN" sz="2400" dirty="0"/>
              <a:t>I/O</a:t>
            </a:r>
            <a:r>
              <a:rPr lang="zh-CN" altLang="en-US" sz="2400" dirty="0"/>
              <a:t>设备的利用情况，作业调度程序可以选择多个作业同时执行。通常采用以下两种作业调度算法：</a:t>
            </a:r>
          </a:p>
          <a:p>
            <a:pPr lvl="3">
              <a:lnSpc>
                <a:spcPct val="125000"/>
              </a:lnSpc>
              <a:spcBef>
                <a:spcPct val="30000"/>
              </a:spcBef>
              <a:buFont typeface="Wingdings" panose="05000000000000000000" pitchFamily="2" charset="2"/>
              <a:buChar char="ü"/>
            </a:pPr>
            <a:r>
              <a:rPr lang="zh-CN" altLang="en-US" dirty="0"/>
              <a:t>优先级调度算法。为了照顾时间要求紧迫的作业和“</a:t>
            </a:r>
            <a:r>
              <a:rPr lang="en-US" altLang="zh-CN" dirty="0"/>
              <a:t>I/O</a:t>
            </a:r>
            <a:r>
              <a:rPr lang="zh-CN" altLang="en-US" dirty="0"/>
              <a:t>繁忙”的作业，系统为作业设置优先级，并根据优先级进行调度。</a:t>
            </a:r>
          </a:p>
          <a:p>
            <a:pPr lvl="3">
              <a:lnSpc>
                <a:spcPct val="125000"/>
              </a:lnSpc>
              <a:spcBef>
                <a:spcPct val="30000"/>
              </a:spcBef>
              <a:buFont typeface="Wingdings" panose="05000000000000000000" pitchFamily="2" charset="2"/>
              <a:buChar char="ü"/>
            </a:pPr>
            <a:r>
              <a:rPr lang="zh-CN" altLang="en-US" dirty="0"/>
              <a:t>均衡调度算法。这种算法的基本思想是根据系统的运行情况和作业本身的特性对作业进行分类。作业调度程序轮流地从这些不同类别的作业中挑选作业执行。这种算法力求均衡地使用系统的各种资源．即注意发挥系统效率．又使用户满意。</a:t>
            </a:r>
          </a:p>
        </p:txBody>
      </p:sp>
      <p:sp>
        <p:nvSpPr>
          <p:cNvPr id="6" name="AutoShape 5">
            <a:extLst>
              <a:ext uri="{FF2B5EF4-FFF2-40B4-BE49-F238E27FC236}">
                <a16:creationId xmlns:a16="http://schemas.microsoft.com/office/drawing/2014/main" id="{0A83A356-3731-4215-BFE9-8CA3CA20A6C2}"/>
              </a:ext>
            </a:extLst>
          </p:cNvPr>
          <p:cNvSpPr>
            <a:spLocks noChangeArrowheads="1"/>
          </p:cNvSpPr>
          <p:nvPr/>
        </p:nvSpPr>
        <p:spPr bwMode="gray">
          <a:xfrm>
            <a:off x="954031" y="974939"/>
            <a:ext cx="4248150" cy="647700"/>
          </a:xfrm>
          <a:prstGeom prst="roundRect">
            <a:avLst>
              <a:gd name="adj" fmla="val 16667"/>
            </a:avLst>
          </a:prstGeom>
          <a:solidFill>
            <a:srgbClr val="FFFFFF">
              <a:alpha val="89803"/>
            </a:srgbClr>
          </a:solidFill>
          <a:ln w="28575">
            <a:solidFill>
              <a:schemeClr val="accent1"/>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7" name="Text Box 38">
            <a:extLst>
              <a:ext uri="{FF2B5EF4-FFF2-40B4-BE49-F238E27FC236}">
                <a16:creationId xmlns:a16="http://schemas.microsoft.com/office/drawing/2014/main" id="{04477684-DA34-444D-8406-68D8562616BE}"/>
              </a:ext>
            </a:extLst>
          </p:cNvPr>
          <p:cNvSpPr txBox="1">
            <a:spLocks noChangeArrowheads="1"/>
          </p:cNvSpPr>
          <p:nvPr/>
        </p:nvSpPr>
        <p:spPr bwMode="gray">
          <a:xfrm>
            <a:off x="1098496" y="1000339"/>
            <a:ext cx="40798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sz="2800" b="1" dirty="0">
                <a:solidFill>
                  <a:srgbClr val="FF0000"/>
                </a:solidFill>
                <a:effectLst>
                  <a:outerShdw blurRad="38100" dist="38100" dir="2700000" algn="tl">
                    <a:srgbClr val="C0C0C0"/>
                  </a:outerShdw>
                </a:effectLst>
                <a:latin typeface="Arial" panose="020B0604020202020204" pitchFamily="34" charset="0"/>
                <a:cs typeface="Arial" panose="020B0604020202020204" pitchFamily="34" charset="0"/>
              </a:rPr>
              <a:t>二、作业的调度算法</a:t>
            </a:r>
          </a:p>
        </p:txBody>
      </p:sp>
      <p:sp>
        <p:nvSpPr>
          <p:cNvPr id="8" name="WordArt 4">
            <a:extLst>
              <a:ext uri="{FF2B5EF4-FFF2-40B4-BE49-F238E27FC236}">
                <a16:creationId xmlns:a16="http://schemas.microsoft.com/office/drawing/2014/main" id="{692E5572-E9B7-4CA5-9D6E-73D2D54A3790}"/>
              </a:ext>
            </a:extLst>
          </p:cNvPr>
          <p:cNvSpPr>
            <a:spLocks noChangeArrowheads="1" noChangeShapeType="1" noTextEdit="1"/>
          </p:cNvSpPr>
          <p:nvPr/>
        </p:nvSpPr>
        <p:spPr bwMode="auto">
          <a:xfrm>
            <a:off x="479376" y="129580"/>
            <a:ext cx="3888432"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2.2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作业的调度方式</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 calcmode="lin" valueType="num">
                                      <p:cBhvr additive="base">
                                        <p:cTn id="7" dur="500" fill="hold"/>
                                        <p:tgtEl>
                                          <p:spTgt spid="322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256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322563">
                                            <p:txEl>
                                              <p:pRg st="1" end="1"/>
                                            </p:txEl>
                                          </p:spTgt>
                                        </p:tgtEl>
                                        <p:attrNameLst>
                                          <p:attrName>style.visibility</p:attrName>
                                        </p:attrNameLst>
                                      </p:cBhvr>
                                      <p:to>
                                        <p:strVal val="visible"/>
                                      </p:to>
                                    </p:set>
                                    <p:animEffect transition="in" filter="wipe(left)">
                                      <p:cBhvr>
                                        <p:cTn id="12" dur="500"/>
                                        <p:tgtEl>
                                          <p:spTgt spid="322563">
                                            <p:txEl>
                                              <p:pRg st="1" end="1"/>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22563">
                                            <p:txEl>
                                              <p:pRg st="2" end="2"/>
                                            </p:txEl>
                                          </p:spTgt>
                                        </p:tgtEl>
                                        <p:attrNameLst>
                                          <p:attrName>style.visibility</p:attrName>
                                        </p:attrNameLst>
                                      </p:cBhvr>
                                      <p:to>
                                        <p:strVal val="visible"/>
                                      </p:to>
                                    </p:set>
                                    <p:animEffect transition="in" filter="wipe(left)">
                                      <p:cBhvr>
                                        <p:cTn id="16" dur="500"/>
                                        <p:tgtEl>
                                          <p:spTgt spid="322563">
                                            <p:txEl>
                                              <p:pRg st="2" end="2"/>
                                            </p:txEl>
                                          </p:spTgt>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322563">
                                            <p:txEl>
                                              <p:pRg st="3" end="3"/>
                                            </p:txEl>
                                          </p:spTgt>
                                        </p:tgtEl>
                                        <p:attrNameLst>
                                          <p:attrName>style.visibility</p:attrName>
                                        </p:attrNameLst>
                                      </p:cBhvr>
                                      <p:to>
                                        <p:strVal val="visible"/>
                                      </p:to>
                                    </p:set>
                                    <p:animEffect transition="in" filter="wipe(left)">
                                      <p:cBhvr>
                                        <p:cTn id="20" dur="500"/>
                                        <p:tgtEl>
                                          <p:spTgt spid="322563">
                                            <p:txEl>
                                              <p:pRg st="3" end="3"/>
                                            </p:txEl>
                                          </p:spTgt>
                                        </p:tgtEl>
                                      </p:cBhvr>
                                    </p:animEffect>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3"/>
          <p:cNvSpPr>
            <a:spLocks noGrp="1" noChangeArrowheads="1"/>
          </p:cNvSpPr>
          <p:nvPr>
            <p:ph type="body" sz="half" idx="1"/>
          </p:nvPr>
        </p:nvSpPr>
        <p:spPr bwMode="auto">
          <a:xfrm>
            <a:off x="1098497" y="1771799"/>
            <a:ext cx="10398104" cy="4449614"/>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1">
              <a:buClr>
                <a:srgbClr val="FF6600"/>
              </a:buClr>
              <a:buFont typeface="Wingdings" panose="05000000000000000000" pitchFamily="2" charset="2"/>
              <a:buChar char="n"/>
            </a:pPr>
            <a:r>
              <a:rPr lang="zh-CN" altLang="en-US" dirty="0">
                <a:effectLst>
                  <a:outerShdw blurRad="38100" dist="38100" dir="2700000" algn="tl">
                    <a:srgbClr val="C0C0C0"/>
                  </a:outerShdw>
                </a:effectLst>
              </a:rPr>
              <a:t>吞吐量：单位时间内</a:t>
            </a:r>
            <a:r>
              <a:rPr lang="en-US" altLang="zh-CN" dirty="0">
                <a:effectLst>
                  <a:outerShdw blurRad="38100" dist="38100" dir="2700000" algn="tl">
                    <a:srgbClr val="C0C0C0"/>
                  </a:outerShdw>
                </a:effectLst>
              </a:rPr>
              <a:t>CPU</a:t>
            </a:r>
            <a:r>
              <a:rPr lang="zh-CN" altLang="en-US" dirty="0">
                <a:effectLst>
                  <a:outerShdw blurRad="38100" dist="38100" dir="2700000" algn="tl">
                    <a:srgbClr val="C0C0C0"/>
                  </a:outerShdw>
                </a:effectLst>
              </a:rPr>
              <a:t>完成作业的数量。</a:t>
            </a:r>
          </a:p>
          <a:p>
            <a:pPr lvl="1">
              <a:buClr>
                <a:srgbClr val="FF6600"/>
              </a:buClr>
              <a:buFont typeface="Wingdings" panose="05000000000000000000" pitchFamily="2" charset="2"/>
              <a:buChar char="n"/>
            </a:pPr>
            <a:r>
              <a:rPr lang="en-US" altLang="zh-CN" dirty="0">
                <a:effectLst>
                  <a:outerShdw blurRad="38100" dist="38100" dir="2700000" algn="tl">
                    <a:srgbClr val="C0C0C0"/>
                  </a:outerShdw>
                </a:effectLst>
              </a:rPr>
              <a:t>CPU</a:t>
            </a:r>
            <a:r>
              <a:rPr lang="zh-CN" altLang="en-US" dirty="0">
                <a:effectLst>
                  <a:outerShdw blurRad="38100" dist="38100" dir="2700000" algn="tl">
                    <a:srgbClr val="C0C0C0"/>
                  </a:outerShdw>
                </a:effectLst>
              </a:rPr>
              <a:t>利用率：从</a:t>
            </a:r>
            <a:r>
              <a:rPr lang="en-US" altLang="zh-CN" dirty="0">
                <a:effectLst>
                  <a:outerShdw blurRad="38100" dist="38100" dir="2700000" algn="tl">
                    <a:srgbClr val="C0C0C0"/>
                  </a:outerShdw>
                </a:effectLst>
              </a:rPr>
              <a:t>0</a:t>
            </a:r>
            <a:r>
              <a:rPr lang="zh-CN" altLang="en-US" dirty="0">
                <a:effectLst>
                  <a:outerShdw blurRad="38100" dist="38100" dir="2700000" algn="tl">
                    <a:srgbClr val="C0C0C0"/>
                  </a:outerShdw>
                </a:effectLst>
              </a:rPr>
              <a:t>％～</a:t>
            </a:r>
            <a:r>
              <a:rPr lang="en-US" altLang="zh-CN" dirty="0">
                <a:effectLst>
                  <a:outerShdw blurRad="38100" dist="38100" dir="2700000" algn="tl">
                    <a:srgbClr val="C0C0C0"/>
                  </a:outerShdw>
                </a:effectLst>
              </a:rPr>
              <a:t>100</a:t>
            </a:r>
            <a:r>
              <a:rPr lang="zh-CN" altLang="en-US" dirty="0">
                <a:effectLst>
                  <a:outerShdw blurRad="38100" dist="38100" dir="2700000" algn="tl">
                    <a:srgbClr val="C0C0C0"/>
                  </a:outerShdw>
                </a:effectLst>
              </a:rPr>
              <a:t>％。</a:t>
            </a:r>
          </a:p>
          <a:p>
            <a:pPr lvl="1">
              <a:buClr>
                <a:srgbClr val="FF6600"/>
              </a:buClr>
              <a:buFont typeface="Wingdings" panose="05000000000000000000" pitchFamily="2" charset="2"/>
              <a:buChar char="n"/>
            </a:pPr>
            <a:r>
              <a:rPr lang="zh-CN" altLang="en-US" dirty="0">
                <a:effectLst>
                  <a:outerShdw blurRad="38100" dist="38100" dir="2700000" algn="tl">
                    <a:srgbClr val="C0C0C0"/>
                  </a:outerShdw>
                </a:effectLst>
              </a:rPr>
              <a:t>周转时间：评价批处理系统的性能指标。</a:t>
            </a:r>
          </a:p>
          <a:p>
            <a:pPr lvl="2">
              <a:buFont typeface="Wingdings" panose="05000000000000000000" pitchFamily="2" charset="2"/>
              <a:buChar char="ü"/>
            </a:pPr>
            <a:r>
              <a:rPr lang="zh-CN" altLang="en-US" sz="2400" dirty="0"/>
              <a:t>周转时间：</a:t>
            </a:r>
          </a:p>
          <a:p>
            <a:pPr lvl="2">
              <a:buFontTx/>
              <a:buNone/>
            </a:pPr>
            <a:r>
              <a:rPr lang="zh-CN" altLang="en-US" sz="2400" dirty="0"/>
              <a:t>		</a:t>
            </a:r>
            <a:r>
              <a:rPr lang="en-US" altLang="zh-CN" sz="2400" dirty="0" err="1"/>
              <a:t>T</a:t>
            </a:r>
            <a:r>
              <a:rPr lang="en-US" altLang="zh-CN" sz="2400" baseline="-25000" dirty="0" err="1"/>
              <a:t>i</a:t>
            </a:r>
            <a:r>
              <a:rPr lang="en-US" altLang="zh-CN" sz="2400" dirty="0"/>
              <a:t> </a:t>
            </a:r>
            <a:r>
              <a:rPr lang="zh-CN" altLang="en-US" sz="2400" dirty="0"/>
              <a:t>＝ 作业完成时刻 － 作业提交时刻</a:t>
            </a:r>
          </a:p>
          <a:p>
            <a:pPr lvl="2">
              <a:lnSpc>
                <a:spcPct val="150000"/>
              </a:lnSpc>
              <a:buFontTx/>
              <a:buNone/>
            </a:pPr>
            <a:r>
              <a:rPr lang="zh-CN" altLang="en-US" sz="2400" dirty="0"/>
              <a:t>	例如：作业</a:t>
            </a:r>
            <a:r>
              <a:rPr lang="en-US" altLang="zh-CN" sz="2400" dirty="0"/>
              <a:t>J</a:t>
            </a:r>
            <a:r>
              <a:rPr lang="en-US" altLang="zh-CN" sz="2400" baseline="-25000" dirty="0"/>
              <a:t>i</a:t>
            </a:r>
            <a:r>
              <a:rPr lang="en-US" altLang="zh-CN" sz="2400" dirty="0"/>
              <a:t> 8:00</a:t>
            </a:r>
            <a:r>
              <a:rPr lang="zh-CN" altLang="en-US" sz="2400" dirty="0"/>
              <a:t>提交，执行时间为</a:t>
            </a:r>
            <a:r>
              <a:rPr lang="en-US" altLang="zh-CN" sz="2400" dirty="0"/>
              <a:t>1</a:t>
            </a:r>
            <a:r>
              <a:rPr lang="zh-CN" altLang="en-US" sz="2400" dirty="0"/>
              <a:t>小时，</a:t>
            </a:r>
            <a:r>
              <a:rPr lang="en-US" altLang="zh-CN" sz="2400" dirty="0"/>
              <a:t>10:00</a:t>
            </a:r>
            <a:r>
              <a:rPr lang="zh-CN" altLang="en-US" sz="2400" dirty="0"/>
              <a:t>运行结束，则其周转时间</a:t>
            </a:r>
            <a:r>
              <a:rPr lang="en-US" altLang="zh-CN" sz="2400" dirty="0" err="1"/>
              <a:t>T</a:t>
            </a:r>
            <a:r>
              <a:rPr lang="en-US" altLang="zh-CN" sz="2400" baseline="-25000" dirty="0" err="1"/>
              <a:t>i</a:t>
            </a:r>
            <a:r>
              <a:rPr lang="en-US" altLang="zh-CN" sz="2400" dirty="0"/>
              <a:t> </a:t>
            </a:r>
            <a:r>
              <a:rPr lang="zh-CN" altLang="en-US" sz="2400" dirty="0"/>
              <a:t>＝</a:t>
            </a:r>
            <a:r>
              <a:rPr lang="en-US" altLang="zh-CN" sz="2400" dirty="0"/>
              <a:t>10:00</a:t>
            </a:r>
            <a:r>
              <a:rPr lang="zh-CN" altLang="en-US" sz="2400" dirty="0"/>
              <a:t>－</a:t>
            </a:r>
            <a:r>
              <a:rPr lang="en-US" altLang="zh-CN" sz="2400" dirty="0"/>
              <a:t>8:00 </a:t>
            </a:r>
            <a:r>
              <a:rPr lang="zh-CN" altLang="en-US" sz="2400" dirty="0"/>
              <a:t>＝ </a:t>
            </a:r>
            <a:r>
              <a:rPr lang="en-US" altLang="zh-CN" sz="2400" dirty="0"/>
              <a:t>2 (hours)</a:t>
            </a:r>
          </a:p>
          <a:p>
            <a:pPr lvl="2"/>
            <a:endParaRPr lang="en-US" altLang="zh-CN" sz="2400" dirty="0"/>
          </a:p>
          <a:p>
            <a:pPr lvl="2">
              <a:buFont typeface="Wingdings" panose="05000000000000000000" pitchFamily="2" charset="2"/>
              <a:buChar char="ü"/>
            </a:pPr>
            <a:r>
              <a:rPr lang="zh-CN" altLang="en-US" sz="2400" dirty="0"/>
              <a:t>平均周转时间</a:t>
            </a:r>
          </a:p>
          <a:p>
            <a:pPr lvl="2">
              <a:buFont typeface="Wingdings" panose="05000000000000000000" pitchFamily="2" charset="2"/>
              <a:buChar char="ü"/>
            </a:pPr>
            <a:endParaRPr lang="en-US" altLang="zh-CN" sz="2400" dirty="0"/>
          </a:p>
        </p:txBody>
      </p:sp>
      <p:graphicFrame>
        <p:nvGraphicFramePr>
          <p:cNvPr id="323592" name="Object 8"/>
          <p:cNvGraphicFramePr>
            <a:graphicFrameLocks noGrp="1" noChangeAspect="1"/>
          </p:cNvGraphicFramePr>
          <p:nvPr>
            <p:ph sz="quarter" idx="2"/>
          </p:nvPr>
        </p:nvGraphicFramePr>
        <p:xfrm>
          <a:off x="4203702" y="5349875"/>
          <a:ext cx="3927475" cy="871538"/>
        </p:xfrm>
        <a:graphic>
          <a:graphicData uri="http://schemas.openxmlformats.org/presentationml/2006/ole">
            <mc:AlternateContent xmlns:mc="http://schemas.openxmlformats.org/markup-compatibility/2006">
              <mc:Choice xmlns:v="urn:schemas-microsoft-com:vml" Requires="v">
                <p:oleObj spid="_x0000_s323634" name="Equation" r:id="rId4" imgW="1866900" imgH="431800" progId="Equation.DSMT4">
                  <p:embed/>
                </p:oleObj>
              </mc:Choice>
              <mc:Fallback>
                <p:oleObj name="Equation" r:id="rId4" imgW="1866900" imgH="4318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3702" y="5349875"/>
                        <a:ext cx="3927475"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AutoShape 5">
            <a:extLst>
              <a:ext uri="{FF2B5EF4-FFF2-40B4-BE49-F238E27FC236}">
                <a16:creationId xmlns:a16="http://schemas.microsoft.com/office/drawing/2014/main" id="{E52013C2-AB53-4E39-AC39-874B736841CE}"/>
              </a:ext>
            </a:extLst>
          </p:cNvPr>
          <p:cNvSpPr>
            <a:spLocks noChangeArrowheads="1"/>
          </p:cNvSpPr>
          <p:nvPr/>
        </p:nvSpPr>
        <p:spPr bwMode="gray">
          <a:xfrm>
            <a:off x="954031" y="974939"/>
            <a:ext cx="4248150" cy="647700"/>
          </a:xfrm>
          <a:prstGeom prst="roundRect">
            <a:avLst>
              <a:gd name="adj" fmla="val 16667"/>
            </a:avLst>
          </a:prstGeom>
          <a:solidFill>
            <a:srgbClr val="FFFFFF">
              <a:alpha val="89803"/>
            </a:srgbClr>
          </a:solidFill>
          <a:ln w="28575">
            <a:solidFill>
              <a:schemeClr val="accent1"/>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8" name="Text Box 38">
            <a:extLst>
              <a:ext uri="{FF2B5EF4-FFF2-40B4-BE49-F238E27FC236}">
                <a16:creationId xmlns:a16="http://schemas.microsoft.com/office/drawing/2014/main" id="{C2453072-8737-4DD8-972D-2162FEC4AE93}"/>
              </a:ext>
            </a:extLst>
          </p:cNvPr>
          <p:cNvSpPr txBox="1">
            <a:spLocks noChangeArrowheads="1"/>
          </p:cNvSpPr>
          <p:nvPr/>
        </p:nvSpPr>
        <p:spPr bwMode="gray">
          <a:xfrm>
            <a:off x="1098496" y="1000339"/>
            <a:ext cx="40798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sz="2800" b="1" dirty="0">
                <a:solidFill>
                  <a:srgbClr val="FF0000"/>
                </a:solidFill>
                <a:effectLst>
                  <a:outerShdw blurRad="38100" dist="38100" dir="2700000" algn="tl">
                    <a:srgbClr val="C0C0C0"/>
                  </a:outerShdw>
                </a:effectLst>
                <a:latin typeface="Arial" panose="020B0604020202020204" pitchFamily="34" charset="0"/>
                <a:cs typeface="Arial" panose="020B0604020202020204" pitchFamily="34" charset="0"/>
              </a:rPr>
              <a:t>三、算法的评价指标</a:t>
            </a:r>
          </a:p>
        </p:txBody>
      </p:sp>
      <p:sp>
        <p:nvSpPr>
          <p:cNvPr id="9" name="WordArt 4">
            <a:extLst>
              <a:ext uri="{FF2B5EF4-FFF2-40B4-BE49-F238E27FC236}">
                <a16:creationId xmlns:a16="http://schemas.microsoft.com/office/drawing/2014/main" id="{466E0329-336B-403A-8F50-76734E4A646B}"/>
              </a:ext>
            </a:extLst>
          </p:cNvPr>
          <p:cNvSpPr>
            <a:spLocks noChangeArrowheads="1" noChangeShapeType="1" noTextEdit="1"/>
          </p:cNvSpPr>
          <p:nvPr/>
        </p:nvSpPr>
        <p:spPr bwMode="auto">
          <a:xfrm>
            <a:off x="479376" y="129580"/>
            <a:ext cx="3888432"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2.2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作业的调度方式</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 calcmode="lin" valueType="num">
                                      <p:cBhvr additive="base">
                                        <p:cTn id="7" dur="500" fill="hold"/>
                                        <p:tgtEl>
                                          <p:spTgt spid="3235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358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23587">
                                            <p:txEl>
                                              <p:pRg st="1" end="1"/>
                                            </p:txEl>
                                          </p:spTgt>
                                        </p:tgtEl>
                                        <p:attrNameLst>
                                          <p:attrName>style.visibility</p:attrName>
                                        </p:attrNameLst>
                                      </p:cBhvr>
                                      <p:to>
                                        <p:strVal val="visible"/>
                                      </p:to>
                                    </p:set>
                                    <p:anim calcmode="lin" valueType="num">
                                      <p:cBhvr additive="base">
                                        <p:cTn id="12" dur="500" fill="hold"/>
                                        <p:tgtEl>
                                          <p:spTgt spid="32358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2358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23587">
                                            <p:txEl>
                                              <p:pRg st="2" end="2"/>
                                            </p:txEl>
                                          </p:spTgt>
                                        </p:tgtEl>
                                        <p:attrNameLst>
                                          <p:attrName>style.visibility</p:attrName>
                                        </p:attrNameLst>
                                      </p:cBhvr>
                                      <p:to>
                                        <p:strVal val="visible"/>
                                      </p:to>
                                    </p:set>
                                    <p:anim calcmode="lin" valueType="num">
                                      <p:cBhvr additive="base">
                                        <p:cTn id="17" dur="500" fill="hold"/>
                                        <p:tgtEl>
                                          <p:spTgt spid="32358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23587">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323587">
                                            <p:txEl>
                                              <p:pRg st="3" end="3"/>
                                            </p:txEl>
                                          </p:spTgt>
                                        </p:tgtEl>
                                        <p:attrNameLst>
                                          <p:attrName>style.visibility</p:attrName>
                                        </p:attrNameLst>
                                      </p:cBhvr>
                                      <p:to>
                                        <p:strVal val="visible"/>
                                      </p:to>
                                    </p:set>
                                    <p:animEffect transition="in" filter="wipe(left)">
                                      <p:cBhvr>
                                        <p:cTn id="22" dur="500"/>
                                        <p:tgtEl>
                                          <p:spTgt spid="323587">
                                            <p:txEl>
                                              <p:pRg st="3" end="3"/>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323587">
                                            <p:txEl>
                                              <p:pRg st="4" end="4"/>
                                            </p:txEl>
                                          </p:spTgt>
                                        </p:tgtEl>
                                        <p:attrNameLst>
                                          <p:attrName>style.visibility</p:attrName>
                                        </p:attrNameLst>
                                      </p:cBhvr>
                                      <p:to>
                                        <p:strVal val="visible"/>
                                      </p:to>
                                    </p:set>
                                    <p:animEffect transition="in" filter="wipe(left)">
                                      <p:cBhvr>
                                        <p:cTn id="26" dur="500"/>
                                        <p:tgtEl>
                                          <p:spTgt spid="323587">
                                            <p:txEl>
                                              <p:pRg st="4" end="4"/>
                                            </p:txEl>
                                          </p:spTgt>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323587">
                                            <p:txEl>
                                              <p:pRg st="5" end="5"/>
                                            </p:txEl>
                                          </p:spTgt>
                                        </p:tgtEl>
                                        <p:attrNameLst>
                                          <p:attrName>style.visibility</p:attrName>
                                        </p:attrNameLst>
                                      </p:cBhvr>
                                      <p:to>
                                        <p:strVal val="visible"/>
                                      </p:to>
                                    </p:set>
                                    <p:animEffect transition="in" filter="wipe(left)">
                                      <p:cBhvr>
                                        <p:cTn id="30" dur="500"/>
                                        <p:tgtEl>
                                          <p:spTgt spid="323587">
                                            <p:txEl>
                                              <p:pRg st="5" end="5"/>
                                            </p:txEl>
                                          </p:spTgt>
                                        </p:tgtEl>
                                      </p:cBhvr>
                                    </p:animEffect>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323587">
                                            <p:txEl>
                                              <p:pRg st="7" end="7"/>
                                            </p:txEl>
                                          </p:spTgt>
                                        </p:tgtEl>
                                        <p:attrNameLst>
                                          <p:attrName>style.visibility</p:attrName>
                                        </p:attrNameLst>
                                      </p:cBhvr>
                                      <p:to>
                                        <p:strVal val="visible"/>
                                      </p:to>
                                    </p:set>
                                    <p:animEffect transition="in" filter="wipe(left)">
                                      <p:cBhvr>
                                        <p:cTn id="34" dur="500"/>
                                        <p:tgtEl>
                                          <p:spTgt spid="323587">
                                            <p:txEl>
                                              <p:pRg st="7" end="7"/>
                                            </p:txEl>
                                          </p:spTgt>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323592"/>
                                        </p:tgtEl>
                                        <p:attrNameLst>
                                          <p:attrName>style.visibility</p:attrName>
                                        </p:attrNameLst>
                                      </p:cBhvr>
                                      <p:to>
                                        <p:strVal val="visible"/>
                                      </p:to>
                                    </p:set>
                                    <p:animEffect transition="in" filter="wipe(left)">
                                      <p:cBhvr>
                                        <p:cTn id="38" dur="500"/>
                                        <p:tgtEl>
                                          <p:spTgt spid="323592"/>
                                        </p:tgtEl>
                                      </p:cBhvr>
                                    </p:animEffect>
                                  </p:childTnLst>
                                </p:cTn>
                              </p:par>
                            </p:childTnLst>
                          </p:cTn>
                        </p:par>
                        <p:par>
                          <p:cTn id="39" fill="hold">
                            <p:stCondLst>
                              <p:cond delay="4000"/>
                            </p:stCondLst>
                            <p:childTnLst>
                              <p:par>
                                <p:cTn id="40" presetID="2" presetClass="entr" presetSubtype="4" fill="hold" grpId="0" nodeType="after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fill="hold"/>
                                        <p:tgtEl>
                                          <p:spTgt spid="7"/>
                                        </p:tgtEl>
                                        <p:attrNameLst>
                                          <p:attrName>ppt_x</p:attrName>
                                        </p:attrNameLst>
                                      </p:cBhvr>
                                      <p:tavLst>
                                        <p:tav tm="0">
                                          <p:val>
                                            <p:strVal val="#ppt_x"/>
                                          </p:val>
                                        </p:tav>
                                        <p:tav tm="100000">
                                          <p:val>
                                            <p:strVal val="#ppt_x"/>
                                          </p:val>
                                        </p:tav>
                                      </p:tavLst>
                                    </p:anim>
                                    <p:anim calcmode="lin" valueType="num">
                                      <p:cBhvr additive="base">
                                        <p:cTn id="43" dur="500" fill="hold"/>
                                        <p:tgtEl>
                                          <p:spTgt spid="7"/>
                                        </p:tgtEl>
                                        <p:attrNameLst>
                                          <p:attrName>ppt_y</p:attrName>
                                        </p:attrNameLst>
                                      </p:cBhvr>
                                      <p:tavLst>
                                        <p:tav tm="0">
                                          <p:val>
                                            <p:strVal val="1+#ppt_h/2"/>
                                          </p:val>
                                        </p:tav>
                                        <p:tav tm="100000">
                                          <p:val>
                                            <p:strVal val="#ppt_y"/>
                                          </p:val>
                                        </p:tav>
                                      </p:tavLst>
                                    </p:anim>
                                  </p:childTnLst>
                                </p:cTn>
                              </p:par>
                            </p:childTnLst>
                          </p:cTn>
                        </p:par>
                        <p:par>
                          <p:cTn id="44" fill="hold">
                            <p:stCondLst>
                              <p:cond delay="4500"/>
                            </p:stCondLst>
                            <p:childTnLst>
                              <p:par>
                                <p:cTn id="45" presetID="2" presetClass="entr" presetSubtype="4"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7" name="Rectangle 3"/>
          <p:cNvSpPr>
            <a:spLocks noGrp="1" noChangeArrowheads="1"/>
          </p:cNvSpPr>
          <p:nvPr>
            <p:ph type="body" sz="half" idx="1"/>
          </p:nvPr>
        </p:nvSpPr>
        <p:spPr bwMode="auto">
          <a:xfrm>
            <a:off x="695400" y="1772816"/>
            <a:ext cx="8713788" cy="36734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2">
              <a:lnSpc>
                <a:spcPct val="120000"/>
              </a:lnSpc>
              <a:spcBef>
                <a:spcPct val="40000"/>
              </a:spcBef>
              <a:buFont typeface="Wingdings" panose="05000000000000000000" pitchFamily="2" charset="2"/>
              <a:buChar char="ü"/>
            </a:pPr>
            <a:r>
              <a:rPr lang="zh-CN" altLang="en-US" sz="2400" dirty="0"/>
              <a:t>周转系数：</a:t>
            </a:r>
          </a:p>
          <a:p>
            <a:pPr lvl="2">
              <a:lnSpc>
                <a:spcPct val="120000"/>
              </a:lnSpc>
              <a:spcBef>
                <a:spcPct val="40000"/>
              </a:spcBef>
              <a:buFontTx/>
              <a:buNone/>
            </a:pPr>
            <a:r>
              <a:rPr lang="zh-CN" altLang="en-US" sz="2400" dirty="0"/>
              <a:t>	           	         </a:t>
            </a:r>
            <a:r>
              <a:rPr lang="en-US" altLang="zh-CN" sz="2400" dirty="0"/>
              <a:t>W</a:t>
            </a:r>
            <a:r>
              <a:rPr lang="en-US" altLang="zh-CN" sz="2400" baseline="-25000" dirty="0"/>
              <a:t>i </a:t>
            </a:r>
            <a:r>
              <a:rPr lang="zh-CN" altLang="en-US" sz="2400" dirty="0"/>
              <a:t>＝ </a:t>
            </a:r>
            <a:r>
              <a:rPr lang="en-US" altLang="zh-CN" sz="2400" dirty="0" err="1"/>
              <a:t>T</a:t>
            </a:r>
            <a:r>
              <a:rPr lang="en-US" altLang="zh-CN" sz="2400" baseline="-25000" dirty="0" err="1"/>
              <a:t>i</a:t>
            </a:r>
            <a:r>
              <a:rPr lang="en-US" altLang="zh-CN" sz="2400" dirty="0"/>
              <a:t> / </a:t>
            </a:r>
            <a:r>
              <a:rPr lang="zh-CN" altLang="en-US" sz="2400" dirty="0"/>
              <a:t>作业执行时间</a:t>
            </a:r>
          </a:p>
          <a:p>
            <a:pPr lvl="2">
              <a:lnSpc>
                <a:spcPct val="120000"/>
              </a:lnSpc>
              <a:spcBef>
                <a:spcPct val="40000"/>
              </a:spcBef>
              <a:buFontTx/>
              <a:buNone/>
            </a:pPr>
            <a:r>
              <a:rPr lang="zh-CN" altLang="en-US" sz="2400" dirty="0"/>
              <a:t>	例如上面的作业</a:t>
            </a:r>
            <a:r>
              <a:rPr lang="en-US" altLang="zh-CN" sz="2400" dirty="0"/>
              <a:t>J</a:t>
            </a:r>
            <a:r>
              <a:rPr lang="en-US" altLang="zh-CN" sz="2400" baseline="-25000" dirty="0"/>
              <a:t>i</a:t>
            </a:r>
            <a:r>
              <a:rPr lang="zh-CN" altLang="en-US" sz="2400" dirty="0"/>
              <a:t>的周转系数</a:t>
            </a:r>
            <a:r>
              <a:rPr lang="en-US" altLang="zh-CN" sz="2400" dirty="0"/>
              <a:t>W</a:t>
            </a:r>
            <a:r>
              <a:rPr lang="en-US" altLang="zh-CN" sz="2400" baseline="-25000" dirty="0"/>
              <a:t>i </a:t>
            </a:r>
            <a:r>
              <a:rPr lang="zh-CN" altLang="en-US" sz="2400" dirty="0"/>
              <a:t>＝ </a:t>
            </a:r>
            <a:r>
              <a:rPr lang="en-US" altLang="zh-CN" sz="2400" dirty="0"/>
              <a:t>2 / 1 </a:t>
            </a:r>
            <a:r>
              <a:rPr lang="zh-CN" altLang="en-US" sz="2400" dirty="0"/>
              <a:t>＝ </a:t>
            </a:r>
            <a:r>
              <a:rPr lang="en-US" altLang="zh-CN" sz="2400" dirty="0"/>
              <a:t>2</a:t>
            </a:r>
          </a:p>
          <a:p>
            <a:pPr lvl="2">
              <a:lnSpc>
                <a:spcPct val="120000"/>
              </a:lnSpc>
              <a:spcBef>
                <a:spcPct val="40000"/>
              </a:spcBef>
              <a:buFont typeface="Wingdings" panose="05000000000000000000" pitchFamily="2" charset="2"/>
              <a:buChar char="ü"/>
            </a:pPr>
            <a:endParaRPr lang="en-US" altLang="zh-CN" sz="2400" dirty="0"/>
          </a:p>
          <a:p>
            <a:pPr lvl="2">
              <a:lnSpc>
                <a:spcPct val="120000"/>
              </a:lnSpc>
              <a:spcBef>
                <a:spcPct val="40000"/>
              </a:spcBef>
              <a:buFont typeface="Wingdings" panose="05000000000000000000" pitchFamily="2" charset="2"/>
              <a:buChar char="ü"/>
            </a:pPr>
            <a:r>
              <a:rPr lang="zh-CN" altLang="en-US" sz="2400" dirty="0"/>
              <a:t>平均周转系数：</a:t>
            </a:r>
          </a:p>
          <a:p>
            <a:pPr lvl="2">
              <a:lnSpc>
                <a:spcPct val="120000"/>
              </a:lnSpc>
              <a:spcBef>
                <a:spcPct val="40000"/>
              </a:spcBef>
            </a:pPr>
            <a:endParaRPr lang="en-US" altLang="zh-CN" sz="2400" dirty="0"/>
          </a:p>
        </p:txBody>
      </p:sp>
      <p:graphicFrame>
        <p:nvGraphicFramePr>
          <p:cNvPr id="328708" name="Object 4"/>
          <p:cNvGraphicFramePr>
            <a:graphicFrameLocks noGrp="1" noChangeAspect="1"/>
          </p:cNvGraphicFramePr>
          <p:nvPr>
            <p:ph sz="half" idx="2"/>
            <p:extLst>
              <p:ext uri="{D42A27DB-BD31-4B8C-83A1-F6EECF244321}">
                <p14:modId xmlns:p14="http://schemas.microsoft.com/office/powerpoint/2010/main" val="190177224"/>
              </p:ext>
            </p:extLst>
          </p:nvPr>
        </p:nvGraphicFramePr>
        <p:xfrm>
          <a:off x="4583832" y="4797152"/>
          <a:ext cx="3854450" cy="771525"/>
        </p:xfrm>
        <a:graphic>
          <a:graphicData uri="http://schemas.openxmlformats.org/presentationml/2006/ole">
            <mc:AlternateContent xmlns:mc="http://schemas.openxmlformats.org/markup-compatibility/2006">
              <mc:Choice xmlns:v="urn:schemas-microsoft-com:vml" Requires="v">
                <p:oleObj spid="_x0000_s328751" name="Equation" r:id="rId4" imgW="2070100" imgH="431800" progId="Equation.DSMT4">
                  <p:embed/>
                </p:oleObj>
              </mc:Choice>
              <mc:Fallback>
                <p:oleObj name="Equation" r:id="rId4" imgW="2070100" imgH="4318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3832" y="4797152"/>
                        <a:ext cx="385445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AutoShape 5">
            <a:extLst>
              <a:ext uri="{FF2B5EF4-FFF2-40B4-BE49-F238E27FC236}">
                <a16:creationId xmlns:a16="http://schemas.microsoft.com/office/drawing/2014/main" id="{3D2EC6D3-9485-45C2-BB0B-8DAB5C00F99F}"/>
              </a:ext>
            </a:extLst>
          </p:cNvPr>
          <p:cNvSpPr>
            <a:spLocks noChangeArrowheads="1"/>
          </p:cNvSpPr>
          <p:nvPr/>
        </p:nvSpPr>
        <p:spPr bwMode="gray">
          <a:xfrm>
            <a:off x="954031" y="974939"/>
            <a:ext cx="4248150" cy="647700"/>
          </a:xfrm>
          <a:prstGeom prst="roundRect">
            <a:avLst>
              <a:gd name="adj" fmla="val 16667"/>
            </a:avLst>
          </a:prstGeom>
          <a:solidFill>
            <a:srgbClr val="FFFFFF">
              <a:alpha val="89803"/>
            </a:srgbClr>
          </a:solidFill>
          <a:ln w="28575">
            <a:solidFill>
              <a:schemeClr val="accent1"/>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8" name="Text Box 38">
            <a:extLst>
              <a:ext uri="{FF2B5EF4-FFF2-40B4-BE49-F238E27FC236}">
                <a16:creationId xmlns:a16="http://schemas.microsoft.com/office/drawing/2014/main" id="{4561CE16-2A10-4128-8F69-1C3B29765A41}"/>
              </a:ext>
            </a:extLst>
          </p:cNvPr>
          <p:cNvSpPr txBox="1">
            <a:spLocks noChangeArrowheads="1"/>
          </p:cNvSpPr>
          <p:nvPr/>
        </p:nvSpPr>
        <p:spPr bwMode="gray">
          <a:xfrm>
            <a:off x="1098496" y="1000339"/>
            <a:ext cx="40798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sz="2800" b="1" dirty="0">
                <a:solidFill>
                  <a:srgbClr val="FF0000"/>
                </a:solidFill>
                <a:effectLst>
                  <a:outerShdw blurRad="38100" dist="38100" dir="2700000" algn="tl">
                    <a:srgbClr val="C0C0C0"/>
                  </a:outerShdw>
                </a:effectLst>
                <a:latin typeface="Arial" panose="020B0604020202020204" pitchFamily="34" charset="0"/>
                <a:cs typeface="Arial" panose="020B0604020202020204" pitchFamily="34" charset="0"/>
              </a:rPr>
              <a:t>三、算法的评价指标</a:t>
            </a:r>
          </a:p>
        </p:txBody>
      </p:sp>
      <p:sp>
        <p:nvSpPr>
          <p:cNvPr id="9" name="WordArt 4">
            <a:extLst>
              <a:ext uri="{FF2B5EF4-FFF2-40B4-BE49-F238E27FC236}">
                <a16:creationId xmlns:a16="http://schemas.microsoft.com/office/drawing/2014/main" id="{BAF367E9-359E-4548-BFC0-AEA5F1CC7104}"/>
              </a:ext>
            </a:extLst>
          </p:cNvPr>
          <p:cNvSpPr>
            <a:spLocks noChangeArrowheads="1" noChangeShapeType="1" noTextEdit="1"/>
          </p:cNvSpPr>
          <p:nvPr/>
        </p:nvSpPr>
        <p:spPr bwMode="auto">
          <a:xfrm>
            <a:off x="479376" y="129580"/>
            <a:ext cx="3888432"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2.2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作业的调度方式</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8707">
                                            <p:txEl>
                                              <p:pRg st="0" end="0"/>
                                            </p:txEl>
                                          </p:spTgt>
                                        </p:tgtEl>
                                        <p:attrNameLst>
                                          <p:attrName>style.visibility</p:attrName>
                                        </p:attrNameLst>
                                      </p:cBhvr>
                                      <p:to>
                                        <p:strVal val="visible"/>
                                      </p:to>
                                    </p:set>
                                    <p:animEffect transition="in" filter="wipe(left)">
                                      <p:cBhvr>
                                        <p:cTn id="7" dur="500"/>
                                        <p:tgtEl>
                                          <p:spTgt spid="32870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28707">
                                            <p:txEl>
                                              <p:pRg st="1" end="1"/>
                                            </p:txEl>
                                          </p:spTgt>
                                        </p:tgtEl>
                                        <p:attrNameLst>
                                          <p:attrName>style.visibility</p:attrName>
                                        </p:attrNameLst>
                                      </p:cBhvr>
                                      <p:to>
                                        <p:strVal val="visible"/>
                                      </p:to>
                                    </p:set>
                                    <p:animEffect transition="in" filter="wipe(left)">
                                      <p:cBhvr>
                                        <p:cTn id="11" dur="500"/>
                                        <p:tgtEl>
                                          <p:spTgt spid="328707">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28707">
                                            <p:txEl>
                                              <p:pRg st="2" end="2"/>
                                            </p:txEl>
                                          </p:spTgt>
                                        </p:tgtEl>
                                        <p:attrNameLst>
                                          <p:attrName>style.visibility</p:attrName>
                                        </p:attrNameLst>
                                      </p:cBhvr>
                                      <p:to>
                                        <p:strVal val="visible"/>
                                      </p:to>
                                    </p:set>
                                    <p:animEffect transition="in" filter="wipe(left)">
                                      <p:cBhvr>
                                        <p:cTn id="15" dur="500"/>
                                        <p:tgtEl>
                                          <p:spTgt spid="328707">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28707">
                                            <p:txEl>
                                              <p:pRg st="4" end="4"/>
                                            </p:txEl>
                                          </p:spTgt>
                                        </p:tgtEl>
                                        <p:attrNameLst>
                                          <p:attrName>style.visibility</p:attrName>
                                        </p:attrNameLst>
                                      </p:cBhvr>
                                      <p:to>
                                        <p:strVal val="visible"/>
                                      </p:to>
                                    </p:set>
                                    <p:animEffect transition="in" filter="wipe(left)">
                                      <p:cBhvr>
                                        <p:cTn id="19" dur="500"/>
                                        <p:tgtEl>
                                          <p:spTgt spid="328707">
                                            <p:txEl>
                                              <p:pRg st="4" end="4"/>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28708"/>
                                        </p:tgtEl>
                                        <p:attrNameLst>
                                          <p:attrName>style.visibility</p:attrName>
                                        </p:attrNameLst>
                                      </p:cBhvr>
                                      <p:to>
                                        <p:strVal val="visible"/>
                                      </p:to>
                                    </p:set>
                                    <p:animEffect transition="in" filter="wipe(left)">
                                      <p:cBhvr>
                                        <p:cTn id="23" dur="500"/>
                                        <p:tgtEl>
                                          <p:spTgt spid="328708"/>
                                        </p:tgtEl>
                                      </p:cBhvr>
                                    </p:animEffect>
                                  </p:childTnLst>
                                </p:cTn>
                              </p:par>
                            </p:childTnLst>
                          </p:cTn>
                        </p:par>
                        <p:par>
                          <p:cTn id="24" fill="hold">
                            <p:stCondLst>
                              <p:cond delay="2500"/>
                            </p:stCondLst>
                            <p:childTnLst>
                              <p:par>
                                <p:cTn id="25" presetID="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par>
                          <p:cTn id="29" fill="hold">
                            <p:stCondLst>
                              <p:cond delay="3000"/>
                            </p:stCondLst>
                            <p:childTnLst>
                              <p:par>
                                <p:cTn id="30" presetID="2" presetClass="entr" presetSubtype="4"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type="body" idx="1"/>
          </p:nvPr>
        </p:nvSpPr>
        <p:spPr bwMode="auto">
          <a:xfrm>
            <a:off x="1487488" y="1700808"/>
            <a:ext cx="10009112" cy="453705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40000"/>
              </a:spcBef>
              <a:buClr>
                <a:srgbClr val="FF6600"/>
              </a:buClr>
              <a:buFont typeface="Wingdings" panose="05000000000000000000" pitchFamily="2" charset="2"/>
              <a:buChar char="n"/>
            </a:pPr>
            <a:r>
              <a:rPr lang="zh-CN" altLang="en-US" sz="2400" dirty="0">
                <a:effectLst>
                  <a:outerShdw blurRad="38100" dist="38100" dir="2700000" algn="tl">
                    <a:srgbClr val="C0C0C0"/>
                  </a:outerShdw>
                </a:effectLst>
              </a:rPr>
              <a:t>作业调度算法是一个策略问题，有时很难做到兼顾所有因素，所以在进择算法时应着重考虑重要的因素，牺牲某些次要因素，以达到较好的性能。建议如下：</a:t>
            </a:r>
          </a:p>
          <a:p>
            <a:pPr lvl="2">
              <a:spcBef>
                <a:spcPct val="40000"/>
              </a:spcBef>
              <a:buClr>
                <a:srgbClr val="FF0000"/>
              </a:buClr>
              <a:buFont typeface="Wingdings" panose="05000000000000000000" pitchFamily="2" charset="2"/>
              <a:buChar char="Ø"/>
            </a:pPr>
            <a:r>
              <a:rPr lang="zh-CN" altLang="en-US" sz="2400" dirty="0"/>
              <a:t>选择的调度算法应与系统的整个设计目标一致。例如，批量处理系统、分时系统、实时系统各自强调的重点不同。</a:t>
            </a:r>
          </a:p>
          <a:p>
            <a:pPr lvl="2">
              <a:spcBef>
                <a:spcPct val="40000"/>
              </a:spcBef>
              <a:buClr>
                <a:srgbClr val="FF0000"/>
              </a:buClr>
              <a:buFont typeface="Wingdings" panose="05000000000000000000" pitchFamily="2" charset="2"/>
              <a:buChar char="Ø"/>
            </a:pPr>
            <a:r>
              <a:rPr lang="zh-CN" altLang="en-US" sz="2400" dirty="0"/>
              <a:t>注意系统资源的均衡使用，使“</a:t>
            </a:r>
            <a:r>
              <a:rPr lang="en-US" altLang="zh-CN" sz="2400" dirty="0"/>
              <a:t>I/O</a:t>
            </a:r>
            <a:r>
              <a:rPr lang="zh-CN" altLang="en-US" sz="2400" dirty="0"/>
              <a:t>繁忙”的作业和“</a:t>
            </a:r>
            <a:r>
              <a:rPr lang="en-US" altLang="zh-CN" sz="2400" dirty="0"/>
              <a:t>CPU</a:t>
            </a:r>
            <a:r>
              <a:rPr lang="zh-CN" altLang="en-US" sz="2400" dirty="0"/>
              <a:t>繁忙”的作业搭配起来执行。</a:t>
            </a:r>
          </a:p>
          <a:p>
            <a:pPr lvl="2">
              <a:spcBef>
                <a:spcPct val="40000"/>
              </a:spcBef>
              <a:buClr>
                <a:srgbClr val="FF0000"/>
              </a:buClr>
              <a:buFont typeface="Wingdings" panose="05000000000000000000" pitchFamily="2" charset="2"/>
              <a:buChar char="Ø"/>
            </a:pPr>
            <a:r>
              <a:rPr lang="zh-CN" altLang="en-US" sz="2400" dirty="0"/>
              <a:t>平衡系统和用户的要求。系统和用户的要求往往是矛盾的对立双方，确定算法时要尽量缓和双方的矛盾。如用户希望作业立即执行，但系统难以做到，则应保证作业在规定的截止时间内完成，设法缩短作业的平均周转时间。</a:t>
            </a:r>
          </a:p>
        </p:txBody>
      </p:sp>
      <p:sp>
        <p:nvSpPr>
          <p:cNvPr id="6" name="AutoShape 5">
            <a:extLst>
              <a:ext uri="{FF2B5EF4-FFF2-40B4-BE49-F238E27FC236}">
                <a16:creationId xmlns:a16="http://schemas.microsoft.com/office/drawing/2014/main" id="{17CAC3E8-C690-45F4-8160-A9C80DDDF2C3}"/>
              </a:ext>
            </a:extLst>
          </p:cNvPr>
          <p:cNvSpPr>
            <a:spLocks noChangeArrowheads="1"/>
          </p:cNvSpPr>
          <p:nvPr/>
        </p:nvSpPr>
        <p:spPr bwMode="gray">
          <a:xfrm>
            <a:off x="954031" y="974939"/>
            <a:ext cx="4248150" cy="647700"/>
          </a:xfrm>
          <a:prstGeom prst="roundRect">
            <a:avLst>
              <a:gd name="adj" fmla="val 16667"/>
            </a:avLst>
          </a:prstGeom>
          <a:solidFill>
            <a:srgbClr val="FFFFFF">
              <a:alpha val="89803"/>
            </a:srgbClr>
          </a:solidFill>
          <a:ln w="28575">
            <a:solidFill>
              <a:schemeClr val="accent1"/>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7" name="Text Box 38">
            <a:extLst>
              <a:ext uri="{FF2B5EF4-FFF2-40B4-BE49-F238E27FC236}">
                <a16:creationId xmlns:a16="http://schemas.microsoft.com/office/drawing/2014/main" id="{E6D5AC1B-2F5D-4233-AAD2-B6BD38F4B69D}"/>
              </a:ext>
            </a:extLst>
          </p:cNvPr>
          <p:cNvSpPr txBox="1">
            <a:spLocks noChangeArrowheads="1"/>
          </p:cNvSpPr>
          <p:nvPr/>
        </p:nvSpPr>
        <p:spPr bwMode="gray">
          <a:xfrm>
            <a:off x="1098496" y="1000339"/>
            <a:ext cx="4079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sz="2800" b="1" dirty="0">
                <a:solidFill>
                  <a:srgbClr val="FF0000"/>
                </a:solidFill>
                <a:effectLst>
                  <a:outerShdw blurRad="38100" dist="38100" dir="2700000" algn="tl">
                    <a:srgbClr val="C0C0C0"/>
                  </a:outerShdw>
                </a:effectLst>
                <a:latin typeface="Arial" panose="020B0604020202020204" pitchFamily="34" charset="0"/>
                <a:cs typeface="Arial" panose="020B0604020202020204" pitchFamily="34" charset="0"/>
              </a:rPr>
              <a:t>四、算法的选择策略</a:t>
            </a:r>
          </a:p>
        </p:txBody>
      </p:sp>
      <p:sp>
        <p:nvSpPr>
          <p:cNvPr id="8" name="WordArt 4">
            <a:extLst>
              <a:ext uri="{FF2B5EF4-FFF2-40B4-BE49-F238E27FC236}">
                <a16:creationId xmlns:a16="http://schemas.microsoft.com/office/drawing/2014/main" id="{C9E50312-D52D-4483-97E0-F6399F6EAA61}"/>
              </a:ext>
            </a:extLst>
          </p:cNvPr>
          <p:cNvSpPr>
            <a:spLocks noChangeArrowheads="1" noChangeShapeType="1" noTextEdit="1"/>
          </p:cNvSpPr>
          <p:nvPr/>
        </p:nvSpPr>
        <p:spPr bwMode="auto">
          <a:xfrm>
            <a:off x="479376" y="129580"/>
            <a:ext cx="3888432"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2.2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作业的调度方式</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animEffect transition="in" filter="wipe(left)">
                                      <p:cBhvr>
                                        <p:cTn id="7" dur="500"/>
                                        <p:tgtEl>
                                          <p:spTgt spid="33075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0755">
                                            <p:txEl>
                                              <p:pRg st="1" end="1"/>
                                            </p:txEl>
                                          </p:spTgt>
                                        </p:tgtEl>
                                        <p:attrNameLst>
                                          <p:attrName>style.visibility</p:attrName>
                                        </p:attrNameLst>
                                      </p:cBhvr>
                                      <p:to>
                                        <p:strVal val="visible"/>
                                      </p:to>
                                    </p:set>
                                    <p:animEffect transition="in" filter="wipe(left)">
                                      <p:cBhvr>
                                        <p:cTn id="11" dur="500"/>
                                        <p:tgtEl>
                                          <p:spTgt spid="33075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30755">
                                            <p:txEl>
                                              <p:pRg st="2" end="2"/>
                                            </p:txEl>
                                          </p:spTgt>
                                        </p:tgtEl>
                                        <p:attrNameLst>
                                          <p:attrName>style.visibility</p:attrName>
                                        </p:attrNameLst>
                                      </p:cBhvr>
                                      <p:to>
                                        <p:strVal val="visible"/>
                                      </p:to>
                                    </p:set>
                                    <p:animEffect transition="in" filter="wipe(left)">
                                      <p:cBhvr>
                                        <p:cTn id="15" dur="500"/>
                                        <p:tgtEl>
                                          <p:spTgt spid="330755">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30755">
                                            <p:txEl>
                                              <p:pRg st="3" end="3"/>
                                            </p:txEl>
                                          </p:spTgt>
                                        </p:tgtEl>
                                        <p:attrNameLst>
                                          <p:attrName>style.visibility</p:attrName>
                                        </p:attrNameLst>
                                      </p:cBhvr>
                                      <p:to>
                                        <p:strVal val="visible"/>
                                      </p:to>
                                    </p:set>
                                    <p:animEffect transition="in" filter="wipe(left)">
                                      <p:cBhvr>
                                        <p:cTn id="19" dur="500"/>
                                        <p:tgtEl>
                                          <p:spTgt spid="330755">
                                            <p:txEl>
                                              <p:pRg st="3" end="3"/>
                                            </p:txEl>
                                          </p:spTgt>
                                        </p:tgtEl>
                                      </p:cBhvr>
                                    </p:animEffect>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7" name="Rectangle 3"/>
          <p:cNvSpPr>
            <a:spLocks noGrp="1" noChangeArrowheads="1"/>
          </p:cNvSpPr>
          <p:nvPr>
            <p:ph type="body" idx="1"/>
          </p:nvPr>
        </p:nvSpPr>
        <p:spPr bwMode="auto">
          <a:xfrm>
            <a:off x="1098496" y="1648039"/>
            <a:ext cx="8569325" cy="39227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1">
              <a:lnSpc>
                <a:spcPct val="135000"/>
              </a:lnSpc>
              <a:buClr>
                <a:srgbClr val="FF6600"/>
              </a:buClr>
              <a:buFont typeface="Wingdings" panose="05000000000000000000" pitchFamily="2" charset="2"/>
              <a:buChar char="n"/>
            </a:pPr>
            <a:r>
              <a:rPr lang="zh-CN" altLang="en-US" dirty="0">
                <a:effectLst>
                  <a:outerShdw blurRad="38100" dist="38100" dir="2700000" algn="tl">
                    <a:srgbClr val="C0C0C0"/>
                  </a:outerShdw>
                </a:effectLst>
              </a:rPr>
              <a:t>单道程序环境下作业调度的性能</a:t>
            </a:r>
          </a:p>
          <a:p>
            <a:pPr lvl="1">
              <a:lnSpc>
                <a:spcPct val="135000"/>
              </a:lnSpc>
              <a:buFontTx/>
              <a:buNone/>
            </a:pPr>
            <a:r>
              <a:rPr lang="zh-CN" altLang="en-US" dirty="0"/>
              <a:t>	假设有</a:t>
            </a:r>
            <a:r>
              <a:rPr lang="en-US" altLang="zh-CN" dirty="0"/>
              <a:t>4</a:t>
            </a:r>
            <a:r>
              <a:rPr lang="zh-CN" altLang="en-US" dirty="0"/>
              <a:t>个作业，提交时刻、执行时间分别如下：</a:t>
            </a:r>
          </a:p>
          <a:p>
            <a:pPr lvl="1">
              <a:lnSpc>
                <a:spcPct val="135000"/>
              </a:lnSpc>
              <a:buFontTx/>
              <a:buNone/>
            </a:pPr>
            <a:r>
              <a:rPr lang="zh-CN" altLang="en-US" dirty="0"/>
              <a:t>	</a:t>
            </a:r>
          </a:p>
          <a:p>
            <a:pPr lvl="1">
              <a:buFontTx/>
              <a:buNone/>
            </a:pPr>
            <a:endParaRPr lang="en-US" altLang="zh-CN" dirty="0"/>
          </a:p>
        </p:txBody>
      </p:sp>
      <p:pic>
        <p:nvPicPr>
          <p:cNvPr id="333828" name="Picture 4"/>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1991544" y="3135538"/>
            <a:ext cx="8712968" cy="2480845"/>
          </a:xfrm>
          <a:prstGeom prst="rect">
            <a:avLst/>
          </a:prstGeom>
          <a:gradFill rotWithShape="0">
            <a:gsLst>
              <a:gs pos="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5">
            <a:extLst>
              <a:ext uri="{FF2B5EF4-FFF2-40B4-BE49-F238E27FC236}">
                <a16:creationId xmlns:a16="http://schemas.microsoft.com/office/drawing/2014/main" id="{51CE200D-8F61-4607-8A3A-48A310BBCB62}"/>
              </a:ext>
            </a:extLst>
          </p:cNvPr>
          <p:cNvSpPr>
            <a:spLocks noChangeArrowheads="1"/>
          </p:cNvSpPr>
          <p:nvPr/>
        </p:nvSpPr>
        <p:spPr bwMode="gray">
          <a:xfrm>
            <a:off x="954031" y="974939"/>
            <a:ext cx="4248150" cy="647700"/>
          </a:xfrm>
          <a:prstGeom prst="roundRect">
            <a:avLst>
              <a:gd name="adj" fmla="val 16667"/>
            </a:avLst>
          </a:prstGeom>
          <a:solidFill>
            <a:srgbClr val="FFFFFF">
              <a:alpha val="89803"/>
            </a:srgbClr>
          </a:solidFill>
          <a:ln w="28575">
            <a:solidFill>
              <a:schemeClr val="accent1"/>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8" name="Text Box 38">
            <a:extLst>
              <a:ext uri="{FF2B5EF4-FFF2-40B4-BE49-F238E27FC236}">
                <a16:creationId xmlns:a16="http://schemas.microsoft.com/office/drawing/2014/main" id="{5D76F21B-0B9F-4E1D-B340-20230C5B8D52}"/>
              </a:ext>
            </a:extLst>
          </p:cNvPr>
          <p:cNvSpPr txBox="1">
            <a:spLocks noChangeArrowheads="1"/>
          </p:cNvSpPr>
          <p:nvPr/>
        </p:nvSpPr>
        <p:spPr bwMode="gray">
          <a:xfrm>
            <a:off x="1098496" y="1000339"/>
            <a:ext cx="4079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sz="2800" b="1" dirty="0">
                <a:solidFill>
                  <a:srgbClr val="FF0000"/>
                </a:solidFill>
                <a:effectLst>
                  <a:outerShdw blurRad="38100" dist="38100" dir="2700000" algn="tl">
                    <a:srgbClr val="C0C0C0"/>
                  </a:outerShdw>
                </a:effectLst>
                <a:latin typeface="Arial" panose="020B0604020202020204" pitchFamily="34" charset="0"/>
                <a:cs typeface="Arial" panose="020B0604020202020204" pitchFamily="34" charset="0"/>
              </a:rPr>
              <a:t>五、算法的性能分析</a:t>
            </a:r>
          </a:p>
        </p:txBody>
      </p:sp>
      <p:sp>
        <p:nvSpPr>
          <p:cNvPr id="9" name="WordArt 4">
            <a:extLst>
              <a:ext uri="{FF2B5EF4-FFF2-40B4-BE49-F238E27FC236}">
                <a16:creationId xmlns:a16="http://schemas.microsoft.com/office/drawing/2014/main" id="{C0ABC6AE-5078-43DB-97C7-6D914EDED161}"/>
              </a:ext>
            </a:extLst>
          </p:cNvPr>
          <p:cNvSpPr>
            <a:spLocks noChangeArrowheads="1" noChangeShapeType="1" noTextEdit="1"/>
          </p:cNvSpPr>
          <p:nvPr/>
        </p:nvSpPr>
        <p:spPr bwMode="auto">
          <a:xfrm>
            <a:off x="479376" y="129580"/>
            <a:ext cx="3888432"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2.2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作业的调度方式</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33827">
                                            <p:txEl>
                                              <p:pRg st="0" end="0"/>
                                            </p:txEl>
                                          </p:spTgt>
                                        </p:tgtEl>
                                        <p:attrNameLst>
                                          <p:attrName>style.visibility</p:attrName>
                                        </p:attrNameLst>
                                      </p:cBhvr>
                                      <p:to>
                                        <p:strVal val="visible"/>
                                      </p:to>
                                    </p:set>
                                    <p:anim calcmode="lin" valueType="num">
                                      <p:cBhvr additive="base">
                                        <p:cTn id="7" dur="500" fill="hold"/>
                                        <p:tgtEl>
                                          <p:spTgt spid="3338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382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333827">
                                            <p:txEl>
                                              <p:pRg st="1" end="1"/>
                                            </p:txEl>
                                          </p:spTgt>
                                        </p:tgtEl>
                                        <p:attrNameLst>
                                          <p:attrName>style.visibility</p:attrName>
                                        </p:attrNameLst>
                                      </p:cBhvr>
                                      <p:to>
                                        <p:strVal val="visible"/>
                                      </p:to>
                                    </p:set>
                                    <p:animEffect transition="in" filter="wipe(left)">
                                      <p:cBhvr>
                                        <p:cTn id="12" dur="500"/>
                                        <p:tgtEl>
                                          <p:spTgt spid="333827">
                                            <p:txEl>
                                              <p:pRg st="1" end="1"/>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33828"/>
                                        </p:tgtEl>
                                        <p:attrNameLst>
                                          <p:attrName>style.visibility</p:attrName>
                                        </p:attrNameLst>
                                      </p:cBhvr>
                                      <p:to>
                                        <p:strVal val="visible"/>
                                      </p:to>
                                    </p:set>
                                    <p:animEffect transition="in" filter="wipe(left)">
                                      <p:cBhvr>
                                        <p:cTn id="16" dur="500"/>
                                        <p:tgtEl>
                                          <p:spTgt spid="333828"/>
                                        </p:tgtEl>
                                      </p:cBhvr>
                                    </p:animEffect>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3"/>
          <p:cNvSpPr>
            <a:spLocks noGrp="1" noChangeArrowheads="1"/>
          </p:cNvSpPr>
          <p:nvPr>
            <p:ph type="body" idx="1"/>
          </p:nvPr>
        </p:nvSpPr>
        <p:spPr bwMode="auto">
          <a:xfrm>
            <a:off x="695400" y="1844824"/>
            <a:ext cx="4679950" cy="5111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914400" lvl="1" indent="-457200">
              <a:lnSpc>
                <a:spcPct val="90000"/>
              </a:lnSpc>
              <a:buFontTx/>
              <a:buAutoNum type="alphaLcParenR"/>
            </a:pPr>
            <a:r>
              <a:rPr lang="zh-CN" altLang="en-US" dirty="0">
                <a:solidFill>
                  <a:srgbClr val="FF0000"/>
                </a:solidFill>
                <a:effectLst>
                  <a:outerShdw blurRad="38100" dist="38100" dir="2700000" algn="tl">
                    <a:srgbClr val="C0C0C0"/>
                  </a:outerShdw>
                </a:effectLst>
              </a:rPr>
              <a:t>先来先服务调度算法</a:t>
            </a:r>
          </a:p>
        </p:txBody>
      </p:sp>
      <p:pic>
        <p:nvPicPr>
          <p:cNvPr id="334852" name="Picture 4"/>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1703390" y="2564904"/>
            <a:ext cx="9865218" cy="321529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4853" name="Rectangle 5"/>
          <p:cNvSpPr>
            <a:spLocks noChangeArrowheads="1"/>
          </p:cNvSpPr>
          <p:nvPr/>
        </p:nvSpPr>
        <p:spPr bwMode="auto">
          <a:xfrm>
            <a:off x="839416" y="1012824"/>
            <a:ext cx="4771390" cy="460375"/>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pPr>
              <a:buClr>
                <a:srgbClr val="FF6600"/>
              </a:buClr>
              <a:buFont typeface="Wingdings" panose="05000000000000000000" pitchFamily="2" charset="2"/>
              <a:buChar char="n"/>
            </a:pPr>
            <a:r>
              <a:rPr kumimoji="0" lang="en-US" altLang="zh-CN" b="1" dirty="0">
                <a:solidFill>
                  <a:srgbClr val="000000"/>
                </a:solidFill>
                <a:effectLst>
                  <a:outerShdw blurRad="38100" dist="38100" dir="2700000" algn="tl">
                    <a:srgbClr val="C0C0C0"/>
                  </a:outerShdw>
                </a:effectLst>
              </a:rPr>
              <a:t> </a:t>
            </a:r>
            <a:r>
              <a:rPr kumimoji="0" lang="zh-CN" altLang="en-US" b="1" dirty="0">
                <a:solidFill>
                  <a:srgbClr val="000000"/>
                </a:solidFill>
                <a:effectLst>
                  <a:outerShdw blurRad="38100" dist="38100" dir="2700000" algn="tl">
                    <a:srgbClr val="C0C0C0"/>
                  </a:outerShdw>
                </a:effectLst>
              </a:rPr>
              <a:t>单道程序环境下作业调度的性能</a:t>
            </a:r>
          </a:p>
        </p:txBody>
      </p:sp>
      <p:sp>
        <p:nvSpPr>
          <p:cNvPr id="7" name="WordArt 4">
            <a:extLst>
              <a:ext uri="{FF2B5EF4-FFF2-40B4-BE49-F238E27FC236}">
                <a16:creationId xmlns:a16="http://schemas.microsoft.com/office/drawing/2014/main" id="{225420EF-F0AF-421E-955A-EA400B373483}"/>
              </a:ext>
            </a:extLst>
          </p:cNvPr>
          <p:cNvSpPr>
            <a:spLocks noChangeArrowheads="1" noChangeShapeType="1" noTextEdit="1"/>
          </p:cNvSpPr>
          <p:nvPr/>
        </p:nvSpPr>
        <p:spPr bwMode="auto">
          <a:xfrm>
            <a:off x="479376" y="129580"/>
            <a:ext cx="3888432"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2.2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作业的调度方式</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4853"/>
                                        </p:tgtEl>
                                        <p:attrNameLst>
                                          <p:attrName>style.visibility</p:attrName>
                                        </p:attrNameLst>
                                      </p:cBhvr>
                                      <p:to>
                                        <p:strVal val="visible"/>
                                      </p:to>
                                    </p:set>
                                    <p:anim calcmode="lin" valueType="num">
                                      <p:cBhvr additive="base">
                                        <p:cTn id="7" dur="500" fill="hold"/>
                                        <p:tgtEl>
                                          <p:spTgt spid="334853"/>
                                        </p:tgtEl>
                                        <p:attrNameLst>
                                          <p:attrName>ppt_x</p:attrName>
                                        </p:attrNameLst>
                                      </p:cBhvr>
                                      <p:tavLst>
                                        <p:tav tm="0">
                                          <p:val>
                                            <p:strVal val="#ppt_x"/>
                                          </p:val>
                                        </p:tav>
                                        <p:tav tm="100000">
                                          <p:val>
                                            <p:strVal val="#ppt_x"/>
                                          </p:val>
                                        </p:tav>
                                      </p:tavLst>
                                    </p:anim>
                                    <p:anim calcmode="lin" valueType="num">
                                      <p:cBhvr additive="base">
                                        <p:cTn id="8" dur="500" fill="hold"/>
                                        <p:tgtEl>
                                          <p:spTgt spid="33485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34851">
                                            <p:bg/>
                                          </p:spTgt>
                                        </p:tgtEl>
                                        <p:attrNameLst>
                                          <p:attrName>style.visibility</p:attrName>
                                        </p:attrNameLst>
                                      </p:cBhvr>
                                      <p:to>
                                        <p:strVal val="visible"/>
                                      </p:to>
                                    </p:set>
                                    <p:anim calcmode="lin" valueType="num">
                                      <p:cBhvr additive="base">
                                        <p:cTn id="12" dur="500" fill="hold"/>
                                        <p:tgtEl>
                                          <p:spTgt spid="334851">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334851">
                                            <p:bg/>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34851">
                                            <p:txEl>
                                              <p:pRg st="0" end="0"/>
                                            </p:txEl>
                                          </p:spTgt>
                                        </p:tgtEl>
                                        <p:attrNameLst>
                                          <p:attrName>style.visibility</p:attrName>
                                        </p:attrNameLst>
                                      </p:cBhvr>
                                      <p:to>
                                        <p:strVal val="visible"/>
                                      </p:to>
                                    </p:set>
                                    <p:anim calcmode="lin" valueType="num">
                                      <p:cBhvr additive="base">
                                        <p:cTn id="16" dur="500" fill="hold"/>
                                        <p:tgtEl>
                                          <p:spTgt spid="334851">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34851">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334852"/>
                                        </p:tgtEl>
                                        <p:attrNameLst>
                                          <p:attrName>style.visibility</p:attrName>
                                        </p:attrNameLst>
                                      </p:cBhvr>
                                      <p:to>
                                        <p:strVal val="visible"/>
                                      </p:to>
                                    </p:set>
                                    <p:anim calcmode="lin" valueType="num">
                                      <p:cBhvr additive="base">
                                        <p:cTn id="21" dur="500" fill="hold"/>
                                        <p:tgtEl>
                                          <p:spTgt spid="334852"/>
                                        </p:tgtEl>
                                        <p:attrNameLst>
                                          <p:attrName>ppt_x</p:attrName>
                                        </p:attrNameLst>
                                      </p:cBhvr>
                                      <p:tavLst>
                                        <p:tav tm="0">
                                          <p:val>
                                            <p:strVal val="#ppt_x"/>
                                          </p:val>
                                        </p:tav>
                                        <p:tav tm="100000">
                                          <p:val>
                                            <p:strVal val="#ppt_x"/>
                                          </p:val>
                                        </p:tav>
                                      </p:tavLst>
                                    </p:anim>
                                    <p:anim calcmode="lin" valueType="num">
                                      <p:cBhvr additive="base">
                                        <p:cTn id="22" dur="500" fill="hold"/>
                                        <p:tgtEl>
                                          <p:spTgt spid="3348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1" grpId="0" build="p" animBg="1"/>
      <p:bldP spid="334853"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5876" name="Picture 4"/>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1559496" y="2488033"/>
            <a:ext cx="10081120" cy="3404770"/>
          </a:xfrm>
          <a:prstGeom prst="rect">
            <a:avLst/>
          </a:prstGeom>
          <a:gradFill rotWithShape="0">
            <a:gsLst>
              <a:gs pos="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5878" name="Rectangle 6"/>
          <p:cNvSpPr>
            <a:spLocks noChangeArrowheads="1"/>
          </p:cNvSpPr>
          <p:nvPr/>
        </p:nvSpPr>
        <p:spPr bwMode="gray">
          <a:xfrm>
            <a:off x="843069" y="1663699"/>
            <a:ext cx="47529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lgn="l">
              <a:spcBef>
                <a:spcPct val="20000"/>
              </a:spcBef>
              <a:buChar char="•"/>
              <a:defRPr sz="2800" b="1">
                <a:solidFill>
                  <a:srgbClr val="000000"/>
                </a:solidFill>
                <a:latin typeface="Arial" panose="020B0604020202020204" pitchFamily="34" charset="0"/>
                <a:ea typeface="宋体" panose="02010600030101010101" pitchFamily="2" charset="-122"/>
              </a:defRPr>
            </a:lvl1pPr>
            <a:lvl2pPr marL="914400" indent="-457200" algn="l">
              <a:spcBef>
                <a:spcPct val="20000"/>
              </a:spcBef>
              <a:buChar char="–"/>
              <a:defRPr sz="2400" b="1">
                <a:solidFill>
                  <a:srgbClr val="000000"/>
                </a:solidFill>
                <a:latin typeface="Arial" panose="020B0604020202020204" pitchFamily="34" charset="0"/>
                <a:ea typeface="宋体" panose="02010600030101010101" pitchFamily="2" charset="-122"/>
              </a:defRPr>
            </a:lvl2pPr>
            <a:lvl3pPr marL="1295400" indent="-381000" algn="l">
              <a:spcBef>
                <a:spcPct val="20000"/>
              </a:spcBef>
              <a:buChar char="•"/>
              <a:defRPr sz="2000" b="1">
                <a:solidFill>
                  <a:srgbClr val="000000"/>
                </a:solidFill>
                <a:latin typeface="Arial" panose="020B0604020202020204" pitchFamily="34" charset="0"/>
                <a:ea typeface="宋体" panose="02010600030101010101" pitchFamily="2" charset="-122"/>
              </a:defRPr>
            </a:lvl3pPr>
            <a:lvl4pPr marL="1752600" indent="-381000" algn="l">
              <a:spcBef>
                <a:spcPct val="20000"/>
              </a:spcBef>
              <a:buChar char="–"/>
              <a:defRPr sz="2000" b="1">
                <a:solidFill>
                  <a:srgbClr val="000000"/>
                </a:solidFill>
                <a:latin typeface="Arial" panose="020B0604020202020204" pitchFamily="34" charset="0"/>
                <a:ea typeface="宋体" panose="02010600030101010101" pitchFamily="2" charset="-122"/>
              </a:defRPr>
            </a:lvl4pPr>
            <a:lvl5pPr marL="2209800" indent="-381000" algn="l">
              <a:spcBef>
                <a:spcPct val="20000"/>
              </a:spcBef>
              <a:buChar char="»"/>
              <a:defRPr sz="2000" b="1">
                <a:solidFill>
                  <a:srgbClr val="000000"/>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har char="»"/>
              <a:defRPr sz="2000" b="1">
                <a:solidFill>
                  <a:srgbClr val="000000"/>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har char="»"/>
              <a:defRPr sz="2000" b="1">
                <a:solidFill>
                  <a:srgbClr val="000000"/>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har char="»"/>
              <a:defRPr sz="2000" b="1">
                <a:solidFill>
                  <a:srgbClr val="000000"/>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har char="»"/>
              <a:defRPr sz="2000" b="1">
                <a:solidFill>
                  <a:srgbClr val="000000"/>
                </a:solidFill>
                <a:latin typeface="Arial" panose="020B0604020202020204" pitchFamily="34" charset="0"/>
                <a:ea typeface="宋体" panose="02010600030101010101" pitchFamily="2" charset="-122"/>
              </a:defRPr>
            </a:lvl9pPr>
          </a:lstStyle>
          <a:p>
            <a:pPr lvl="1">
              <a:buFontTx/>
              <a:buAutoNum type="alphaLcParenR" startAt="2"/>
            </a:pPr>
            <a:r>
              <a:rPr kumimoji="0" lang="zh-CN" altLang="en-US" dirty="0">
                <a:solidFill>
                  <a:srgbClr val="FF0000"/>
                </a:solidFill>
                <a:effectLst>
                  <a:outerShdw blurRad="38100" dist="38100" dir="2700000" algn="tl">
                    <a:srgbClr val="C0C0C0"/>
                  </a:outerShdw>
                </a:effectLst>
              </a:rPr>
              <a:t>最短作业优先调度算法</a:t>
            </a:r>
          </a:p>
        </p:txBody>
      </p:sp>
      <p:sp>
        <p:nvSpPr>
          <p:cNvPr id="335879" name="Rectangle 7"/>
          <p:cNvSpPr>
            <a:spLocks noChangeArrowheads="1"/>
          </p:cNvSpPr>
          <p:nvPr/>
        </p:nvSpPr>
        <p:spPr bwMode="auto">
          <a:xfrm>
            <a:off x="839416" y="965197"/>
            <a:ext cx="4771390" cy="460375"/>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pPr>
              <a:buClr>
                <a:srgbClr val="FF6600"/>
              </a:buClr>
              <a:buFont typeface="Wingdings" panose="05000000000000000000" pitchFamily="2" charset="2"/>
              <a:buChar char="n"/>
            </a:pPr>
            <a:r>
              <a:rPr kumimoji="0" lang="en-US" altLang="zh-CN" b="1">
                <a:solidFill>
                  <a:srgbClr val="000000"/>
                </a:solidFill>
                <a:effectLst>
                  <a:outerShdw blurRad="38100" dist="38100" dir="2700000" algn="tl">
                    <a:srgbClr val="C0C0C0"/>
                  </a:outerShdw>
                </a:effectLst>
              </a:rPr>
              <a:t> </a:t>
            </a:r>
            <a:r>
              <a:rPr kumimoji="0" lang="zh-CN" altLang="en-US" b="1">
                <a:solidFill>
                  <a:srgbClr val="000000"/>
                </a:solidFill>
                <a:effectLst>
                  <a:outerShdw blurRad="38100" dist="38100" dir="2700000" algn="tl">
                    <a:srgbClr val="C0C0C0"/>
                  </a:outerShdw>
                </a:effectLst>
              </a:rPr>
              <a:t>单道程序环境下作业调度的性能</a:t>
            </a:r>
          </a:p>
        </p:txBody>
      </p:sp>
      <p:sp>
        <p:nvSpPr>
          <p:cNvPr id="7" name="WordArt 4">
            <a:extLst>
              <a:ext uri="{FF2B5EF4-FFF2-40B4-BE49-F238E27FC236}">
                <a16:creationId xmlns:a16="http://schemas.microsoft.com/office/drawing/2014/main" id="{09B5C620-23D1-4AD7-8545-FAEDD9B329A4}"/>
              </a:ext>
            </a:extLst>
          </p:cNvPr>
          <p:cNvSpPr>
            <a:spLocks noChangeArrowheads="1" noChangeShapeType="1" noTextEdit="1"/>
          </p:cNvSpPr>
          <p:nvPr/>
        </p:nvSpPr>
        <p:spPr bwMode="auto">
          <a:xfrm>
            <a:off x="479376" y="129580"/>
            <a:ext cx="3888432"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2.2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作业的调度方式</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5879"/>
                                        </p:tgtEl>
                                        <p:attrNameLst>
                                          <p:attrName>style.visibility</p:attrName>
                                        </p:attrNameLst>
                                      </p:cBhvr>
                                      <p:to>
                                        <p:strVal val="visible"/>
                                      </p:to>
                                    </p:set>
                                    <p:anim calcmode="lin" valueType="num">
                                      <p:cBhvr additive="base">
                                        <p:cTn id="7" dur="500" fill="hold"/>
                                        <p:tgtEl>
                                          <p:spTgt spid="335879"/>
                                        </p:tgtEl>
                                        <p:attrNameLst>
                                          <p:attrName>ppt_x</p:attrName>
                                        </p:attrNameLst>
                                      </p:cBhvr>
                                      <p:tavLst>
                                        <p:tav tm="0">
                                          <p:val>
                                            <p:strVal val="#ppt_x"/>
                                          </p:val>
                                        </p:tav>
                                        <p:tav tm="100000">
                                          <p:val>
                                            <p:strVal val="#ppt_x"/>
                                          </p:val>
                                        </p:tav>
                                      </p:tavLst>
                                    </p:anim>
                                    <p:anim calcmode="lin" valueType="num">
                                      <p:cBhvr additive="base">
                                        <p:cTn id="8" dur="500" fill="hold"/>
                                        <p:tgtEl>
                                          <p:spTgt spid="33587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35878"/>
                                        </p:tgtEl>
                                        <p:attrNameLst>
                                          <p:attrName>style.visibility</p:attrName>
                                        </p:attrNameLst>
                                      </p:cBhvr>
                                      <p:to>
                                        <p:strVal val="visible"/>
                                      </p:to>
                                    </p:set>
                                    <p:anim calcmode="lin" valueType="num">
                                      <p:cBhvr additive="base">
                                        <p:cTn id="12" dur="500" fill="hold"/>
                                        <p:tgtEl>
                                          <p:spTgt spid="335878"/>
                                        </p:tgtEl>
                                        <p:attrNameLst>
                                          <p:attrName>ppt_x</p:attrName>
                                        </p:attrNameLst>
                                      </p:cBhvr>
                                      <p:tavLst>
                                        <p:tav tm="0">
                                          <p:val>
                                            <p:strVal val="#ppt_x"/>
                                          </p:val>
                                        </p:tav>
                                        <p:tav tm="100000">
                                          <p:val>
                                            <p:strVal val="#ppt_x"/>
                                          </p:val>
                                        </p:tav>
                                      </p:tavLst>
                                    </p:anim>
                                    <p:anim calcmode="lin" valueType="num">
                                      <p:cBhvr additive="base">
                                        <p:cTn id="13" dur="500" fill="hold"/>
                                        <p:tgtEl>
                                          <p:spTgt spid="33587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35876"/>
                                        </p:tgtEl>
                                        <p:attrNameLst>
                                          <p:attrName>style.visibility</p:attrName>
                                        </p:attrNameLst>
                                      </p:cBhvr>
                                      <p:to>
                                        <p:strVal val="visible"/>
                                      </p:to>
                                    </p:set>
                                    <p:anim calcmode="lin" valueType="num">
                                      <p:cBhvr additive="base">
                                        <p:cTn id="17" dur="500" fill="hold"/>
                                        <p:tgtEl>
                                          <p:spTgt spid="335876"/>
                                        </p:tgtEl>
                                        <p:attrNameLst>
                                          <p:attrName>ppt_x</p:attrName>
                                        </p:attrNameLst>
                                      </p:cBhvr>
                                      <p:tavLst>
                                        <p:tav tm="0">
                                          <p:val>
                                            <p:strVal val="#ppt_x"/>
                                          </p:val>
                                        </p:tav>
                                        <p:tav tm="100000">
                                          <p:val>
                                            <p:strVal val="#ppt_x"/>
                                          </p:val>
                                        </p:tav>
                                      </p:tavLst>
                                    </p:anim>
                                    <p:anim calcmode="lin" valueType="num">
                                      <p:cBhvr additive="base">
                                        <p:cTn id="18" dur="500" fill="hold"/>
                                        <p:tgtEl>
                                          <p:spTgt spid="3358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8" grpId="0"/>
      <p:bldP spid="335879"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6900" name="Picture 4"/>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1631504" y="2047811"/>
            <a:ext cx="9854367" cy="3203046"/>
          </a:xfrm>
          <a:prstGeom prst="rect">
            <a:avLst/>
          </a:prstGeom>
          <a:gradFill rotWithShape="0">
            <a:gsLst>
              <a:gs pos="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6902" name="Rectangle 6"/>
          <p:cNvSpPr>
            <a:spLocks noChangeArrowheads="1"/>
          </p:cNvSpPr>
          <p:nvPr/>
        </p:nvSpPr>
        <p:spPr bwMode="gray">
          <a:xfrm>
            <a:off x="843069" y="1442971"/>
            <a:ext cx="47529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lgn="l">
              <a:spcBef>
                <a:spcPct val="20000"/>
              </a:spcBef>
              <a:buChar char="•"/>
              <a:defRPr sz="2800" b="1">
                <a:solidFill>
                  <a:srgbClr val="000000"/>
                </a:solidFill>
                <a:latin typeface="Arial" panose="020B0604020202020204" pitchFamily="34" charset="0"/>
                <a:ea typeface="宋体" panose="02010600030101010101" pitchFamily="2" charset="-122"/>
              </a:defRPr>
            </a:lvl1pPr>
            <a:lvl2pPr marL="914400" indent="-457200" algn="l">
              <a:spcBef>
                <a:spcPct val="20000"/>
              </a:spcBef>
              <a:buChar char="–"/>
              <a:defRPr sz="2400" b="1">
                <a:solidFill>
                  <a:srgbClr val="000000"/>
                </a:solidFill>
                <a:latin typeface="Arial" panose="020B0604020202020204" pitchFamily="34" charset="0"/>
                <a:ea typeface="宋体" panose="02010600030101010101" pitchFamily="2" charset="-122"/>
              </a:defRPr>
            </a:lvl2pPr>
            <a:lvl3pPr marL="1295400" indent="-381000" algn="l">
              <a:spcBef>
                <a:spcPct val="20000"/>
              </a:spcBef>
              <a:buChar char="•"/>
              <a:defRPr sz="2000" b="1">
                <a:solidFill>
                  <a:srgbClr val="000000"/>
                </a:solidFill>
                <a:latin typeface="Arial" panose="020B0604020202020204" pitchFamily="34" charset="0"/>
                <a:ea typeface="宋体" panose="02010600030101010101" pitchFamily="2" charset="-122"/>
              </a:defRPr>
            </a:lvl3pPr>
            <a:lvl4pPr marL="1752600" indent="-381000" algn="l">
              <a:spcBef>
                <a:spcPct val="20000"/>
              </a:spcBef>
              <a:buChar char="–"/>
              <a:defRPr sz="2000" b="1">
                <a:solidFill>
                  <a:srgbClr val="000000"/>
                </a:solidFill>
                <a:latin typeface="Arial" panose="020B0604020202020204" pitchFamily="34" charset="0"/>
                <a:ea typeface="宋体" panose="02010600030101010101" pitchFamily="2" charset="-122"/>
              </a:defRPr>
            </a:lvl4pPr>
            <a:lvl5pPr marL="2209800" indent="-381000" algn="l">
              <a:spcBef>
                <a:spcPct val="20000"/>
              </a:spcBef>
              <a:buChar char="»"/>
              <a:defRPr sz="2000" b="1">
                <a:solidFill>
                  <a:srgbClr val="000000"/>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har char="»"/>
              <a:defRPr sz="2000" b="1">
                <a:solidFill>
                  <a:srgbClr val="000000"/>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har char="»"/>
              <a:defRPr sz="2000" b="1">
                <a:solidFill>
                  <a:srgbClr val="000000"/>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har char="»"/>
              <a:defRPr sz="2000" b="1">
                <a:solidFill>
                  <a:srgbClr val="000000"/>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har char="»"/>
              <a:defRPr sz="2000" b="1">
                <a:solidFill>
                  <a:srgbClr val="000000"/>
                </a:solidFill>
                <a:latin typeface="Arial" panose="020B0604020202020204" pitchFamily="34" charset="0"/>
                <a:ea typeface="宋体" panose="02010600030101010101" pitchFamily="2" charset="-122"/>
              </a:defRPr>
            </a:lvl9pPr>
          </a:lstStyle>
          <a:p>
            <a:pPr lvl="1">
              <a:buFontTx/>
              <a:buAutoNum type="alphaLcParenR" startAt="3"/>
            </a:pPr>
            <a:r>
              <a:rPr kumimoji="0" lang="zh-CN" altLang="en-US" dirty="0">
                <a:solidFill>
                  <a:srgbClr val="FF0000"/>
                </a:solidFill>
                <a:effectLst>
                  <a:outerShdw blurRad="38100" dist="38100" dir="2700000" algn="tl">
                    <a:srgbClr val="C0C0C0"/>
                  </a:outerShdw>
                </a:effectLst>
              </a:rPr>
              <a:t>响应比高者优先算法</a:t>
            </a:r>
          </a:p>
        </p:txBody>
      </p:sp>
      <p:sp>
        <p:nvSpPr>
          <p:cNvPr id="336903" name="Rectangle 7"/>
          <p:cNvSpPr>
            <a:spLocks noChangeArrowheads="1"/>
          </p:cNvSpPr>
          <p:nvPr/>
        </p:nvSpPr>
        <p:spPr bwMode="auto">
          <a:xfrm>
            <a:off x="839416" y="888931"/>
            <a:ext cx="4771390" cy="460375"/>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pPr>
              <a:buClr>
                <a:srgbClr val="FF6600"/>
              </a:buClr>
              <a:buFont typeface="Wingdings" panose="05000000000000000000" pitchFamily="2" charset="2"/>
              <a:buChar char="n"/>
            </a:pPr>
            <a:r>
              <a:rPr kumimoji="0" lang="en-US" altLang="zh-CN" b="1">
                <a:solidFill>
                  <a:srgbClr val="000000"/>
                </a:solidFill>
                <a:effectLst>
                  <a:outerShdw blurRad="38100" dist="38100" dir="2700000" algn="tl">
                    <a:srgbClr val="C0C0C0"/>
                  </a:outerShdw>
                </a:effectLst>
              </a:rPr>
              <a:t> </a:t>
            </a:r>
            <a:r>
              <a:rPr kumimoji="0" lang="zh-CN" altLang="en-US" b="1">
                <a:solidFill>
                  <a:srgbClr val="000000"/>
                </a:solidFill>
                <a:effectLst>
                  <a:outerShdw blurRad="38100" dist="38100" dir="2700000" algn="tl">
                    <a:srgbClr val="C0C0C0"/>
                  </a:outerShdw>
                </a:effectLst>
              </a:rPr>
              <a:t>单道程序环境下作业调度的性能</a:t>
            </a:r>
          </a:p>
        </p:txBody>
      </p:sp>
      <p:sp>
        <p:nvSpPr>
          <p:cNvPr id="336905" name="Rectangle 9"/>
          <p:cNvSpPr>
            <a:spLocks noChangeArrowheads="1"/>
          </p:cNvSpPr>
          <p:nvPr/>
        </p:nvSpPr>
        <p:spPr bwMode="auto">
          <a:xfrm>
            <a:off x="1055440" y="5157192"/>
            <a:ext cx="10657184" cy="1130246"/>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flatTx/>
          </a:bodyPr>
          <a:lstStyle/>
          <a:p>
            <a:pPr algn="l">
              <a:lnSpc>
                <a:spcPct val="150000"/>
              </a:lnSpc>
            </a:pPr>
            <a:r>
              <a:rPr lang="zh-CN" altLang="en-US" b="1" dirty="0">
                <a:solidFill>
                  <a:srgbClr val="0000CC"/>
                </a:solidFill>
                <a:effectLst>
                  <a:outerShdw blurRad="38100" dist="38100" dir="2700000" algn="tl">
                    <a:srgbClr val="C0C0C0"/>
                  </a:outerShdw>
                </a:effectLst>
              </a:rPr>
              <a:t>结论：就平均周转时间和平均周转系数来说，最短作业优先算法最小，先来先服务算法最大，响应比高者优先算法居中。</a:t>
            </a:r>
          </a:p>
        </p:txBody>
      </p:sp>
      <p:sp>
        <p:nvSpPr>
          <p:cNvPr id="8" name="WordArt 4">
            <a:extLst>
              <a:ext uri="{FF2B5EF4-FFF2-40B4-BE49-F238E27FC236}">
                <a16:creationId xmlns:a16="http://schemas.microsoft.com/office/drawing/2014/main" id="{A39B6C71-8146-404E-8D17-C322B76FD90A}"/>
              </a:ext>
            </a:extLst>
          </p:cNvPr>
          <p:cNvSpPr>
            <a:spLocks noChangeArrowheads="1" noChangeShapeType="1" noTextEdit="1"/>
          </p:cNvSpPr>
          <p:nvPr/>
        </p:nvSpPr>
        <p:spPr bwMode="auto">
          <a:xfrm>
            <a:off x="479376" y="129580"/>
            <a:ext cx="3888432"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2.2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作业的调度方式</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6903"/>
                                        </p:tgtEl>
                                        <p:attrNameLst>
                                          <p:attrName>style.visibility</p:attrName>
                                        </p:attrNameLst>
                                      </p:cBhvr>
                                      <p:to>
                                        <p:strVal val="visible"/>
                                      </p:to>
                                    </p:set>
                                    <p:anim calcmode="lin" valueType="num">
                                      <p:cBhvr additive="base">
                                        <p:cTn id="7" dur="500" fill="hold"/>
                                        <p:tgtEl>
                                          <p:spTgt spid="336903"/>
                                        </p:tgtEl>
                                        <p:attrNameLst>
                                          <p:attrName>ppt_x</p:attrName>
                                        </p:attrNameLst>
                                      </p:cBhvr>
                                      <p:tavLst>
                                        <p:tav tm="0">
                                          <p:val>
                                            <p:strVal val="#ppt_x"/>
                                          </p:val>
                                        </p:tav>
                                        <p:tav tm="100000">
                                          <p:val>
                                            <p:strVal val="#ppt_x"/>
                                          </p:val>
                                        </p:tav>
                                      </p:tavLst>
                                    </p:anim>
                                    <p:anim calcmode="lin" valueType="num">
                                      <p:cBhvr additive="base">
                                        <p:cTn id="8" dur="500" fill="hold"/>
                                        <p:tgtEl>
                                          <p:spTgt spid="33690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36902"/>
                                        </p:tgtEl>
                                        <p:attrNameLst>
                                          <p:attrName>style.visibility</p:attrName>
                                        </p:attrNameLst>
                                      </p:cBhvr>
                                      <p:to>
                                        <p:strVal val="visible"/>
                                      </p:to>
                                    </p:set>
                                    <p:anim calcmode="lin" valueType="num">
                                      <p:cBhvr additive="base">
                                        <p:cTn id="12" dur="500" fill="hold"/>
                                        <p:tgtEl>
                                          <p:spTgt spid="336902"/>
                                        </p:tgtEl>
                                        <p:attrNameLst>
                                          <p:attrName>ppt_x</p:attrName>
                                        </p:attrNameLst>
                                      </p:cBhvr>
                                      <p:tavLst>
                                        <p:tav tm="0">
                                          <p:val>
                                            <p:strVal val="#ppt_x"/>
                                          </p:val>
                                        </p:tav>
                                        <p:tav tm="100000">
                                          <p:val>
                                            <p:strVal val="#ppt_x"/>
                                          </p:val>
                                        </p:tav>
                                      </p:tavLst>
                                    </p:anim>
                                    <p:anim calcmode="lin" valueType="num">
                                      <p:cBhvr additive="base">
                                        <p:cTn id="13" dur="500" fill="hold"/>
                                        <p:tgtEl>
                                          <p:spTgt spid="33690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36900"/>
                                        </p:tgtEl>
                                        <p:attrNameLst>
                                          <p:attrName>style.visibility</p:attrName>
                                        </p:attrNameLst>
                                      </p:cBhvr>
                                      <p:to>
                                        <p:strVal val="visible"/>
                                      </p:to>
                                    </p:set>
                                    <p:anim calcmode="lin" valueType="num">
                                      <p:cBhvr additive="base">
                                        <p:cTn id="17" dur="500" fill="hold"/>
                                        <p:tgtEl>
                                          <p:spTgt spid="336900"/>
                                        </p:tgtEl>
                                        <p:attrNameLst>
                                          <p:attrName>ppt_x</p:attrName>
                                        </p:attrNameLst>
                                      </p:cBhvr>
                                      <p:tavLst>
                                        <p:tav tm="0">
                                          <p:val>
                                            <p:strVal val="#ppt_x"/>
                                          </p:val>
                                        </p:tav>
                                        <p:tav tm="100000">
                                          <p:val>
                                            <p:strVal val="#ppt_x"/>
                                          </p:val>
                                        </p:tav>
                                      </p:tavLst>
                                    </p:anim>
                                    <p:anim calcmode="lin" valueType="num">
                                      <p:cBhvr additive="base">
                                        <p:cTn id="18" dur="500" fill="hold"/>
                                        <p:tgtEl>
                                          <p:spTgt spid="33690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36905"/>
                                        </p:tgtEl>
                                        <p:attrNameLst>
                                          <p:attrName>style.visibility</p:attrName>
                                        </p:attrNameLst>
                                      </p:cBhvr>
                                      <p:to>
                                        <p:strVal val="visible"/>
                                      </p:to>
                                    </p:set>
                                    <p:anim calcmode="lin" valueType="num">
                                      <p:cBhvr additive="base">
                                        <p:cTn id="23" dur="500" fill="hold"/>
                                        <p:tgtEl>
                                          <p:spTgt spid="336905"/>
                                        </p:tgtEl>
                                        <p:attrNameLst>
                                          <p:attrName>ppt_x</p:attrName>
                                        </p:attrNameLst>
                                      </p:cBhvr>
                                      <p:tavLst>
                                        <p:tav tm="0">
                                          <p:val>
                                            <p:strVal val="#ppt_x"/>
                                          </p:val>
                                        </p:tav>
                                        <p:tav tm="100000">
                                          <p:val>
                                            <p:strVal val="#ppt_x"/>
                                          </p:val>
                                        </p:tav>
                                      </p:tavLst>
                                    </p:anim>
                                    <p:anim calcmode="lin" valueType="num">
                                      <p:cBhvr additive="base">
                                        <p:cTn id="24" dur="500" fill="hold"/>
                                        <p:tgtEl>
                                          <p:spTgt spid="3369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2" grpId="0"/>
      <p:bldP spid="336903" grpId="0" bldLvl="0" animBg="1"/>
      <p:bldP spid="336905"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7" name="Rectangle 3"/>
          <p:cNvSpPr>
            <a:spLocks noGrp="1" noChangeArrowheads="1"/>
          </p:cNvSpPr>
          <p:nvPr>
            <p:ph type="body" idx="1"/>
          </p:nvPr>
        </p:nvSpPr>
        <p:spPr bwMode="auto">
          <a:xfrm>
            <a:off x="1098496" y="1700809"/>
            <a:ext cx="10614125" cy="4464496"/>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1">
              <a:buClr>
                <a:srgbClr val="FF6600"/>
              </a:buClr>
              <a:buFont typeface="Wingdings" panose="05000000000000000000" pitchFamily="2" charset="2"/>
              <a:buChar char="n"/>
            </a:pPr>
            <a:r>
              <a:rPr lang="zh-CN" altLang="en-US" dirty="0">
                <a:effectLst>
                  <a:outerShdw blurRad="38100" dist="38100" dir="2700000" algn="tl">
                    <a:srgbClr val="C0C0C0"/>
                  </a:outerShdw>
                </a:effectLst>
              </a:rPr>
              <a:t>多道程序环境下作业调度的性能</a:t>
            </a:r>
          </a:p>
          <a:p>
            <a:pPr lvl="1">
              <a:buFontTx/>
              <a:buNone/>
            </a:pPr>
            <a:r>
              <a:rPr lang="zh-CN" altLang="en-US" dirty="0"/>
              <a:t>	假设一个两道作业批处理系统，现有</a:t>
            </a:r>
            <a:r>
              <a:rPr lang="en-US" altLang="zh-CN" dirty="0"/>
              <a:t>4</a:t>
            </a:r>
            <a:r>
              <a:rPr lang="zh-CN" altLang="en-US" dirty="0"/>
              <a:t>个作业，提交时刻、执行时间分别如下：</a:t>
            </a:r>
          </a:p>
          <a:p>
            <a:pPr lvl="1">
              <a:buFontTx/>
              <a:buNone/>
            </a:pPr>
            <a:endParaRPr lang="zh-CN" altLang="en-US" dirty="0"/>
          </a:p>
          <a:p>
            <a:pPr lvl="1">
              <a:buFontTx/>
              <a:buNone/>
            </a:pPr>
            <a:endParaRPr lang="zh-CN" altLang="en-US" dirty="0"/>
          </a:p>
          <a:p>
            <a:pPr lvl="1">
              <a:buFontTx/>
              <a:buNone/>
            </a:pPr>
            <a:endParaRPr lang="zh-CN" altLang="en-US" dirty="0"/>
          </a:p>
          <a:p>
            <a:pPr lvl="1">
              <a:buFontTx/>
              <a:buNone/>
            </a:pPr>
            <a:r>
              <a:rPr lang="zh-CN" altLang="en-US" dirty="0"/>
              <a:t>	</a:t>
            </a:r>
            <a:endParaRPr lang="en-US" altLang="zh-CN" dirty="0"/>
          </a:p>
          <a:p>
            <a:pPr lvl="1">
              <a:buFontTx/>
              <a:buNone/>
            </a:pPr>
            <a:r>
              <a:rPr lang="zh-CN" altLang="en-US" dirty="0"/>
              <a:t>调度过程分为两步：</a:t>
            </a:r>
          </a:p>
          <a:p>
            <a:pPr lvl="2">
              <a:buClr>
                <a:srgbClr val="FF0000"/>
              </a:buClr>
              <a:buFont typeface="Wingdings" panose="05000000000000000000" pitchFamily="2" charset="2"/>
              <a:buChar char="Ø"/>
            </a:pPr>
            <a:r>
              <a:rPr lang="zh-CN" altLang="en-US" sz="2400" dirty="0"/>
              <a:t>作业调度：假设在此使用短作业优先调度算法</a:t>
            </a:r>
          </a:p>
          <a:p>
            <a:pPr lvl="2">
              <a:buClr>
                <a:srgbClr val="FF0000"/>
              </a:buClr>
              <a:buFont typeface="Wingdings" panose="05000000000000000000" pitchFamily="2" charset="2"/>
              <a:buChar char="Ø"/>
            </a:pPr>
            <a:r>
              <a:rPr lang="zh-CN" altLang="en-US" sz="2400" dirty="0"/>
              <a:t>处理机调度：采用抢占式优先级调度算法，规定短作业享有较高优先级。</a:t>
            </a:r>
          </a:p>
        </p:txBody>
      </p:sp>
      <p:pic>
        <p:nvPicPr>
          <p:cNvPr id="338948" name="Picture 4"/>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3143672" y="2708920"/>
            <a:ext cx="5112568" cy="1684445"/>
          </a:xfrm>
          <a:prstGeom prst="rect">
            <a:avLst/>
          </a:prstGeom>
          <a:gradFill rotWithShape="0">
            <a:gsLst>
              <a:gs pos="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5">
            <a:extLst>
              <a:ext uri="{FF2B5EF4-FFF2-40B4-BE49-F238E27FC236}">
                <a16:creationId xmlns:a16="http://schemas.microsoft.com/office/drawing/2014/main" id="{AC0CFFC8-5F97-4DDC-B906-5FD6AB4E52F6}"/>
              </a:ext>
            </a:extLst>
          </p:cNvPr>
          <p:cNvSpPr>
            <a:spLocks noChangeArrowheads="1"/>
          </p:cNvSpPr>
          <p:nvPr/>
        </p:nvSpPr>
        <p:spPr bwMode="gray">
          <a:xfrm>
            <a:off x="954031" y="974939"/>
            <a:ext cx="4248150" cy="647700"/>
          </a:xfrm>
          <a:prstGeom prst="roundRect">
            <a:avLst>
              <a:gd name="adj" fmla="val 16667"/>
            </a:avLst>
          </a:prstGeom>
          <a:solidFill>
            <a:srgbClr val="FFFFFF">
              <a:alpha val="89803"/>
            </a:srgbClr>
          </a:solidFill>
          <a:ln w="28575">
            <a:solidFill>
              <a:schemeClr val="accent1"/>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8" name="Text Box 38">
            <a:extLst>
              <a:ext uri="{FF2B5EF4-FFF2-40B4-BE49-F238E27FC236}">
                <a16:creationId xmlns:a16="http://schemas.microsoft.com/office/drawing/2014/main" id="{744C62A7-1330-439A-9C4B-490B43458241}"/>
              </a:ext>
            </a:extLst>
          </p:cNvPr>
          <p:cNvSpPr txBox="1">
            <a:spLocks noChangeArrowheads="1"/>
          </p:cNvSpPr>
          <p:nvPr/>
        </p:nvSpPr>
        <p:spPr bwMode="gray">
          <a:xfrm>
            <a:off x="1098496" y="1000339"/>
            <a:ext cx="4079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sz="2800" b="1" dirty="0">
                <a:solidFill>
                  <a:srgbClr val="FF0000"/>
                </a:solidFill>
                <a:effectLst>
                  <a:outerShdw blurRad="38100" dist="38100" dir="2700000" algn="tl">
                    <a:srgbClr val="C0C0C0"/>
                  </a:outerShdw>
                </a:effectLst>
                <a:latin typeface="Arial" panose="020B0604020202020204" pitchFamily="34" charset="0"/>
                <a:cs typeface="Arial" panose="020B0604020202020204" pitchFamily="34" charset="0"/>
              </a:rPr>
              <a:t>五、算法的性能分析</a:t>
            </a:r>
          </a:p>
        </p:txBody>
      </p:sp>
      <p:sp>
        <p:nvSpPr>
          <p:cNvPr id="9" name="WordArt 4">
            <a:extLst>
              <a:ext uri="{FF2B5EF4-FFF2-40B4-BE49-F238E27FC236}">
                <a16:creationId xmlns:a16="http://schemas.microsoft.com/office/drawing/2014/main" id="{A9A51556-31AA-4E1B-B071-6CFEA273A13F}"/>
              </a:ext>
            </a:extLst>
          </p:cNvPr>
          <p:cNvSpPr>
            <a:spLocks noChangeArrowheads="1" noChangeShapeType="1" noTextEdit="1"/>
          </p:cNvSpPr>
          <p:nvPr/>
        </p:nvSpPr>
        <p:spPr bwMode="auto">
          <a:xfrm>
            <a:off x="479376" y="129580"/>
            <a:ext cx="3888432"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2.2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作业的调度方式</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anim calcmode="lin" valueType="num">
                                      <p:cBhvr additive="base">
                                        <p:cTn id="7" dur="500" fill="hold"/>
                                        <p:tgtEl>
                                          <p:spTgt spid="3389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894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338947">
                                            <p:txEl>
                                              <p:pRg st="1" end="1"/>
                                            </p:txEl>
                                          </p:spTgt>
                                        </p:tgtEl>
                                        <p:attrNameLst>
                                          <p:attrName>style.visibility</p:attrName>
                                        </p:attrNameLst>
                                      </p:cBhvr>
                                      <p:to>
                                        <p:strVal val="visible"/>
                                      </p:to>
                                    </p:set>
                                    <p:animEffect transition="in" filter="wipe(left)">
                                      <p:cBhvr>
                                        <p:cTn id="12" dur="500"/>
                                        <p:tgtEl>
                                          <p:spTgt spid="338947">
                                            <p:txEl>
                                              <p:pRg st="1" end="1"/>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38948"/>
                                        </p:tgtEl>
                                        <p:attrNameLst>
                                          <p:attrName>style.visibility</p:attrName>
                                        </p:attrNameLst>
                                      </p:cBhvr>
                                      <p:to>
                                        <p:strVal val="visible"/>
                                      </p:to>
                                    </p:set>
                                    <p:animEffect transition="in" filter="wipe(left)">
                                      <p:cBhvr>
                                        <p:cTn id="16" dur="500"/>
                                        <p:tgtEl>
                                          <p:spTgt spid="338948"/>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338947">
                                            <p:txEl>
                                              <p:pRg st="5" end="5"/>
                                            </p:txEl>
                                          </p:spTgt>
                                        </p:tgtEl>
                                        <p:attrNameLst>
                                          <p:attrName>style.visibility</p:attrName>
                                        </p:attrNameLst>
                                      </p:cBhvr>
                                      <p:to>
                                        <p:strVal val="visible"/>
                                      </p:to>
                                    </p:set>
                                    <p:animEffect transition="in" filter="wipe(left)">
                                      <p:cBhvr>
                                        <p:cTn id="20" dur="500"/>
                                        <p:tgtEl>
                                          <p:spTgt spid="338947">
                                            <p:txEl>
                                              <p:pRg st="5" end="5"/>
                                            </p:txEl>
                                          </p:spTgt>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338947">
                                            <p:txEl>
                                              <p:pRg st="6" end="6"/>
                                            </p:txEl>
                                          </p:spTgt>
                                        </p:tgtEl>
                                        <p:attrNameLst>
                                          <p:attrName>style.visibility</p:attrName>
                                        </p:attrNameLst>
                                      </p:cBhvr>
                                      <p:to>
                                        <p:strVal val="visible"/>
                                      </p:to>
                                    </p:set>
                                    <p:animEffect transition="in" filter="wipe(left)">
                                      <p:cBhvr>
                                        <p:cTn id="24" dur="500"/>
                                        <p:tgtEl>
                                          <p:spTgt spid="338947">
                                            <p:txEl>
                                              <p:pRg st="6" end="6"/>
                                            </p:txEl>
                                          </p:spTgt>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338947">
                                            <p:txEl>
                                              <p:pRg st="7" end="7"/>
                                            </p:txEl>
                                          </p:spTgt>
                                        </p:tgtEl>
                                        <p:attrNameLst>
                                          <p:attrName>style.visibility</p:attrName>
                                        </p:attrNameLst>
                                      </p:cBhvr>
                                      <p:to>
                                        <p:strVal val="visible"/>
                                      </p:to>
                                    </p:set>
                                    <p:animEffect transition="in" filter="wipe(left)">
                                      <p:cBhvr>
                                        <p:cTn id="28" dur="500"/>
                                        <p:tgtEl>
                                          <p:spTgt spid="338947">
                                            <p:txEl>
                                              <p:pRg st="7" end="7"/>
                                            </p:txEl>
                                          </p:spTgt>
                                        </p:tgtEl>
                                      </p:cBhvr>
                                    </p:animEffect>
                                  </p:childTnLst>
                                </p:cTn>
                              </p:par>
                            </p:childTnLst>
                          </p:cTn>
                        </p:par>
                        <p:par>
                          <p:cTn id="29" fill="hold">
                            <p:stCondLst>
                              <p:cond delay="3000"/>
                            </p:stCondLst>
                            <p:childTnLst>
                              <p:par>
                                <p:cTn id="30" presetID="22" presetClass="entr" presetSubtype="8" fill="hold" nodeType="afterEffect">
                                  <p:stCondLst>
                                    <p:cond delay="0"/>
                                  </p:stCondLst>
                                  <p:childTnLst>
                                    <p:set>
                                      <p:cBhvr>
                                        <p:cTn id="31" dur="1" fill="hold">
                                          <p:stCondLst>
                                            <p:cond delay="0"/>
                                          </p:stCondLst>
                                        </p:cTn>
                                        <p:tgtEl>
                                          <p:spTgt spid="338947">
                                            <p:txEl>
                                              <p:pRg st="8" end="8"/>
                                            </p:txEl>
                                          </p:spTgt>
                                        </p:tgtEl>
                                        <p:attrNameLst>
                                          <p:attrName>style.visibility</p:attrName>
                                        </p:attrNameLst>
                                      </p:cBhvr>
                                      <p:to>
                                        <p:strVal val="visible"/>
                                      </p:to>
                                    </p:set>
                                    <p:animEffect transition="in" filter="wipe(left)">
                                      <p:cBhvr>
                                        <p:cTn id="32" dur="500"/>
                                        <p:tgtEl>
                                          <p:spTgt spid="338947">
                                            <p:txEl>
                                              <p:pRg st="8" end="8"/>
                                            </p:txEl>
                                          </p:spTgt>
                                        </p:tgtEl>
                                      </p:cBhvr>
                                    </p:animEffect>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childTnLst>
                          </p:cTn>
                        </p:par>
                        <p:par>
                          <p:cTn id="38" fill="hold">
                            <p:stCondLst>
                              <p:cond delay="4000"/>
                            </p:stCondLst>
                            <p:childTnLst>
                              <p:par>
                                <p:cTn id="39" presetID="2" presetClass="entr" presetSubtype="4"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5" name="任意多边形 199681">
            <a:extLst>
              <a:ext uri="{FF2B5EF4-FFF2-40B4-BE49-F238E27FC236}">
                <a16:creationId xmlns:a16="http://schemas.microsoft.com/office/drawing/2014/main" id="{21DB8925-9A66-4FFC-AA1C-C730C5181633}"/>
              </a:ext>
            </a:extLst>
          </p:cNvPr>
          <p:cNvSpPr>
            <a:spLocks noChangeArrowheads="1"/>
          </p:cNvSpPr>
          <p:nvPr/>
        </p:nvSpPr>
        <p:spPr bwMode="auto">
          <a:xfrm rot="5400000">
            <a:off x="-2472953" y="1223392"/>
            <a:ext cx="4824412" cy="4770438"/>
          </a:xfrm>
          <a:custGeom>
            <a:avLst/>
            <a:gdLst>
              <a:gd name="T0" fmla="*/ 323 w 21600"/>
              <a:gd name="T1" fmla="*/ 10641 h 21600"/>
              <a:gd name="T2" fmla="*/ 10800 w 21600"/>
              <a:gd name="T3" fmla="*/ 322 h 21600"/>
              <a:gd name="T4" fmla="*/ 21277 w 21600"/>
              <a:gd name="T5" fmla="*/ 10640 h 21600"/>
              <a:gd name="T6" fmla="*/ 21598 w 21600"/>
              <a:gd name="T7" fmla="*/ 10636 h 21600"/>
              <a:gd name="T8" fmla="*/ 10798 w 21600"/>
              <a:gd name="T9" fmla="*/ -164 h 21600"/>
              <a:gd name="T10" fmla="*/ -1 w 21600"/>
              <a:gd name="T11" fmla="*/ 10472 h 21600"/>
            </a:gdLst>
            <a:ahLst/>
            <a:cxnLst>
              <a:cxn ang="0">
                <a:pos x="T0" y="T1"/>
              </a:cxn>
              <a:cxn ang="0">
                <a:pos x="T2" y="T3"/>
              </a:cxn>
              <a:cxn ang="0">
                <a:pos x="T4" y="T5"/>
              </a:cxn>
              <a:cxn ang="0">
                <a:pos x="T6" y="T7"/>
              </a:cxn>
              <a:cxn ang="0">
                <a:pos x="T8" y="T9"/>
              </a:cxn>
              <a:cxn ang="0">
                <a:pos x="T10" y="T11"/>
              </a:cxn>
            </a:cxnLst>
            <a:rect l="0" t="0" r="r" b="b"/>
            <a:pathLst>
              <a:path w="21600" h="21600">
                <a:moveTo>
                  <a:pt x="323" y="10641"/>
                </a:moveTo>
                <a:cubicBezTo>
                  <a:pt x="409" y="4927"/>
                  <a:pt x="5067" y="322"/>
                  <a:pt x="10800" y="322"/>
                </a:cubicBezTo>
                <a:cubicBezTo>
                  <a:pt x="16534" y="322"/>
                  <a:pt x="21192" y="4927"/>
                  <a:pt x="21277" y="10640"/>
                </a:cubicBezTo>
                <a:lnTo>
                  <a:pt x="21598" y="10636"/>
                </a:lnTo>
                <a:cubicBezTo>
                  <a:pt x="21509" y="4583"/>
                  <a:pt x="16708" y="-164"/>
                  <a:pt x="10798" y="-164"/>
                </a:cubicBezTo>
                <a:cubicBezTo>
                  <a:pt x="4888" y="-164"/>
                  <a:pt x="87" y="4583"/>
                  <a:pt x="-1" y="10472"/>
                </a:cubicBezTo>
                <a:close/>
              </a:path>
            </a:pathLst>
          </a:custGeom>
          <a:solidFill>
            <a:srgbClr val="99FF66"/>
          </a:solidFill>
          <a:ln w="38100" cmpd="dbl">
            <a:solidFill>
              <a:srgbClr val="FF9900"/>
            </a:solidFill>
            <a:miter lim="800000"/>
            <a:headEnd/>
            <a:tailEnd/>
          </a:ln>
        </p:spPr>
        <p:txBody>
          <a:bodyPr/>
          <a:lstStyle/>
          <a:p>
            <a:endParaRPr lang="zh-CN" altLang="en-US" sz="100"/>
          </a:p>
        </p:txBody>
      </p:sp>
      <p:grpSp>
        <p:nvGrpSpPr>
          <p:cNvPr id="93186" name="组合 199682">
            <a:extLst>
              <a:ext uri="{FF2B5EF4-FFF2-40B4-BE49-F238E27FC236}">
                <a16:creationId xmlns:a16="http://schemas.microsoft.com/office/drawing/2014/main" id="{C973992D-AE19-4D97-B53E-219AEC1C61FA}"/>
              </a:ext>
            </a:extLst>
          </p:cNvPr>
          <p:cNvGrpSpPr>
            <a:grpSpLocks/>
          </p:cNvGrpSpPr>
          <p:nvPr/>
        </p:nvGrpSpPr>
        <p:grpSpPr bwMode="auto">
          <a:xfrm>
            <a:off x="1703512" y="4834909"/>
            <a:ext cx="3979862" cy="385762"/>
            <a:chOff x="1338" y="2387"/>
            <a:chExt cx="2790" cy="320"/>
          </a:xfrm>
        </p:grpSpPr>
        <p:sp>
          <p:nvSpPr>
            <p:cNvPr id="199684" name="圆角矩形 199683">
              <a:hlinkClick r:id="rId3" action="ppaction://hlinksldjump"/>
              <a:extLst>
                <a:ext uri="{FF2B5EF4-FFF2-40B4-BE49-F238E27FC236}">
                  <a16:creationId xmlns:a16="http://schemas.microsoft.com/office/drawing/2014/main" id="{D8149DCA-51C9-4B9D-8301-1D994A8FCB1A}"/>
                </a:ext>
              </a:extLst>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sz="2400" noProof="1">
                  <a:solidFill>
                    <a:srgbClr val="008000"/>
                  </a:solidFill>
                  <a:effectLst>
                    <a:outerShdw blurRad="38100" dist="38100" dir="2700000">
                      <a:srgbClr val="C0C0C0"/>
                    </a:outerShdw>
                  </a:effectLst>
                  <a:ea typeface="华文新魏" pitchFamily="2" charset="-122"/>
                </a:rPr>
                <a:t>三、作业的处理过程</a:t>
              </a:r>
              <a:endParaRPr lang="zh-CN" altLang="en-US" sz="2400" noProof="1">
                <a:solidFill>
                  <a:schemeClr val="accent1"/>
                </a:solidFill>
                <a:effectLst>
                  <a:outerShdw blurRad="38100" dist="38100" dir="2700000">
                    <a:srgbClr val="C0C0C0"/>
                  </a:outerShdw>
                </a:effectLst>
                <a:ea typeface="华文新魏" pitchFamily="2" charset="-122"/>
              </a:endParaRPr>
            </a:p>
          </p:txBody>
        </p:sp>
        <p:grpSp>
          <p:nvGrpSpPr>
            <p:cNvPr id="93188" name="组合 199684">
              <a:extLst>
                <a:ext uri="{FF2B5EF4-FFF2-40B4-BE49-F238E27FC236}">
                  <a16:creationId xmlns:a16="http://schemas.microsoft.com/office/drawing/2014/main" id="{2273C651-7287-4FE1-AD93-CB2907628622}"/>
                </a:ext>
              </a:extLst>
            </p:cNvPr>
            <p:cNvGrpSpPr>
              <a:grpSpLocks/>
            </p:cNvGrpSpPr>
            <p:nvPr/>
          </p:nvGrpSpPr>
          <p:grpSpPr bwMode="auto">
            <a:xfrm>
              <a:off x="1338" y="2432"/>
              <a:ext cx="240" cy="240"/>
              <a:chOff x="2078" y="1680"/>
              <a:chExt cx="1615" cy="1615"/>
            </a:xfrm>
          </p:grpSpPr>
          <p:sp>
            <p:nvSpPr>
              <p:cNvPr id="93189" name="椭圆 199685">
                <a:extLst>
                  <a:ext uri="{FF2B5EF4-FFF2-40B4-BE49-F238E27FC236}">
                    <a16:creationId xmlns:a16="http://schemas.microsoft.com/office/drawing/2014/main" id="{77FEDE8D-886F-4E94-9C87-E94B9D79E2D9}"/>
                  </a:ext>
                </a:extLst>
              </p:cNvPr>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sz="100"/>
              </a:p>
            </p:txBody>
          </p:sp>
          <p:sp>
            <p:nvSpPr>
              <p:cNvPr id="93190" name="椭圆 199686">
                <a:extLst>
                  <a:ext uri="{FF2B5EF4-FFF2-40B4-BE49-F238E27FC236}">
                    <a16:creationId xmlns:a16="http://schemas.microsoft.com/office/drawing/2014/main" id="{B803E2CE-BD15-43D0-A59A-06E0C5568175}"/>
                  </a:ext>
                </a:extLst>
              </p:cNvPr>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3191" name="椭圆 199687">
                <a:extLst>
                  <a:ext uri="{FF2B5EF4-FFF2-40B4-BE49-F238E27FC236}">
                    <a16:creationId xmlns:a16="http://schemas.microsoft.com/office/drawing/2014/main" id="{E4AC9AB4-17C3-481F-ABDE-8A0BD4F4E1B3}"/>
                  </a:ext>
                </a:extLst>
              </p:cNvPr>
              <p:cNvSpPr>
                <a:spLocks noChangeArrowheads="1"/>
              </p:cNvSpPr>
              <p:nvPr/>
            </p:nvSpPr>
            <p:spPr bwMode="auto">
              <a:xfrm>
                <a:off x="2254" y="1856"/>
                <a:ext cx="1262" cy="1264"/>
              </a:xfrm>
              <a:prstGeom prst="ellipse">
                <a:avLst/>
              </a:prstGeom>
              <a:gradFill rotWithShape="1">
                <a:gsLst>
                  <a:gs pos="0">
                    <a:srgbClr val="FFFFFF"/>
                  </a:gs>
                  <a:gs pos="50000">
                    <a:schemeClr val="hlink"/>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192" name="椭圆 199688">
                <a:extLst>
                  <a:ext uri="{FF2B5EF4-FFF2-40B4-BE49-F238E27FC236}">
                    <a16:creationId xmlns:a16="http://schemas.microsoft.com/office/drawing/2014/main" id="{54C64CAF-4BA6-470B-A5D2-A28ECD38B889}"/>
                  </a:ext>
                </a:extLst>
              </p:cNvPr>
              <p:cNvSpPr>
                <a:spLocks noChangeArrowheads="1"/>
              </p:cNvSpPr>
              <p:nvPr/>
            </p:nvSpPr>
            <p:spPr bwMode="auto">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193" name="椭圆 199689">
                <a:extLst>
                  <a:ext uri="{FF2B5EF4-FFF2-40B4-BE49-F238E27FC236}">
                    <a16:creationId xmlns:a16="http://schemas.microsoft.com/office/drawing/2014/main" id="{CDAAA562-A3F8-43F1-B692-7687F68AB39D}"/>
                  </a:ext>
                </a:extLst>
              </p:cNvPr>
              <p:cNvSpPr>
                <a:spLocks noChangeArrowheads="1"/>
              </p:cNvSpPr>
              <p:nvPr/>
            </p:nvSpPr>
            <p:spPr bwMode="auto">
              <a:xfrm>
                <a:off x="2337" y="1939"/>
                <a:ext cx="1096" cy="1098"/>
              </a:xfrm>
              <a:prstGeom prst="ellipse">
                <a:avLst/>
              </a:prstGeom>
              <a:gradFill rotWithShape="1">
                <a:gsLst>
                  <a:gs pos="0">
                    <a:srgbClr val="7A3243"/>
                  </a:gs>
                  <a:gs pos="50000">
                    <a:schemeClr val="hlink"/>
                  </a:gs>
                  <a:gs pos="100000">
                    <a:srgbClr val="7A3243"/>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194" name="椭圆 199690">
                <a:extLst>
                  <a:ext uri="{FF2B5EF4-FFF2-40B4-BE49-F238E27FC236}">
                    <a16:creationId xmlns:a16="http://schemas.microsoft.com/office/drawing/2014/main" id="{23B2122A-2294-453D-A92A-DFC02A1A0EAE}"/>
                  </a:ext>
                </a:extLst>
              </p:cNvPr>
              <p:cNvSpPr>
                <a:spLocks noChangeArrowheads="1"/>
              </p:cNvSpPr>
              <p:nvPr/>
            </p:nvSpPr>
            <p:spPr bwMode="auto">
              <a:xfrm>
                <a:off x="2337" y="1939"/>
                <a:ext cx="1096" cy="1098"/>
              </a:xfrm>
              <a:prstGeom prst="ellipse">
                <a:avLst/>
              </a:prstGeom>
              <a:gradFill rotWithShape="1">
                <a:gsLst>
                  <a:gs pos="0">
                    <a:schemeClr val="accent1"/>
                  </a:gs>
                  <a:gs pos="100000">
                    <a:srgbClr val="3E631A"/>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grpSp>
      </p:grpSp>
      <p:sp>
        <p:nvSpPr>
          <p:cNvPr id="93195" name="任意多边形 199691">
            <a:extLst>
              <a:ext uri="{FF2B5EF4-FFF2-40B4-BE49-F238E27FC236}">
                <a16:creationId xmlns:a16="http://schemas.microsoft.com/office/drawing/2014/main" id="{34BCB2DF-A67C-46E5-8E6D-168BD1E43C7C}"/>
              </a:ext>
            </a:extLst>
          </p:cNvPr>
          <p:cNvSpPr>
            <a:spLocks noChangeArrowheads="1"/>
          </p:cNvSpPr>
          <p:nvPr/>
        </p:nvSpPr>
        <p:spPr bwMode="auto">
          <a:xfrm rot="5400000" flipH="1">
            <a:off x="-2075284" y="1730598"/>
            <a:ext cx="4032250" cy="3929063"/>
          </a:xfrm>
          <a:custGeom>
            <a:avLst/>
            <a:gdLst>
              <a:gd name="T0" fmla="*/ 10744 w 21600"/>
              <a:gd name="T1" fmla="*/ 10800 h 21600"/>
              <a:gd name="T2" fmla="*/ 10800 w 21600"/>
              <a:gd name="T3" fmla="*/ 10744 h 21600"/>
              <a:gd name="T4" fmla="*/ 10856 w 21600"/>
              <a:gd name="T5" fmla="*/ 10800 h 21600"/>
              <a:gd name="T6" fmla="*/ 21600 w 21600"/>
              <a:gd name="T7" fmla="*/ 10800 h 21600"/>
              <a:gd name="T8" fmla="*/ 10800 w 21600"/>
              <a:gd name="T9" fmla="*/ 0 h 21600"/>
              <a:gd name="T10" fmla="*/ 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10744" y="10800"/>
                </a:moveTo>
                <a:cubicBezTo>
                  <a:pt x="10744" y="10769"/>
                  <a:pt x="10769" y="10744"/>
                  <a:pt x="10800" y="10744"/>
                </a:cubicBezTo>
                <a:cubicBezTo>
                  <a:pt x="10831" y="10744"/>
                  <a:pt x="10856" y="10769"/>
                  <a:pt x="10856" y="10800"/>
                </a:cubicBezTo>
                <a:lnTo>
                  <a:pt x="21600" y="10800"/>
                </a:lnTo>
                <a:cubicBezTo>
                  <a:pt x="21600" y="4835"/>
                  <a:pt x="16765" y="0"/>
                  <a:pt x="10800" y="0"/>
                </a:cubicBezTo>
                <a:cubicBezTo>
                  <a:pt x="4835" y="0"/>
                  <a:pt x="0" y="4835"/>
                  <a:pt x="0" y="10800"/>
                </a:cubicBezTo>
                <a:close/>
              </a:path>
            </a:pathLst>
          </a:custGeom>
          <a:gradFill rotWithShape="1">
            <a:gsLst>
              <a:gs pos="0">
                <a:srgbClr val="CCFF66">
                  <a:alpha val="56000"/>
                </a:srgbClr>
              </a:gs>
              <a:gs pos="50000">
                <a:srgbClr val="5E762F"/>
              </a:gs>
              <a:gs pos="100000">
                <a:srgbClr val="CCFF66">
                  <a:alpha val="56000"/>
                </a:srgbClr>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sz="100"/>
          </a:p>
        </p:txBody>
      </p:sp>
      <p:grpSp>
        <p:nvGrpSpPr>
          <p:cNvPr id="93196" name="组合 199692">
            <a:extLst>
              <a:ext uri="{FF2B5EF4-FFF2-40B4-BE49-F238E27FC236}">
                <a16:creationId xmlns:a16="http://schemas.microsoft.com/office/drawing/2014/main" id="{D9E6798F-1C38-421D-B2F7-F2F0EBBF337A}"/>
              </a:ext>
            </a:extLst>
          </p:cNvPr>
          <p:cNvGrpSpPr>
            <a:grpSpLocks/>
          </p:cNvGrpSpPr>
          <p:nvPr/>
        </p:nvGrpSpPr>
        <p:grpSpPr bwMode="auto">
          <a:xfrm>
            <a:off x="1775520" y="1961943"/>
            <a:ext cx="3979863" cy="385762"/>
            <a:chOff x="1338" y="2387"/>
            <a:chExt cx="2790" cy="320"/>
          </a:xfrm>
        </p:grpSpPr>
        <p:sp>
          <p:nvSpPr>
            <p:cNvPr id="199694" name="圆角矩形 199693">
              <a:hlinkClick r:id="rId4" action="ppaction://hlinksldjump"/>
              <a:extLst>
                <a:ext uri="{FF2B5EF4-FFF2-40B4-BE49-F238E27FC236}">
                  <a16:creationId xmlns:a16="http://schemas.microsoft.com/office/drawing/2014/main" id="{3F9291C5-C0EE-474C-A8E0-B5DEBAC063EC}"/>
                </a:ext>
              </a:extLst>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sz="2400" noProof="1">
                  <a:solidFill>
                    <a:srgbClr val="CC00CC"/>
                  </a:solidFill>
                  <a:effectLst>
                    <a:outerShdw blurRad="38100" dist="38100" dir="2700000">
                      <a:srgbClr val="C0C0C0"/>
                    </a:outerShdw>
                  </a:effectLst>
                  <a:ea typeface="华文新魏" pitchFamily="2" charset="-122"/>
                </a:rPr>
                <a:t>一、什么是作业</a:t>
              </a:r>
              <a:r>
                <a:rPr lang="zh-CN" altLang="en-US" sz="2400" noProof="1">
                  <a:solidFill>
                    <a:srgbClr val="000099"/>
                  </a:solidFill>
                  <a:effectLst>
                    <a:outerShdw blurRad="38100" dist="38100" dir="2700000">
                      <a:srgbClr val="C0C0C0"/>
                    </a:outerShdw>
                  </a:effectLst>
                  <a:ea typeface="华文新魏" pitchFamily="2" charset="-122"/>
                </a:rPr>
                <a:t> </a:t>
              </a:r>
            </a:p>
          </p:txBody>
        </p:sp>
        <p:grpSp>
          <p:nvGrpSpPr>
            <p:cNvPr id="93198" name="组合 199694">
              <a:extLst>
                <a:ext uri="{FF2B5EF4-FFF2-40B4-BE49-F238E27FC236}">
                  <a16:creationId xmlns:a16="http://schemas.microsoft.com/office/drawing/2014/main" id="{DDCB0C2B-4E5C-485D-9841-786160123C04}"/>
                </a:ext>
              </a:extLst>
            </p:cNvPr>
            <p:cNvGrpSpPr>
              <a:grpSpLocks/>
            </p:cNvGrpSpPr>
            <p:nvPr/>
          </p:nvGrpSpPr>
          <p:grpSpPr bwMode="auto">
            <a:xfrm>
              <a:off x="1338" y="2432"/>
              <a:ext cx="240" cy="240"/>
              <a:chOff x="2078" y="1680"/>
              <a:chExt cx="1615" cy="1615"/>
            </a:xfrm>
          </p:grpSpPr>
          <p:sp>
            <p:nvSpPr>
              <p:cNvPr id="93199" name="椭圆 199695">
                <a:extLst>
                  <a:ext uri="{FF2B5EF4-FFF2-40B4-BE49-F238E27FC236}">
                    <a16:creationId xmlns:a16="http://schemas.microsoft.com/office/drawing/2014/main" id="{D0CE3CED-BC26-41E9-91DF-7E781475C50B}"/>
                  </a:ext>
                </a:extLst>
              </p:cNvPr>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sz="100"/>
              </a:p>
            </p:txBody>
          </p:sp>
          <p:sp>
            <p:nvSpPr>
              <p:cNvPr id="93200" name="椭圆 199696">
                <a:extLst>
                  <a:ext uri="{FF2B5EF4-FFF2-40B4-BE49-F238E27FC236}">
                    <a16:creationId xmlns:a16="http://schemas.microsoft.com/office/drawing/2014/main" id="{915077CB-BBB6-475E-BCE2-BF70435546C1}"/>
                  </a:ext>
                </a:extLst>
              </p:cNvPr>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3201" name="椭圆 199697">
                <a:extLst>
                  <a:ext uri="{FF2B5EF4-FFF2-40B4-BE49-F238E27FC236}">
                    <a16:creationId xmlns:a16="http://schemas.microsoft.com/office/drawing/2014/main" id="{191F2F1F-DC90-4E6D-8B19-B41B0B91BD55}"/>
                  </a:ext>
                </a:extLst>
              </p:cNvPr>
              <p:cNvSpPr>
                <a:spLocks noChangeArrowheads="1"/>
              </p:cNvSpPr>
              <p:nvPr/>
            </p:nvSpPr>
            <p:spPr bwMode="auto">
              <a:xfrm>
                <a:off x="2254" y="1856"/>
                <a:ext cx="1262" cy="1264"/>
              </a:xfrm>
              <a:prstGeom prst="ellipse">
                <a:avLst/>
              </a:prstGeom>
              <a:gradFill rotWithShape="1">
                <a:gsLst>
                  <a:gs pos="0">
                    <a:srgbClr val="FFFFFF"/>
                  </a:gs>
                  <a:gs pos="50000">
                    <a:schemeClr val="hlink"/>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202" name="椭圆 199698">
                <a:extLst>
                  <a:ext uri="{FF2B5EF4-FFF2-40B4-BE49-F238E27FC236}">
                    <a16:creationId xmlns:a16="http://schemas.microsoft.com/office/drawing/2014/main" id="{BD094C4E-FAED-4BF3-B016-B7886127B454}"/>
                  </a:ext>
                </a:extLst>
              </p:cNvPr>
              <p:cNvSpPr>
                <a:spLocks noChangeArrowheads="1"/>
              </p:cNvSpPr>
              <p:nvPr/>
            </p:nvSpPr>
            <p:spPr bwMode="auto">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203" name="椭圆 199699">
                <a:extLst>
                  <a:ext uri="{FF2B5EF4-FFF2-40B4-BE49-F238E27FC236}">
                    <a16:creationId xmlns:a16="http://schemas.microsoft.com/office/drawing/2014/main" id="{67A3F4E7-EC29-4E70-9A80-BF5BBA3964EF}"/>
                  </a:ext>
                </a:extLst>
              </p:cNvPr>
              <p:cNvSpPr>
                <a:spLocks noChangeArrowheads="1"/>
              </p:cNvSpPr>
              <p:nvPr/>
            </p:nvSpPr>
            <p:spPr bwMode="auto">
              <a:xfrm>
                <a:off x="2337" y="1939"/>
                <a:ext cx="1096" cy="1098"/>
              </a:xfrm>
              <a:prstGeom prst="ellipse">
                <a:avLst/>
              </a:prstGeom>
              <a:gradFill rotWithShape="1">
                <a:gsLst>
                  <a:gs pos="0">
                    <a:srgbClr val="7A3243"/>
                  </a:gs>
                  <a:gs pos="50000">
                    <a:schemeClr val="hlink"/>
                  </a:gs>
                  <a:gs pos="100000">
                    <a:srgbClr val="7A3243"/>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204" name="椭圆 199700">
                <a:extLst>
                  <a:ext uri="{FF2B5EF4-FFF2-40B4-BE49-F238E27FC236}">
                    <a16:creationId xmlns:a16="http://schemas.microsoft.com/office/drawing/2014/main" id="{C5E6C197-89A5-4CFF-B300-47B6243A7BDA}"/>
                  </a:ext>
                </a:extLst>
              </p:cNvPr>
              <p:cNvSpPr>
                <a:spLocks noChangeArrowheads="1"/>
              </p:cNvSpPr>
              <p:nvPr/>
            </p:nvSpPr>
            <p:spPr bwMode="auto">
              <a:xfrm>
                <a:off x="2337" y="1939"/>
                <a:ext cx="1096" cy="1098"/>
              </a:xfrm>
              <a:prstGeom prst="ellipse">
                <a:avLst/>
              </a:prstGeom>
              <a:gradFill rotWithShape="1">
                <a:gsLst>
                  <a:gs pos="0">
                    <a:srgbClr val="CC00CC"/>
                  </a:gs>
                  <a:gs pos="100000">
                    <a:srgbClr val="630063"/>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grpSp>
      </p:grpSp>
      <p:grpSp>
        <p:nvGrpSpPr>
          <p:cNvPr id="93205" name="组合 199701">
            <a:extLst>
              <a:ext uri="{FF2B5EF4-FFF2-40B4-BE49-F238E27FC236}">
                <a16:creationId xmlns:a16="http://schemas.microsoft.com/office/drawing/2014/main" id="{C2B00C47-056D-4961-BA4E-F2408142AE91}"/>
              </a:ext>
            </a:extLst>
          </p:cNvPr>
          <p:cNvGrpSpPr>
            <a:grpSpLocks/>
          </p:cNvGrpSpPr>
          <p:nvPr/>
        </p:nvGrpSpPr>
        <p:grpSpPr bwMode="auto">
          <a:xfrm>
            <a:off x="2135560" y="3356992"/>
            <a:ext cx="4051300" cy="390525"/>
            <a:chOff x="1092" y="3168"/>
            <a:chExt cx="3084" cy="320"/>
          </a:xfrm>
        </p:grpSpPr>
        <p:sp>
          <p:nvSpPr>
            <p:cNvPr id="199703" name="圆角矩形 199702">
              <a:hlinkClick r:id="" action="ppaction://noaction"/>
              <a:extLst>
                <a:ext uri="{FF2B5EF4-FFF2-40B4-BE49-F238E27FC236}">
                  <a16:creationId xmlns:a16="http://schemas.microsoft.com/office/drawing/2014/main" id="{4BDC2E2C-8310-475A-B8D2-ECFBA0B6EC36}"/>
                </a:ext>
              </a:extLst>
            </p:cNvPr>
            <p:cNvSpPr/>
            <p:nvPr/>
          </p:nvSpPr>
          <p:spPr>
            <a:xfrm>
              <a:off x="1303" y="3168"/>
              <a:ext cx="2873"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r>
                <a:rPr lang="zh-CN" altLang="en-US" sz="2400" noProof="1">
                  <a:solidFill>
                    <a:srgbClr val="000099"/>
                  </a:solidFill>
                  <a:effectLst>
                    <a:outerShdw blurRad="38100" dist="38100" dir="2700000">
                      <a:srgbClr val="C0C0C0"/>
                    </a:outerShdw>
                  </a:effectLst>
                  <a:ea typeface="华文新魏" pitchFamily="2" charset="-122"/>
                </a:rPr>
                <a:t>二、作业的组成</a:t>
              </a:r>
              <a:endParaRPr lang="zh-CN" altLang="en-US" sz="2400" noProof="1">
                <a:solidFill>
                  <a:srgbClr val="008000"/>
                </a:solidFill>
                <a:effectLst>
                  <a:outerShdw blurRad="38100" dist="38100" dir="2700000">
                    <a:srgbClr val="C0C0C0"/>
                  </a:outerShdw>
                </a:effectLst>
                <a:ea typeface="华文新魏" pitchFamily="2" charset="-122"/>
              </a:endParaRPr>
            </a:p>
          </p:txBody>
        </p:sp>
        <p:grpSp>
          <p:nvGrpSpPr>
            <p:cNvPr id="93207" name="组合 199703">
              <a:extLst>
                <a:ext uri="{FF2B5EF4-FFF2-40B4-BE49-F238E27FC236}">
                  <a16:creationId xmlns:a16="http://schemas.microsoft.com/office/drawing/2014/main" id="{D01CF902-232C-4F9D-84EF-141B3B6278FE}"/>
                </a:ext>
              </a:extLst>
            </p:cNvPr>
            <p:cNvGrpSpPr>
              <a:grpSpLocks/>
            </p:cNvGrpSpPr>
            <p:nvPr/>
          </p:nvGrpSpPr>
          <p:grpSpPr bwMode="auto">
            <a:xfrm>
              <a:off x="1092" y="3232"/>
              <a:ext cx="240" cy="240"/>
              <a:chOff x="2078" y="1680"/>
              <a:chExt cx="1615" cy="1615"/>
            </a:xfrm>
          </p:grpSpPr>
          <p:sp>
            <p:nvSpPr>
              <p:cNvPr id="93208" name="椭圆 199704">
                <a:extLst>
                  <a:ext uri="{FF2B5EF4-FFF2-40B4-BE49-F238E27FC236}">
                    <a16:creationId xmlns:a16="http://schemas.microsoft.com/office/drawing/2014/main" id="{D72BED4D-851D-45BF-B014-8668DAF5EA98}"/>
                  </a:ext>
                </a:extLst>
              </p:cNvPr>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sz="100"/>
              </a:p>
            </p:txBody>
          </p:sp>
          <p:sp>
            <p:nvSpPr>
              <p:cNvPr id="93209" name="椭圆 199705">
                <a:extLst>
                  <a:ext uri="{FF2B5EF4-FFF2-40B4-BE49-F238E27FC236}">
                    <a16:creationId xmlns:a16="http://schemas.microsoft.com/office/drawing/2014/main" id="{302B7452-0117-4294-B61B-F49A0941BA46}"/>
                  </a:ext>
                </a:extLst>
              </p:cNvPr>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3210" name="椭圆 199706">
                <a:extLst>
                  <a:ext uri="{FF2B5EF4-FFF2-40B4-BE49-F238E27FC236}">
                    <a16:creationId xmlns:a16="http://schemas.microsoft.com/office/drawing/2014/main" id="{35086632-0A18-44F3-A460-3447124170CD}"/>
                  </a:ext>
                </a:extLst>
              </p:cNvPr>
              <p:cNvSpPr>
                <a:spLocks noChangeArrowheads="1"/>
              </p:cNvSpPr>
              <p:nvPr/>
            </p:nvSpPr>
            <p:spPr bwMode="auto">
              <a:xfrm>
                <a:off x="2254" y="1856"/>
                <a:ext cx="1262" cy="1264"/>
              </a:xfrm>
              <a:prstGeom prst="ellipse">
                <a:avLst/>
              </a:prstGeom>
              <a:gradFill rotWithShape="1">
                <a:gsLst>
                  <a:gs pos="0">
                    <a:srgbClr val="FFFFFF"/>
                  </a:gs>
                  <a:gs pos="50000">
                    <a:schemeClr val="hlink"/>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211" name="椭圆 199707">
                <a:extLst>
                  <a:ext uri="{FF2B5EF4-FFF2-40B4-BE49-F238E27FC236}">
                    <a16:creationId xmlns:a16="http://schemas.microsoft.com/office/drawing/2014/main" id="{C6B9230D-CBDD-4988-B0A2-D7F1D5A69CDE}"/>
                  </a:ext>
                </a:extLst>
              </p:cNvPr>
              <p:cNvSpPr>
                <a:spLocks noChangeArrowheads="1"/>
              </p:cNvSpPr>
              <p:nvPr/>
            </p:nvSpPr>
            <p:spPr bwMode="auto">
              <a:xfrm>
                <a:off x="2254" y="1856"/>
                <a:ext cx="1262" cy="1264"/>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212" name="椭圆 199708">
                <a:extLst>
                  <a:ext uri="{FF2B5EF4-FFF2-40B4-BE49-F238E27FC236}">
                    <a16:creationId xmlns:a16="http://schemas.microsoft.com/office/drawing/2014/main" id="{3AB3FD54-08DE-431A-860E-D1C4FEBEB6A5}"/>
                  </a:ext>
                </a:extLst>
              </p:cNvPr>
              <p:cNvSpPr>
                <a:spLocks noChangeArrowheads="1"/>
              </p:cNvSpPr>
              <p:nvPr/>
            </p:nvSpPr>
            <p:spPr bwMode="auto">
              <a:xfrm>
                <a:off x="2337" y="1939"/>
                <a:ext cx="1096" cy="1098"/>
              </a:xfrm>
              <a:prstGeom prst="ellipse">
                <a:avLst/>
              </a:prstGeom>
              <a:gradFill rotWithShape="1">
                <a:gsLst>
                  <a:gs pos="0">
                    <a:srgbClr val="7A3243"/>
                  </a:gs>
                  <a:gs pos="50000">
                    <a:schemeClr val="hlink"/>
                  </a:gs>
                  <a:gs pos="100000">
                    <a:srgbClr val="7A3243"/>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213" name="椭圆 199709">
                <a:extLst>
                  <a:ext uri="{FF2B5EF4-FFF2-40B4-BE49-F238E27FC236}">
                    <a16:creationId xmlns:a16="http://schemas.microsoft.com/office/drawing/2014/main" id="{7A176C5D-3858-434E-BD65-497CA36393B5}"/>
                  </a:ext>
                </a:extLst>
              </p:cNvPr>
              <p:cNvSpPr>
                <a:spLocks noChangeArrowheads="1"/>
              </p:cNvSpPr>
              <p:nvPr/>
            </p:nvSpPr>
            <p:spPr bwMode="auto">
              <a:xfrm>
                <a:off x="2337" y="1939"/>
                <a:ext cx="1096" cy="1098"/>
              </a:xfrm>
              <a:prstGeom prst="ellipse">
                <a:avLst/>
              </a:prstGeom>
              <a:gradFill rotWithShape="1">
                <a:gsLst>
                  <a:gs pos="0">
                    <a:srgbClr val="8D67E1"/>
                  </a:gs>
                  <a:gs pos="100000">
                    <a:srgbClr val="45326D"/>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grpSp>
      </p:grpSp>
      <p:pic>
        <p:nvPicPr>
          <p:cNvPr id="2" name="图片 1">
            <a:extLst>
              <a:ext uri="{FF2B5EF4-FFF2-40B4-BE49-F238E27FC236}">
                <a16:creationId xmlns:a16="http://schemas.microsoft.com/office/drawing/2014/main" id="{341D20B0-BFC4-45F7-9CD9-2048D53F3F6A}"/>
              </a:ext>
            </a:extLst>
          </p:cNvPr>
          <p:cNvPicPr>
            <a:picLocks noChangeAspect="1"/>
          </p:cNvPicPr>
          <p:nvPr/>
        </p:nvPicPr>
        <p:blipFill>
          <a:blip r:embed="rId5"/>
          <a:stretch>
            <a:fillRect/>
          </a:stretch>
        </p:blipFill>
        <p:spPr>
          <a:xfrm>
            <a:off x="6960096" y="2683642"/>
            <a:ext cx="5017571" cy="2349228"/>
          </a:xfrm>
          <a:prstGeom prst="rect">
            <a:avLst/>
          </a:prstGeom>
        </p:spPr>
      </p:pic>
      <p:sp>
        <p:nvSpPr>
          <p:cNvPr id="34" name="WordArt 4">
            <a:extLst>
              <a:ext uri="{FF2B5EF4-FFF2-40B4-BE49-F238E27FC236}">
                <a16:creationId xmlns:a16="http://schemas.microsoft.com/office/drawing/2014/main" id="{EC90B63F-900B-48A3-B34C-40F4360F1D64}"/>
              </a:ext>
            </a:extLst>
          </p:cNvPr>
          <p:cNvSpPr>
            <a:spLocks noChangeArrowheads="1" noChangeShapeType="1" noTextEdit="1"/>
          </p:cNvSpPr>
          <p:nvPr/>
        </p:nvSpPr>
        <p:spPr bwMode="auto">
          <a:xfrm>
            <a:off x="479376" y="116632"/>
            <a:ext cx="4608513"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2.1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作业的组织和管理 </a:t>
            </a:r>
          </a:p>
        </p:txBody>
      </p:sp>
    </p:spTree>
    <p:extLst>
      <p:ext uri="{BB962C8B-B14F-4D97-AF65-F5344CB8AC3E}">
        <p14:creationId xmlns:p14="http://schemas.microsoft.com/office/powerpoint/2010/main" val="2396008408"/>
      </p:ext>
    </p:extLst>
  </p:cSld>
  <p:clrMapOvr>
    <a:masterClrMapping/>
  </p:clrMapOvr>
  <p:transition advClick="0">
    <p:diamon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9971" name="Picture 3"/>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2135190" y="938659"/>
            <a:ext cx="8135937" cy="2346325"/>
          </a:xfrm>
          <a:prstGeom prst="rect">
            <a:avLst/>
          </a:prstGeom>
          <a:gradFill rotWithShape="0">
            <a:gsLst>
              <a:gs pos="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9972" name="Line 4"/>
          <p:cNvSpPr>
            <a:spLocks noChangeShapeType="1"/>
          </p:cNvSpPr>
          <p:nvPr/>
        </p:nvSpPr>
        <p:spPr bwMode="auto">
          <a:xfrm flipV="1">
            <a:off x="2424113" y="3364357"/>
            <a:ext cx="0" cy="237490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973" name="Line 5"/>
          <p:cNvSpPr>
            <a:spLocks noChangeShapeType="1"/>
          </p:cNvSpPr>
          <p:nvPr/>
        </p:nvSpPr>
        <p:spPr bwMode="auto">
          <a:xfrm>
            <a:off x="2424113" y="5740844"/>
            <a:ext cx="7848600"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974" name="Text Box 6"/>
          <p:cNvSpPr txBox="1">
            <a:spLocks noChangeArrowheads="1"/>
          </p:cNvSpPr>
          <p:nvPr/>
        </p:nvSpPr>
        <p:spPr bwMode="auto">
          <a:xfrm>
            <a:off x="9755031" y="5696396"/>
            <a:ext cx="662305" cy="398780"/>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en-US" altLang="zh-CN" sz="2000" b="1">
                <a:solidFill>
                  <a:srgbClr val="FF0000"/>
                </a:solidFill>
                <a:effectLst/>
              </a:rPr>
              <a:t>time</a:t>
            </a:r>
          </a:p>
        </p:txBody>
      </p:sp>
      <p:sp>
        <p:nvSpPr>
          <p:cNvPr id="339975" name="Text Box 7"/>
          <p:cNvSpPr txBox="1">
            <a:spLocks noChangeArrowheads="1"/>
          </p:cNvSpPr>
          <p:nvPr/>
        </p:nvSpPr>
        <p:spPr bwMode="auto">
          <a:xfrm>
            <a:off x="1815309" y="3284984"/>
            <a:ext cx="577850" cy="398780"/>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en-US" altLang="zh-CN" sz="2000" b="1">
                <a:solidFill>
                  <a:srgbClr val="FF0000"/>
                </a:solidFill>
                <a:effectLst/>
              </a:rPr>
              <a:t>Job</a:t>
            </a:r>
          </a:p>
        </p:txBody>
      </p:sp>
      <p:sp>
        <p:nvSpPr>
          <p:cNvPr id="339976" name="Text Box 8"/>
          <p:cNvSpPr txBox="1">
            <a:spLocks noChangeArrowheads="1"/>
          </p:cNvSpPr>
          <p:nvPr/>
        </p:nvSpPr>
        <p:spPr bwMode="auto">
          <a:xfrm>
            <a:off x="2064385" y="5158232"/>
            <a:ext cx="297180" cy="368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0000CC"/>
                </a:solidFill>
                <a:effectLst/>
              </a:rPr>
              <a:t>1</a:t>
            </a:r>
          </a:p>
        </p:txBody>
      </p:sp>
      <p:sp>
        <p:nvSpPr>
          <p:cNvPr id="339977" name="Text Box 9"/>
          <p:cNvSpPr txBox="1">
            <a:spLocks noChangeArrowheads="1"/>
          </p:cNvSpPr>
          <p:nvPr/>
        </p:nvSpPr>
        <p:spPr bwMode="auto">
          <a:xfrm>
            <a:off x="2064385" y="4718496"/>
            <a:ext cx="297180" cy="368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0000CC"/>
                </a:solidFill>
                <a:effectLst/>
              </a:rPr>
              <a:t>2</a:t>
            </a:r>
          </a:p>
        </p:txBody>
      </p:sp>
      <p:sp>
        <p:nvSpPr>
          <p:cNvPr id="339978" name="Text Box 10"/>
          <p:cNvSpPr txBox="1">
            <a:spLocks noChangeArrowheads="1"/>
          </p:cNvSpPr>
          <p:nvPr/>
        </p:nvSpPr>
        <p:spPr bwMode="auto">
          <a:xfrm>
            <a:off x="2064385" y="4286696"/>
            <a:ext cx="297180" cy="368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0000CC"/>
                </a:solidFill>
                <a:effectLst/>
              </a:rPr>
              <a:t>3</a:t>
            </a:r>
          </a:p>
        </p:txBody>
      </p:sp>
      <p:sp>
        <p:nvSpPr>
          <p:cNvPr id="339979" name="Text Box 11"/>
          <p:cNvSpPr txBox="1">
            <a:spLocks noChangeArrowheads="1"/>
          </p:cNvSpPr>
          <p:nvPr/>
        </p:nvSpPr>
        <p:spPr bwMode="auto">
          <a:xfrm>
            <a:off x="2064385" y="3854896"/>
            <a:ext cx="297180" cy="368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0000CC"/>
                </a:solidFill>
                <a:effectLst/>
              </a:rPr>
              <a:t>4</a:t>
            </a:r>
          </a:p>
        </p:txBody>
      </p:sp>
      <p:sp>
        <p:nvSpPr>
          <p:cNvPr id="339980" name="Text Box 12"/>
          <p:cNvSpPr txBox="1">
            <a:spLocks noChangeArrowheads="1"/>
          </p:cNvSpPr>
          <p:nvPr/>
        </p:nvSpPr>
        <p:spPr bwMode="auto">
          <a:xfrm>
            <a:off x="2135823" y="5732907"/>
            <a:ext cx="716280"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FF0000"/>
                </a:solidFill>
                <a:effectLst/>
              </a:rPr>
              <a:t>10:00</a:t>
            </a:r>
          </a:p>
        </p:txBody>
      </p:sp>
      <p:sp>
        <p:nvSpPr>
          <p:cNvPr id="339981" name="Line 13"/>
          <p:cNvSpPr>
            <a:spLocks noChangeShapeType="1"/>
          </p:cNvSpPr>
          <p:nvPr/>
        </p:nvSpPr>
        <p:spPr bwMode="auto">
          <a:xfrm>
            <a:off x="2424113" y="5380482"/>
            <a:ext cx="647700" cy="0"/>
          </a:xfrm>
          <a:prstGeom prst="line">
            <a:avLst/>
          </a:prstGeom>
          <a:noFill/>
          <a:ln w="38100">
            <a:solidFill>
              <a:srgbClr val="FF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982" name="Text Box 14"/>
          <p:cNvSpPr txBox="1">
            <a:spLocks noChangeArrowheads="1"/>
          </p:cNvSpPr>
          <p:nvPr/>
        </p:nvSpPr>
        <p:spPr bwMode="auto">
          <a:xfrm>
            <a:off x="8914448" y="5726557"/>
            <a:ext cx="703580"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FF0000"/>
                </a:solidFill>
                <a:effectLst/>
              </a:rPr>
              <a:t>11:20</a:t>
            </a:r>
          </a:p>
        </p:txBody>
      </p:sp>
      <p:sp>
        <p:nvSpPr>
          <p:cNvPr id="339983" name="Text Box 15"/>
          <p:cNvSpPr txBox="1">
            <a:spLocks noChangeArrowheads="1"/>
          </p:cNvSpPr>
          <p:nvPr/>
        </p:nvSpPr>
        <p:spPr bwMode="auto">
          <a:xfrm>
            <a:off x="2783523" y="5732907"/>
            <a:ext cx="716280"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FF0000"/>
                </a:solidFill>
                <a:effectLst/>
              </a:rPr>
              <a:t>10:05</a:t>
            </a:r>
          </a:p>
        </p:txBody>
      </p:sp>
      <p:sp>
        <p:nvSpPr>
          <p:cNvPr id="339984" name="Line 16"/>
          <p:cNvSpPr>
            <a:spLocks noChangeShapeType="1"/>
          </p:cNvSpPr>
          <p:nvPr/>
        </p:nvSpPr>
        <p:spPr bwMode="auto">
          <a:xfrm>
            <a:off x="3071813" y="4940744"/>
            <a:ext cx="1079500" cy="0"/>
          </a:xfrm>
          <a:prstGeom prst="line">
            <a:avLst/>
          </a:prstGeom>
          <a:noFill/>
          <a:ln w="38100">
            <a:solidFill>
              <a:srgbClr val="FF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985" name="Text Box 17"/>
          <p:cNvSpPr txBox="1">
            <a:spLocks noChangeArrowheads="1"/>
          </p:cNvSpPr>
          <p:nvPr/>
        </p:nvSpPr>
        <p:spPr bwMode="auto">
          <a:xfrm>
            <a:off x="3864610" y="5732907"/>
            <a:ext cx="716280"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FF0000"/>
                </a:solidFill>
                <a:effectLst/>
              </a:rPr>
              <a:t>10:25</a:t>
            </a:r>
          </a:p>
        </p:txBody>
      </p:sp>
      <p:sp>
        <p:nvSpPr>
          <p:cNvPr id="339986" name="Line 18"/>
          <p:cNvSpPr>
            <a:spLocks noChangeShapeType="1"/>
          </p:cNvSpPr>
          <p:nvPr/>
        </p:nvSpPr>
        <p:spPr bwMode="auto">
          <a:xfrm>
            <a:off x="4151315" y="4077144"/>
            <a:ext cx="936625" cy="0"/>
          </a:xfrm>
          <a:prstGeom prst="line">
            <a:avLst/>
          </a:prstGeom>
          <a:noFill/>
          <a:ln w="38100">
            <a:solidFill>
              <a:srgbClr val="FF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987" name="Text Box 19"/>
          <p:cNvSpPr txBox="1">
            <a:spLocks noChangeArrowheads="1"/>
          </p:cNvSpPr>
          <p:nvPr/>
        </p:nvSpPr>
        <p:spPr bwMode="auto">
          <a:xfrm>
            <a:off x="4801235" y="5732907"/>
            <a:ext cx="716280"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FF0000"/>
                </a:solidFill>
                <a:effectLst/>
              </a:rPr>
              <a:t>10:35</a:t>
            </a:r>
          </a:p>
        </p:txBody>
      </p:sp>
      <p:sp>
        <p:nvSpPr>
          <p:cNvPr id="339988" name="Line 20"/>
          <p:cNvSpPr>
            <a:spLocks noChangeShapeType="1"/>
          </p:cNvSpPr>
          <p:nvPr/>
        </p:nvSpPr>
        <p:spPr bwMode="auto">
          <a:xfrm>
            <a:off x="3071813" y="4948682"/>
            <a:ext cx="0" cy="792162"/>
          </a:xfrm>
          <a:prstGeom prst="line">
            <a:avLst/>
          </a:prstGeom>
          <a:noFill/>
          <a:ln w="19050">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989" name="Line 21"/>
          <p:cNvSpPr>
            <a:spLocks noChangeShapeType="1"/>
          </p:cNvSpPr>
          <p:nvPr/>
        </p:nvSpPr>
        <p:spPr bwMode="auto">
          <a:xfrm>
            <a:off x="4151313" y="4077146"/>
            <a:ext cx="0" cy="1655763"/>
          </a:xfrm>
          <a:prstGeom prst="line">
            <a:avLst/>
          </a:prstGeom>
          <a:noFill/>
          <a:ln w="19050">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990" name="Line 22"/>
          <p:cNvSpPr>
            <a:spLocks noChangeShapeType="1"/>
          </p:cNvSpPr>
          <p:nvPr/>
        </p:nvSpPr>
        <p:spPr bwMode="auto">
          <a:xfrm>
            <a:off x="5087938" y="4077146"/>
            <a:ext cx="0" cy="1655763"/>
          </a:xfrm>
          <a:prstGeom prst="line">
            <a:avLst/>
          </a:prstGeom>
          <a:noFill/>
          <a:ln w="19050">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991" name="Line 23"/>
          <p:cNvSpPr>
            <a:spLocks noChangeShapeType="1"/>
          </p:cNvSpPr>
          <p:nvPr/>
        </p:nvSpPr>
        <p:spPr bwMode="auto">
          <a:xfrm>
            <a:off x="5087938" y="4508944"/>
            <a:ext cx="1871662" cy="0"/>
          </a:xfrm>
          <a:prstGeom prst="line">
            <a:avLst/>
          </a:prstGeom>
          <a:noFill/>
          <a:ln w="38100">
            <a:solidFill>
              <a:srgbClr val="FF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992" name="Line 24"/>
          <p:cNvSpPr>
            <a:spLocks noChangeShapeType="1"/>
          </p:cNvSpPr>
          <p:nvPr/>
        </p:nvSpPr>
        <p:spPr bwMode="auto">
          <a:xfrm>
            <a:off x="2424113" y="5158232"/>
            <a:ext cx="7848600" cy="0"/>
          </a:xfrm>
          <a:prstGeom prst="line">
            <a:avLst/>
          </a:prstGeom>
          <a:noFill/>
          <a:ln w="12700">
            <a:solidFill>
              <a:srgbClr val="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993" name="Line 25"/>
          <p:cNvSpPr>
            <a:spLocks noChangeShapeType="1"/>
          </p:cNvSpPr>
          <p:nvPr/>
        </p:nvSpPr>
        <p:spPr bwMode="auto">
          <a:xfrm>
            <a:off x="2424113" y="4724844"/>
            <a:ext cx="7848600" cy="0"/>
          </a:xfrm>
          <a:prstGeom prst="line">
            <a:avLst/>
          </a:prstGeom>
          <a:noFill/>
          <a:ln w="12700">
            <a:solidFill>
              <a:srgbClr val="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994" name="Line 26"/>
          <p:cNvSpPr>
            <a:spLocks noChangeShapeType="1"/>
          </p:cNvSpPr>
          <p:nvPr/>
        </p:nvSpPr>
        <p:spPr bwMode="auto">
          <a:xfrm>
            <a:off x="2424113" y="4293044"/>
            <a:ext cx="7848600" cy="0"/>
          </a:xfrm>
          <a:prstGeom prst="line">
            <a:avLst/>
          </a:prstGeom>
          <a:noFill/>
          <a:ln w="12700">
            <a:solidFill>
              <a:srgbClr val="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995" name="Line 27"/>
          <p:cNvSpPr>
            <a:spLocks noChangeShapeType="1"/>
          </p:cNvSpPr>
          <p:nvPr/>
        </p:nvSpPr>
        <p:spPr bwMode="auto">
          <a:xfrm>
            <a:off x="2424113" y="3861244"/>
            <a:ext cx="7848600" cy="0"/>
          </a:xfrm>
          <a:prstGeom prst="line">
            <a:avLst/>
          </a:prstGeom>
          <a:noFill/>
          <a:ln w="12700">
            <a:solidFill>
              <a:srgbClr val="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996" name="Text Box 28"/>
          <p:cNvSpPr txBox="1">
            <a:spLocks noChangeArrowheads="1"/>
          </p:cNvSpPr>
          <p:nvPr/>
        </p:nvSpPr>
        <p:spPr bwMode="auto">
          <a:xfrm>
            <a:off x="6601460" y="5732907"/>
            <a:ext cx="716280"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FF0000"/>
                </a:solidFill>
                <a:effectLst/>
              </a:rPr>
              <a:t>10:55</a:t>
            </a:r>
          </a:p>
        </p:txBody>
      </p:sp>
      <p:sp>
        <p:nvSpPr>
          <p:cNvPr id="339997" name="Line 29"/>
          <p:cNvSpPr>
            <a:spLocks noChangeShapeType="1"/>
          </p:cNvSpPr>
          <p:nvPr/>
        </p:nvSpPr>
        <p:spPr bwMode="auto">
          <a:xfrm>
            <a:off x="6959600" y="4508946"/>
            <a:ext cx="0" cy="1223963"/>
          </a:xfrm>
          <a:prstGeom prst="line">
            <a:avLst/>
          </a:prstGeom>
          <a:noFill/>
          <a:ln w="19050">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998" name="Line 30"/>
          <p:cNvSpPr>
            <a:spLocks noChangeShapeType="1"/>
          </p:cNvSpPr>
          <p:nvPr/>
        </p:nvSpPr>
        <p:spPr bwMode="auto">
          <a:xfrm>
            <a:off x="6959600" y="5374132"/>
            <a:ext cx="2305050" cy="0"/>
          </a:xfrm>
          <a:prstGeom prst="line">
            <a:avLst/>
          </a:prstGeom>
          <a:noFill/>
          <a:ln w="38100">
            <a:solidFill>
              <a:srgbClr val="FF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9999" name="Line 31"/>
          <p:cNvSpPr>
            <a:spLocks noChangeShapeType="1"/>
          </p:cNvSpPr>
          <p:nvPr/>
        </p:nvSpPr>
        <p:spPr bwMode="auto">
          <a:xfrm>
            <a:off x="9264650" y="5374134"/>
            <a:ext cx="0" cy="358775"/>
          </a:xfrm>
          <a:prstGeom prst="line">
            <a:avLst/>
          </a:prstGeom>
          <a:noFill/>
          <a:ln w="19050">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0003" name="Rectangle 35"/>
          <p:cNvSpPr>
            <a:spLocks noChangeArrowheads="1"/>
          </p:cNvSpPr>
          <p:nvPr/>
        </p:nvSpPr>
        <p:spPr bwMode="auto">
          <a:xfrm>
            <a:off x="5294040" y="6145655"/>
            <a:ext cx="1811714" cy="369332"/>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kumimoji="0" lang="zh-CN" altLang="en-US" sz="1800" b="1" dirty="0">
                <a:ln>
                  <a:solidFill>
                    <a:srgbClr val="0404BC"/>
                  </a:solidFill>
                </a:ln>
                <a:solidFill>
                  <a:srgbClr val="0404BC"/>
                </a:solidFill>
                <a:effectLst/>
              </a:rPr>
              <a:t>短作业优先调度</a:t>
            </a:r>
          </a:p>
        </p:txBody>
      </p:sp>
      <p:sp>
        <p:nvSpPr>
          <p:cNvPr id="340004" name="AutoShape 36">
            <a:hlinkClick r:id="" action="ppaction://noaction" highlightClick="1"/>
          </p:cNvPr>
          <p:cNvSpPr>
            <a:spLocks noChangeArrowheads="1"/>
          </p:cNvSpPr>
          <p:nvPr/>
        </p:nvSpPr>
        <p:spPr bwMode="auto">
          <a:xfrm>
            <a:off x="9409113" y="3364357"/>
            <a:ext cx="900112" cy="360362"/>
          </a:xfrm>
          <a:prstGeom prst="actionButtonBlank">
            <a:avLst/>
          </a:prstGeom>
          <a:gradFill rotWithShape="0">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400" b="1" dirty="0">
                <a:solidFill>
                  <a:srgbClr val="FF0000"/>
                </a:solidFill>
                <a:effectLst>
                  <a:outerShdw blurRad="38100" dist="38100" dir="2700000" algn="tl">
                    <a:srgbClr val="000000"/>
                  </a:outerShdw>
                </a:effectLst>
              </a:rPr>
              <a:t>动画演示</a:t>
            </a:r>
          </a:p>
        </p:txBody>
      </p:sp>
      <p:sp>
        <p:nvSpPr>
          <p:cNvPr id="35" name="WordArt 4">
            <a:extLst>
              <a:ext uri="{FF2B5EF4-FFF2-40B4-BE49-F238E27FC236}">
                <a16:creationId xmlns:a16="http://schemas.microsoft.com/office/drawing/2014/main" id="{CB7D8015-632B-4B68-AB1A-EB35034AC7FD}"/>
              </a:ext>
            </a:extLst>
          </p:cNvPr>
          <p:cNvSpPr>
            <a:spLocks noChangeArrowheads="1" noChangeShapeType="1" noTextEdit="1"/>
          </p:cNvSpPr>
          <p:nvPr/>
        </p:nvSpPr>
        <p:spPr bwMode="auto">
          <a:xfrm>
            <a:off x="479376" y="129580"/>
            <a:ext cx="3888432"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2.2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作业的调度方式</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39971"/>
                                        </p:tgtEl>
                                        <p:attrNameLst>
                                          <p:attrName>style.visibility</p:attrName>
                                        </p:attrNameLst>
                                      </p:cBhvr>
                                      <p:to>
                                        <p:strVal val="visible"/>
                                      </p:to>
                                    </p:set>
                                    <p:anim calcmode="lin" valueType="num">
                                      <p:cBhvr additive="base">
                                        <p:cTn id="7" dur="500" fill="hold"/>
                                        <p:tgtEl>
                                          <p:spTgt spid="339971"/>
                                        </p:tgtEl>
                                        <p:attrNameLst>
                                          <p:attrName>ppt_x</p:attrName>
                                        </p:attrNameLst>
                                      </p:cBhvr>
                                      <p:tavLst>
                                        <p:tav tm="0">
                                          <p:val>
                                            <p:strVal val="#ppt_x"/>
                                          </p:val>
                                        </p:tav>
                                        <p:tav tm="100000">
                                          <p:val>
                                            <p:strVal val="#ppt_x"/>
                                          </p:val>
                                        </p:tav>
                                      </p:tavLst>
                                    </p:anim>
                                    <p:anim calcmode="lin" valueType="num">
                                      <p:cBhvr additive="base">
                                        <p:cTn id="8" dur="500" fill="hold"/>
                                        <p:tgtEl>
                                          <p:spTgt spid="33997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39995"/>
                                        </p:tgtEl>
                                        <p:attrNameLst>
                                          <p:attrName>style.visibility</p:attrName>
                                        </p:attrNameLst>
                                      </p:cBhvr>
                                      <p:to>
                                        <p:strVal val="visible"/>
                                      </p:to>
                                    </p:set>
                                    <p:anim calcmode="lin" valueType="num">
                                      <p:cBhvr additive="base">
                                        <p:cTn id="12" dur="500" fill="hold"/>
                                        <p:tgtEl>
                                          <p:spTgt spid="339995"/>
                                        </p:tgtEl>
                                        <p:attrNameLst>
                                          <p:attrName>ppt_x</p:attrName>
                                        </p:attrNameLst>
                                      </p:cBhvr>
                                      <p:tavLst>
                                        <p:tav tm="0">
                                          <p:val>
                                            <p:strVal val="#ppt_x"/>
                                          </p:val>
                                        </p:tav>
                                        <p:tav tm="100000">
                                          <p:val>
                                            <p:strVal val="#ppt_x"/>
                                          </p:val>
                                        </p:tav>
                                      </p:tavLst>
                                    </p:anim>
                                    <p:anim calcmode="lin" valueType="num">
                                      <p:cBhvr additive="base">
                                        <p:cTn id="13" dur="500" fill="hold"/>
                                        <p:tgtEl>
                                          <p:spTgt spid="339995"/>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39994"/>
                                        </p:tgtEl>
                                        <p:attrNameLst>
                                          <p:attrName>style.visibility</p:attrName>
                                        </p:attrNameLst>
                                      </p:cBhvr>
                                      <p:to>
                                        <p:strVal val="visible"/>
                                      </p:to>
                                    </p:set>
                                    <p:anim calcmode="lin" valueType="num">
                                      <p:cBhvr additive="base">
                                        <p:cTn id="16" dur="500" fill="hold"/>
                                        <p:tgtEl>
                                          <p:spTgt spid="339994"/>
                                        </p:tgtEl>
                                        <p:attrNameLst>
                                          <p:attrName>ppt_x</p:attrName>
                                        </p:attrNameLst>
                                      </p:cBhvr>
                                      <p:tavLst>
                                        <p:tav tm="0">
                                          <p:val>
                                            <p:strVal val="#ppt_x"/>
                                          </p:val>
                                        </p:tav>
                                        <p:tav tm="100000">
                                          <p:val>
                                            <p:strVal val="#ppt_x"/>
                                          </p:val>
                                        </p:tav>
                                      </p:tavLst>
                                    </p:anim>
                                    <p:anim calcmode="lin" valueType="num">
                                      <p:cBhvr additive="base">
                                        <p:cTn id="17" dur="500" fill="hold"/>
                                        <p:tgtEl>
                                          <p:spTgt spid="339994"/>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39993"/>
                                        </p:tgtEl>
                                        <p:attrNameLst>
                                          <p:attrName>style.visibility</p:attrName>
                                        </p:attrNameLst>
                                      </p:cBhvr>
                                      <p:to>
                                        <p:strVal val="visible"/>
                                      </p:to>
                                    </p:set>
                                    <p:anim calcmode="lin" valueType="num">
                                      <p:cBhvr additive="base">
                                        <p:cTn id="20" dur="500" fill="hold"/>
                                        <p:tgtEl>
                                          <p:spTgt spid="339993"/>
                                        </p:tgtEl>
                                        <p:attrNameLst>
                                          <p:attrName>ppt_x</p:attrName>
                                        </p:attrNameLst>
                                      </p:cBhvr>
                                      <p:tavLst>
                                        <p:tav tm="0">
                                          <p:val>
                                            <p:strVal val="#ppt_x"/>
                                          </p:val>
                                        </p:tav>
                                        <p:tav tm="100000">
                                          <p:val>
                                            <p:strVal val="#ppt_x"/>
                                          </p:val>
                                        </p:tav>
                                      </p:tavLst>
                                    </p:anim>
                                    <p:anim calcmode="lin" valueType="num">
                                      <p:cBhvr additive="base">
                                        <p:cTn id="21" dur="500" fill="hold"/>
                                        <p:tgtEl>
                                          <p:spTgt spid="339993"/>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39992"/>
                                        </p:tgtEl>
                                        <p:attrNameLst>
                                          <p:attrName>style.visibility</p:attrName>
                                        </p:attrNameLst>
                                      </p:cBhvr>
                                      <p:to>
                                        <p:strVal val="visible"/>
                                      </p:to>
                                    </p:set>
                                    <p:anim calcmode="lin" valueType="num">
                                      <p:cBhvr additive="base">
                                        <p:cTn id="24" dur="500" fill="hold"/>
                                        <p:tgtEl>
                                          <p:spTgt spid="339992"/>
                                        </p:tgtEl>
                                        <p:attrNameLst>
                                          <p:attrName>ppt_x</p:attrName>
                                        </p:attrNameLst>
                                      </p:cBhvr>
                                      <p:tavLst>
                                        <p:tav tm="0">
                                          <p:val>
                                            <p:strVal val="#ppt_x"/>
                                          </p:val>
                                        </p:tav>
                                        <p:tav tm="100000">
                                          <p:val>
                                            <p:strVal val="#ppt_x"/>
                                          </p:val>
                                        </p:tav>
                                      </p:tavLst>
                                    </p:anim>
                                    <p:anim calcmode="lin" valueType="num">
                                      <p:cBhvr additive="base">
                                        <p:cTn id="25" dur="500" fill="hold"/>
                                        <p:tgtEl>
                                          <p:spTgt spid="339992"/>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39973"/>
                                        </p:tgtEl>
                                        <p:attrNameLst>
                                          <p:attrName>style.visibility</p:attrName>
                                        </p:attrNameLst>
                                      </p:cBhvr>
                                      <p:to>
                                        <p:strVal val="visible"/>
                                      </p:to>
                                    </p:set>
                                    <p:anim calcmode="lin" valueType="num">
                                      <p:cBhvr additive="base">
                                        <p:cTn id="28" dur="500" fill="hold"/>
                                        <p:tgtEl>
                                          <p:spTgt spid="339973"/>
                                        </p:tgtEl>
                                        <p:attrNameLst>
                                          <p:attrName>ppt_x</p:attrName>
                                        </p:attrNameLst>
                                      </p:cBhvr>
                                      <p:tavLst>
                                        <p:tav tm="0">
                                          <p:val>
                                            <p:strVal val="#ppt_x"/>
                                          </p:val>
                                        </p:tav>
                                        <p:tav tm="100000">
                                          <p:val>
                                            <p:strVal val="#ppt_x"/>
                                          </p:val>
                                        </p:tav>
                                      </p:tavLst>
                                    </p:anim>
                                    <p:anim calcmode="lin" valueType="num">
                                      <p:cBhvr additive="base">
                                        <p:cTn id="29" dur="500" fill="hold"/>
                                        <p:tgtEl>
                                          <p:spTgt spid="339973"/>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39975"/>
                                        </p:tgtEl>
                                        <p:attrNameLst>
                                          <p:attrName>style.visibility</p:attrName>
                                        </p:attrNameLst>
                                      </p:cBhvr>
                                      <p:to>
                                        <p:strVal val="visible"/>
                                      </p:to>
                                    </p:set>
                                    <p:anim calcmode="lin" valueType="num">
                                      <p:cBhvr additive="base">
                                        <p:cTn id="32" dur="500" fill="hold"/>
                                        <p:tgtEl>
                                          <p:spTgt spid="339975"/>
                                        </p:tgtEl>
                                        <p:attrNameLst>
                                          <p:attrName>ppt_x</p:attrName>
                                        </p:attrNameLst>
                                      </p:cBhvr>
                                      <p:tavLst>
                                        <p:tav tm="0">
                                          <p:val>
                                            <p:strVal val="#ppt_x"/>
                                          </p:val>
                                        </p:tav>
                                        <p:tav tm="100000">
                                          <p:val>
                                            <p:strVal val="#ppt_x"/>
                                          </p:val>
                                        </p:tav>
                                      </p:tavLst>
                                    </p:anim>
                                    <p:anim calcmode="lin" valueType="num">
                                      <p:cBhvr additive="base">
                                        <p:cTn id="33" dur="500" fill="hold"/>
                                        <p:tgtEl>
                                          <p:spTgt spid="339975"/>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39979"/>
                                        </p:tgtEl>
                                        <p:attrNameLst>
                                          <p:attrName>style.visibility</p:attrName>
                                        </p:attrNameLst>
                                      </p:cBhvr>
                                      <p:to>
                                        <p:strVal val="visible"/>
                                      </p:to>
                                    </p:set>
                                    <p:anim calcmode="lin" valueType="num">
                                      <p:cBhvr additive="base">
                                        <p:cTn id="36" dur="500" fill="hold"/>
                                        <p:tgtEl>
                                          <p:spTgt spid="339979"/>
                                        </p:tgtEl>
                                        <p:attrNameLst>
                                          <p:attrName>ppt_x</p:attrName>
                                        </p:attrNameLst>
                                      </p:cBhvr>
                                      <p:tavLst>
                                        <p:tav tm="0">
                                          <p:val>
                                            <p:strVal val="#ppt_x"/>
                                          </p:val>
                                        </p:tav>
                                        <p:tav tm="100000">
                                          <p:val>
                                            <p:strVal val="#ppt_x"/>
                                          </p:val>
                                        </p:tav>
                                      </p:tavLst>
                                    </p:anim>
                                    <p:anim calcmode="lin" valueType="num">
                                      <p:cBhvr additive="base">
                                        <p:cTn id="37" dur="500" fill="hold"/>
                                        <p:tgtEl>
                                          <p:spTgt spid="33997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39978"/>
                                        </p:tgtEl>
                                        <p:attrNameLst>
                                          <p:attrName>style.visibility</p:attrName>
                                        </p:attrNameLst>
                                      </p:cBhvr>
                                      <p:to>
                                        <p:strVal val="visible"/>
                                      </p:to>
                                    </p:set>
                                    <p:anim calcmode="lin" valueType="num">
                                      <p:cBhvr additive="base">
                                        <p:cTn id="40" dur="500" fill="hold"/>
                                        <p:tgtEl>
                                          <p:spTgt spid="339978"/>
                                        </p:tgtEl>
                                        <p:attrNameLst>
                                          <p:attrName>ppt_x</p:attrName>
                                        </p:attrNameLst>
                                      </p:cBhvr>
                                      <p:tavLst>
                                        <p:tav tm="0">
                                          <p:val>
                                            <p:strVal val="#ppt_x"/>
                                          </p:val>
                                        </p:tav>
                                        <p:tav tm="100000">
                                          <p:val>
                                            <p:strVal val="#ppt_x"/>
                                          </p:val>
                                        </p:tav>
                                      </p:tavLst>
                                    </p:anim>
                                    <p:anim calcmode="lin" valueType="num">
                                      <p:cBhvr additive="base">
                                        <p:cTn id="41" dur="500" fill="hold"/>
                                        <p:tgtEl>
                                          <p:spTgt spid="339978"/>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39977"/>
                                        </p:tgtEl>
                                        <p:attrNameLst>
                                          <p:attrName>style.visibility</p:attrName>
                                        </p:attrNameLst>
                                      </p:cBhvr>
                                      <p:to>
                                        <p:strVal val="visible"/>
                                      </p:to>
                                    </p:set>
                                    <p:anim calcmode="lin" valueType="num">
                                      <p:cBhvr additive="base">
                                        <p:cTn id="44" dur="500" fill="hold"/>
                                        <p:tgtEl>
                                          <p:spTgt spid="339977"/>
                                        </p:tgtEl>
                                        <p:attrNameLst>
                                          <p:attrName>ppt_x</p:attrName>
                                        </p:attrNameLst>
                                      </p:cBhvr>
                                      <p:tavLst>
                                        <p:tav tm="0">
                                          <p:val>
                                            <p:strVal val="#ppt_x"/>
                                          </p:val>
                                        </p:tav>
                                        <p:tav tm="100000">
                                          <p:val>
                                            <p:strVal val="#ppt_x"/>
                                          </p:val>
                                        </p:tav>
                                      </p:tavLst>
                                    </p:anim>
                                    <p:anim calcmode="lin" valueType="num">
                                      <p:cBhvr additive="base">
                                        <p:cTn id="45" dur="500" fill="hold"/>
                                        <p:tgtEl>
                                          <p:spTgt spid="339977"/>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339976"/>
                                        </p:tgtEl>
                                        <p:attrNameLst>
                                          <p:attrName>style.visibility</p:attrName>
                                        </p:attrNameLst>
                                      </p:cBhvr>
                                      <p:to>
                                        <p:strVal val="visible"/>
                                      </p:to>
                                    </p:set>
                                    <p:anim calcmode="lin" valueType="num">
                                      <p:cBhvr additive="base">
                                        <p:cTn id="48" dur="500" fill="hold"/>
                                        <p:tgtEl>
                                          <p:spTgt spid="339976"/>
                                        </p:tgtEl>
                                        <p:attrNameLst>
                                          <p:attrName>ppt_x</p:attrName>
                                        </p:attrNameLst>
                                      </p:cBhvr>
                                      <p:tavLst>
                                        <p:tav tm="0">
                                          <p:val>
                                            <p:strVal val="#ppt_x"/>
                                          </p:val>
                                        </p:tav>
                                        <p:tav tm="100000">
                                          <p:val>
                                            <p:strVal val="#ppt_x"/>
                                          </p:val>
                                        </p:tav>
                                      </p:tavLst>
                                    </p:anim>
                                    <p:anim calcmode="lin" valueType="num">
                                      <p:cBhvr additive="base">
                                        <p:cTn id="49" dur="500" fill="hold"/>
                                        <p:tgtEl>
                                          <p:spTgt spid="339976"/>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39972"/>
                                        </p:tgtEl>
                                        <p:attrNameLst>
                                          <p:attrName>style.visibility</p:attrName>
                                        </p:attrNameLst>
                                      </p:cBhvr>
                                      <p:to>
                                        <p:strVal val="visible"/>
                                      </p:to>
                                    </p:set>
                                    <p:anim calcmode="lin" valueType="num">
                                      <p:cBhvr additive="base">
                                        <p:cTn id="52" dur="500" fill="hold"/>
                                        <p:tgtEl>
                                          <p:spTgt spid="339972"/>
                                        </p:tgtEl>
                                        <p:attrNameLst>
                                          <p:attrName>ppt_x</p:attrName>
                                        </p:attrNameLst>
                                      </p:cBhvr>
                                      <p:tavLst>
                                        <p:tav tm="0">
                                          <p:val>
                                            <p:strVal val="#ppt_x"/>
                                          </p:val>
                                        </p:tav>
                                        <p:tav tm="100000">
                                          <p:val>
                                            <p:strVal val="#ppt_x"/>
                                          </p:val>
                                        </p:tav>
                                      </p:tavLst>
                                    </p:anim>
                                    <p:anim calcmode="lin" valueType="num">
                                      <p:cBhvr additive="base">
                                        <p:cTn id="53" dur="500" fill="hold"/>
                                        <p:tgtEl>
                                          <p:spTgt spid="33997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339980"/>
                                        </p:tgtEl>
                                        <p:attrNameLst>
                                          <p:attrName>style.visibility</p:attrName>
                                        </p:attrNameLst>
                                      </p:cBhvr>
                                      <p:to>
                                        <p:strVal val="visible"/>
                                      </p:to>
                                    </p:set>
                                    <p:anim calcmode="lin" valueType="num">
                                      <p:cBhvr additive="base">
                                        <p:cTn id="56" dur="500" fill="hold"/>
                                        <p:tgtEl>
                                          <p:spTgt spid="339980"/>
                                        </p:tgtEl>
                                        <p:attrNameLst>
                                          <p:attrName>ppt_x</p:attrName>
                                        </p:attrNameLst>
                                      </p:cBhvr>
                                      <p:tavLst>
                                        <p:tav tm="0">
                                          <p:val>
                                            <p:strVal val="#ppt_x"/>
                                          </p:val>
                                        </p:tav>
                                        <p:tav tm="100000">
                                          <p:val>
                                            <p:strVal val="#ppt_x"/>
                                          </p:val>
                                        </p:tav>
                                      </p:tavLst>
                                    </p:anim>
                                    <p:anim calcmode="lin" valueType="num">
                                      <p:cBhvr additive="base">
                                        <p:cTn id="57" dur="500" fill="hold"/>
                                        <p:tgtEl>
                                          <p:spTgt spid="339980"/>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339983"/>
                                        </p:tgtEl>
                                        <p:attrNameLst>
                                          <p:attrName>style.visibility</p:attrName>
                                        </p:attrNameLst>
                                      </p:cBhvr>
                                      <p:to>
                                        <p:strVal val="visible"/>
                                      </p:to>
                                    </p:set>
                                    <p:anim calcmode="lin" valueType="num">
                                      <p:cBhvr additive="base">
                                        <p:cTn id="60" dur="500" fill="hold"/>
                                        <p:tgtEl>
                                          <p:spTgt spid="339983"/>
                                        </p:tgtEl>
                                        <p:attrNameLst>
                                          <p:attrName>ppt_x</p:attrName>
                                        </p:attrNameLst>
                                      </p:cBhvr>
                                      <p:tavLst>
                                        <p:tav tm="0">
                                          <p:val>
                                            <p:strVal val="#ppt_x"/>
                                          </p:val>
                                        </p:tav>
                                        <p:tav tm="100000">
                                          <p:val>
                                            <p:strVal val="#ppt_x"/>
                                          </p:val>
                                        </p:tav>
                                      </p:tavLst>
                                    </p:anim>
                                    <p:anim calcmode="lin" valueType="num">
                                      <p:cBhvr additive="base">
                                        <p:cTn id="61" dur="500" fill="hold"/>
                                        <p:tgtEl>
                                          <p:spTgt spid="339983"/>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339985"/>
                                        </p:tgtEl>
                                        <p:attrNameLst>
                                          <p:attrName>style.visibility</p:attrName>
                                        </p:attrNameLst>
                                      </p:cBhvr>
                                      <p:to>
                                        <p:strVal val="visible"/>
                                      </p:to>
                                    </p:set>
                                    <p:anim calcmode="lin" valueType="num">
                                      <p:cBhvr additive="base">
                                        <p:cTn id="64" dur="500" fill="hold"/>
                                        <p:tgtEl>
                                          <p:spTgt spid="339985"/>
                                        </p:tgtEl>
                                        <p:attrNameLst>
                                          <p:attrName>ppt_x</p:attrName>
                                        </p:attrNameLst>
                                      </p:cBhvr>
                                      <p:tavLst>
                                        <p:tav tm="0">
                                          <p:val>
                                            <p:strVal val="#ppt_x"/>
                                          </p:val>
                                        </p:tav>
                                        <p:tav tm="100000">
                                          <p:val>
                                            <p:strVal val="#ppt_x"/>
                                          </p:val>
                                        </p:tav>
                                      </p:tavLst>
                                    </p:anim>
                                    <p:anim calcmode="lin" valueType="num">
                                      <p:cBhvr additive="base">
                                        <p:cTn id="65" dur="500" fill="hold"/>
                                        <p:tgtEl>
                                          <p:spTgt spid="339985"/>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339987"/>
                                        </p:tgtEl>
                                        <p:attrNameLst>
                                          <p:attrName>style.visibility</p:attrName>
                                        </p:attrNameLst>
                                      </p:cBhvr>
                                      <p:to>
                                        <p:strVal val="visible"/>
                                      </p:to>
                                    </p:set>
                                    <p:anim calcmode="lin" valueType="num">
                                      <p:cBhvr additive="base">
                                        <p:cTn id="68" dur="500" fill="hold"/>
                                        <p:tgtEl>
                                          <p:spTgt spid="339987"/>
                                        </p:tgtEl>
                                        <p:attrNameLst>
                                          <p:attrName>ppt_x</p:attrName>
                                        </p:attrNameLst>
                                      </p:cBhvr>
                                      <p:tavLst>
                                        <p:tav tm="0">
                                          <p:val>
                                            <p:strVal val="#ppt_x"/>
                                          </p:val>
                                        </p:tav>
                                        <p:tav tm="100000">
                                          <p:val>
                                            <p:strVal val="#ppt_x"/>
                                          </p:val>
                                        </p:tav>
                                      </p:tavLst>
                                    </p:anim>
                                    <p:anim calcmode="lin" valueType="num">
                                      <p:cBhvr additive="base">
                                        <p:cTn id="69" dur="500" fill="hold"/>
                                        <p:tgtEl>
                                          <p:spTgt spid="339987"/>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339996"/>
                                        </p:tgtEl>
                                        <p:attrNameLst>
                                          <p:attrName>style.visibility</p:attrName>
                                        </p:attrNameLst>
                                      </p:cBhvr>
                                      <p:to>
                                        <p:strVal val="visible"/>
                                      </p:to>
                                    </p:set>
                                    <p:anim calcmode="lin" valueType="num">
                                      <p:cBhvr additive="base">
                                        <p:cTn id="72" dur="500" fill="hold"/>
                                        <p:tgtEl>
                                          <p:spTgt spid="339996"/>
                                        </p:tgtEl>
                                        <p:attrNameLst>
                                          <p:attrName>ppt_x</p:attrName>
                                        </p:attrNameLst>
                                      </p:cBhvr>
                                      <p:tavLst>
                                        <p:tav tm="0">
                                          <p:val>
                                            <p:strVal val="#ppt_x"/>
                                          </p:val>
                                        </p:tav>
                                        <p:tav tm="100000">
                                          <p:val>
                                            <p:strVal val="#ppt_x"/>
                                          </p:val>
                                        </p:tav>
                                      </p:tavLst>
                                    </p:anim>
                                    <p:anim calcmode="lin" valueType="num">
                                      <p:cBhvr additive="base">
                                        <p:cTn id="73" dur="500" fill="hold"/>
                                        <p:tgtEl>
                                          <p:spTgt spid="339996"/>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339982"/>
                                        </p:tgtEl>
                                        <p:attrNameLst>
                                          <p:attrName>style.visibility</p:attrName>
                                        </p:attrNameLst>
                                      </p:cBhvr>
                                      <p:to>
                                        <p:strVal val="visible"/>
                                      </p:to>
                                    </p:set>
                                    <p:anim calcmode="lin" valueType="num">
                                      <p:cBhvr additive="base">
                                        <p:cTn id="76" dur="500" fill="hold"/>
                                        <p:tgtEl>
                                          <p:spTgt spid="339982"/>
                                        </p:tgtEl>
                                        <p:attrNameLst>
                                          <p:attrName>ppt_x</p:attrName>
                                        </p:attrNameLst>
                                      </p:cBhvr>
                                      <p:tavLst>
                                        <p:tav tm="0">
                                          <p:val>
                                            <p:strVal val="#ppt_x"/>
                                          </p:val>
                                        </p:tav>
                                        <p:tav tm="100000">
                                          <p:val>
                                            <p:strVal val="#ppt_x"/>
                                          </p:val>
                                        </p:tav>
                                      </p:tavLst>
                                    </p:anim>
                                    <p:anim calcmode="lin" valueType="num">
                                      <p:cBhvr additive="base">
                                        <p:cTn id="77" dur="500" fill="hold"/>
                                        <p:tgtEl>
                                          <p:spTgt spid="339982"/>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339974"/>
                                        </p:tgtEl>
                                        <p:attrNameLst>
                                          <p:attrName>style.visibility</p:attrName>
                                        </p:attrNameLst>
                                      </p:cBhvr>
                                      <p:to>
                                        <p:strVal val="visible"/>
                                      </p:to>
                                    </p:set>
                                    <p:anim calcmode="lin" valueType="num">
                                      <p:cBhvr additive="base">
                                        <p:cTn id="80" dur="500" fill="hold"/>
                                        <p:tgtEl>
                                          <p:spTgt spid="339974"/>
                                        </p:tgtEl>
                                        <p:attrNameLst>
                                          <p:attrName>ppt_x</p:attrName>
                                        </p:attrNameLst>
                                      </p:cBhvr>
                                      <p:tavLst>
                                        <p:tav tm="0">
                                          <p:val>
                                            <p:strVal val="#ppt_x"/>
                                          </p:val>
                                        </p:tav>
                                        <p:tav tm="100000">
                                          <p:val>
                                            <p:strVal val="#ppt_x"/>
                                          </p:val>
                                        </p:tav>
                                      </p:tavLst>
                                    </p:anim>
                                    <p:anim calcmode="lin" valueType="num">
                                      <p:cBhvr additive="base">
                                        <p:cTn id="81" dur="500" fill="hold"/>
                                        <p:tgtEl>
                                          <p:spTgt spid="339974"/>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340004"/>
                                        </p:tgtEl>
                                        <p:attrNameLst>
                                          <p:attrName>style.visibility</p:attrName>
                                        </p:attrNameLst>
                                      </p:cBhvr>
                                      <p:to>
                                        <p:strVal val="visible"/>
                                      </p:to>
                                    </p:set>
                                    <p:anim calcmode="lin" valueType="num">
                                      <p:cBhvr additive="base">
                                        <p:cTn id="84" dur="500" fill="hold"/>
                                        <p:tgtEl>
                                          <p:spTgt spid="340004"/>
                                        </p:tgtEl>
                                        <p:attrNameLst>
                                          <p:attrName>ppt_x</p:attrName>
                                        </p:attrNameLst>
                                      </p:cBhvr>
                                      <p:tavLst>
                                        <p:tav tm="0">
                                          <p:val>
                                            <p:strVal val="#ppt_x"/>
                                          </p:val>
                                        </p:tav>
                                        <p:tav tm="100000">
                                          <p:val>
                                            <p:strVal val="#ppt_x"/>
                                          </p:val>
                                        </p:tav>
                                      </p:tavLst>
                                    </p:anim>
                                    <p:anim calcmode="lin" valueType="num">
                                      <p:cBhvr additive="base">
                                        <p:cTn id="85" dur="500" fill="hold"/>
                                        <p:tgtEl>
                                          <p:spTgt spid="340004"/>
                                        </p:tgtEl>
                                        <p:attrNameLst>
                                          <p:attrName>ppt_y</p:attrName>
                                        </p:attrNameLst>
                                      </p:cBhvr>
                                      <p:tavLst>
                                        <p:tav tm="0">
                                          <p:val>
                                            <p:strVal val="1+#ppt_h/2"/>
                                          </p:val>
                                        </p:tav>
                                        <p:tav tm="100000">
                                          <p:val>
                                            <p:strVal val="#ppt_y"/>
                                          </p:val>
                                        </p:tav>
                                      </p:tavLst>
                                    </p:anim>
                                  </p:childTnLst>
                                </p:cTn>
                              </p:par>
                            </p:childTnLst>
                          </p:cTn>
                        </p:par>
                        <p:par>
                          <p:cTn id="86" fill="hold">
                            <p:stCondLst>
                              <p:cond delay="1000"/>
                            </p:stCondLst>
                            <p:childTnLst>
                              <p:par>
                                <p:cTn id="87" presetID="2" presetClass="entr" presetSubtype="4" fill="hold" grpId="0" nodeType="afterEffect">
                                  <p:stCondLst>
                                    <p:cond delay="0"/>
                                  </p:stCondLst>
                                  <p:childTnLst>
                                    <p:set>
                                      <p:cBhvr>
                                        <p:cTn id="88" dur="1" fill="hold">
                                          <p:stCondLst>
                                            <p:cond delay="0"/>
                                          </p:stCondLst>
                                        </p:cTn>
                                        <p:tgtEl>
                                          <p:spTgt spid="340003"/>
                                        </p:tgtEl>
                                        <p:attrNameLst>
                                          <p:attrName>style.visibility</p:attrName>
                                        </p:attrNameLst>
                                      </p:cBhvr>
                                      <p:to>
                                        <p:strVal val="visible"/>
                                      </p:to>
                                    </p:set>
                                    <p:anim calcmode="lin" valueType="num">
                                      <p:cBhvr additive="base">
                                        <p:cTn id="89" dur="500" fill="hold"/>
                                        <p:tgtEl>
                                          <p:spTgt spid="340003"/>
                                        </p:tgtEl>
                                        <p:attrNameLst>
                                          <p:attrName>ppt_x</p:attrName>
                                        </p:attrNameLst>
                                      </p:cBhvr>
                                      <p:tavLst>
                                        <p:tav tm="0">
                                          <p:val>
                                            <p:strVal val="#ppt_x"/>
                                          </p:val>
                                        </p:tav>
                                        <p:tav tm="100000">
                                          <p:val>
                                            <p:strVal val="#ppt_x"/>
                                          </p:val>
                                        </p:tav>
                                      </p:tavLst>
                                    </p:anim>
                                    <p:anim calcmode="lin" valueType="num">
                                      <p:cBhvr additive="base">
                                        <p:cTn id="90" dur="500" fill="hold"/>
                                        <p:tgtEl>
                                          <p:spTgt spid="3400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91" restart="whenNotActive" fill="hold" evtFilter="cancelBubble" nodeType="interactiveSeq">
                <p:stCondLst>
                  <p:cond evt="onClick" delay="0">
                    <p:tgtEl>
                      <p:spTgt spid="340004"/>
                    </p:tgtEl>
                  </p:cond>
                </p:stCondLst>
                <p:endSync evt="end" delay="0">
                  <p:rtn val="all"/>
                </p:endSync>
                <p:childTnLst>
                  <p:par>
                    <p:cTn id="92" fill="hold">
                      <p:stCondLst>
                        <p:cond delay="0"/>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339981"/>
                                        </p:tgtEl>
                                        <p:attrNameLst>
                                          <p:attrName>style.visibility</p:attrName>
                                        </p:attrNameLst>
                                      </p:cBhvr>
                                      <p:to>
                                        <p:strVal val="visible"/>
                                      </p:to>
                                    </p:set>
                                    <p:animEffect transition="in" filter="wipe(left)">
                                      <p:cBhvr>
                                        <p:cTn id="96" dur="5000"/>
                                        <p:tgtEl>
                                          <p:spTgt spid="339981"/>
                                        </p:tgtEl>
                                      </p:cBhvr>
                                    </p:animEffect>
                                  </p:childTnLst>
                                </p:cTn>
                              </p:par>
                            </p:childTnLst>
                          </p:cTn>
                        </p:par>
                        <p:par>
                          <p:cTn id="97" fill="hold">
                            <p:stCondLst>
                              <p:cond delay="5000"/>
                            </p:stCondLst>
                            <p:childTnLst>
                              <p:par>
                                <p:cTn id="98" presetID="31" presetClass="entr" presetSubtype="0" fill="hold" nodeType="afterEffect">
                                  <p:stCondLst>
                                    <p:cond delay="0"/>
                                  </p:stCondLst>
                                  <p:iterate type="lt">
                                    <p:tmPct val="5000"/>
                                  </p:iterate>
                                  <p:childTnLst>
                                    <p:set>
                                      <p:cBhvr>
                                        <p:cTn id="99" dur="1" fill="hold">
                                          <p:stCondLst>
                                            <p:cond delay="0"/>
                                          </p:stCondLst>
                                        </p:cTn>
                                        <p:tgtEl>
                                          <p:spTgt spid="339988"/>
                                        </p:tgtEl>
                                        <p:attrNameLst>
                                          <p:attrName>style.visibility</p:attrName>
                                        </p:attrNameLst>
                                      </p:cBhvr>
                                      <p:to>
                                        <p:strVal val="visible"/>
                                      </p:to>
                                    </p:set>
                                    <p:anim calcmode="lin" valueType="num">
                                      <p:cBhvr>
                                        <p:cTn id="100" dur="1000" fill="hold"/>
                                        <p:tgtEl>
                                          <p:spTgt spid="339988"/>
                                        </p:tgtEl>
                                        <p:attrNameLst>
                                          <p:attrName>ppt_w</p:attrName>
                                        </p:attrNameLst>
                                      </p:cBhvr>
                                      <p:tavLst>
                                        <p:tav tm="0">
                                          <p:val>
                                            <p:fltVal val="0"/>
                                          </p:val>
                                        </p:tav>
                                        <p:tav tm="100000">
                                          <p:val>
                                            <p:strVal val="#ppt_w"/>
                                          </p:val>
                                        </p:tav>
                                      </p:tavLst>
                                    </p:anim>
                                    <p:anim calcmode="lin" valueType="num">
                                      <p:cBhvr>
                                        <p:cTn id="101" dur="1000" fill="hold"/>
                                        <p:tgtEl>
                                          <p:spTgt spid="339988"/>
                                        </p:tgtEl>
                                        <p:attrNameLst>
                                          <p:attrName>ppt_h</p:attrName>
                                        </p:attrNameLst>
                                      </p:cBhvr>
                                      <p:tavLst>
                                        <p:tav tm="0">
                                          <p:val>
                                            <p:fltVal val="0"/>
                                          </p:val>
                                        </p:tav>
                                        <p:tav tm="100000">
                                          <p:val>
                                            <p:strVal val="#ppt_h"/>
                                          </p:val>
                                        </p:tav>
                                      </p:tavLst>
                                    </p:anim>
                                    <p:anim calcmode="lin" valueType="num">
                                      <p:cBhvr>
                                        <p:cTn id="102" dur="1000" fill="hold"/>
                                        <p:tgtEl>
                                          <p:spTgt spid="339988"/>
                                        </p:tgtEl>
                                        <p:attrNameLst>
                                          <p:attrName>style.rotation</p:attrName>
                                        </p:attrNameLst>
                                      </p:cBhvr>
                                      <p:tavLst>
                                        <p:tav tm="0">
                                          <p:val>
                                            <p:fltVal val="90"/>
                                          </p:val>
                                        </p:tav>
                                        <p:tav tm="100000">
                                          <p:val>
                                            <p:fltVal val="0"/>
                                          </p:val>
                                        </p:tav>
                                      </p:tavLst>
                                    </p:anim>
                                    <p:animEffect transition="in" filter="fade">
                                      <p:cBhvr>
                                        <p:cTn id="103" dur="1000"/>
                                        <p:tgtEl>
                                          <p:spTgt spid="339988"/>
                                        </p:tgtEl>
                                      </p:cBhvr>
                                    </p:animEffect>
                                  </p:childTnLst>
                                </p:cTn>
                              </p:par>
                            </p:childTnLst>
                          </p:cTn>
                        </p:par>
                        <p:par>
                          <p:cTn id="104" fill="hold">
                            <p:stCondLst>
                              <p:cond delay="6000"/>
                            </p:stCondLst>
                            <p:childTnLst>
                              <p:par>
                                <p:cTn id="105" presetID="22" presetClass="entr" presetSubtype="8" fill="hold" nodeType="afterEffect">
                                  <p:stCondLst>
                                    <p:cond delay="0"/>
                                  </p:stCondLst>
                                  <p:childTnLst>
                                    <p:set>
                                      <p:cBhvr>
                                        <p:cTn id="106" dur="1" fill="hold">
                                          <p:stCondLst>
                                            <p:cond delay="0"/>
                                          </p:stCondLst>
                                        </p:cTn>
                                        <p:tgtEl>
                                          <p:spTgt spid="339984"/>
                                        </p:tgtEl>
                                        <p:attrNameLst>
                                          <p:attrName>style.visibility</p:attrName>
                                        </p:attrNameLst>
                                      </p:cBhvr>
                                      <p:to>
                                        <p:strVal val="visible"/>
                                      </p:to>
                                    </p:set>
                                    <p:animEffect transition="in" filter="wipe(left)">
                                      <p:cBhvr>
                                        <p:cTn id="107" dur="5000"/>
                                        <p:tgtEl>
                                          <p:spTgt spid="339984"/>
                                        </p:tgtEl>
                                      </p:cBhvr>
                                    </p:animEffect>
                                  </p:childTnLst>
                                </p:cTn>
                              </p:par>
                            </p:childTnLst>
                          </p:cTn>
                        </p:par>
                        <p:par>
                          <p:cTn id="108" fill="hold">
                            <p:stCondLst>
                              <p:cond delay="11000"/>
                            </p:stCondLst>
                            <p:childTnLst>
                              <p:par>
                                <p:cTn id="109" presetID="31" presetClass="entr" presetSubtype="0" fill="hold" nodeType="afterEffect">
                                  <p:stCondLst>
                                    <p:cond delay="0"/>
                                  </p:stCondLst>
                                  <p:iterate type="lt">
                                    <p:tmPct val="5000"/>
                                  </p:iterate>
                                  <p:childTnLst>
                                    <p:set>
                                      <p:cBhvr>
                                        <p:cTn id="110" dur="1" fill="hold">
                                          <p:stCondLst>
                                            <p:cond delay="0"/>
                                          </p:stCondLst>
                                        </p:cTn>
                                        <p:tgtEl>
                                          <p:spTgt spid="339989"/>
                                        </p:tgtEl>
                                        <p:attrNameLst>
                                          <p:attrName>style.visibility</p:attrName>
                                        </p:attrNameLst>
                                      </p:cBhvr>
                                      <p:to>
                                        <p:strVal val="visible"/>
                                      </p:to>
                                    </p:set>
                                    <p:anim calcmode="lin" valueType="num">
                                      <p:cBhvr>
                                        <p:cTn id="111" dur="1000" fill="hold"/>
                                        <p:tgtEl>
                                          <p:spTgt spid="339989"/>
                                        </p:tgtEl>
                                        <p:attrNameLst>
                                          <p:attrName>ppt_w</p:attrName>
                                        </p:attrNameLst>
                                      </p:cBhvr>
                                      <p:tavLst>
                                        <p:tav tm="0">
                                          <p:val>
                                            <p:fltVal val="0"/>
                                          </p:val>
                                        </p:tav>
                                        <p:tav tm="100000">
                                          <p:val>
                                            <p:strVal val="#ppt_w"/>
                                          </p:val>
                                        </p:tav>
                                      </p:tavLst>
                                    </p:anim>
                                    <p:anim calcmode="lin" valueType="num">
                                      <p:cBhvr>
                                        <p:cTn id="112" dur="1000" fill="hold"/>
                                        <p:tgtEl>
                                          <p:spTgt spid="339989"/>
                                        </p:tgtEl>
                                        <p:attrNameLst>
                                          <p:attrName>ppt_h</p:attrName>
                                        </p:attrNameLst>
                                      </p:cBhvr>
                                      <p:tavLst>
                                        <p:tav tm="0">
                                          <p:val>
                                            <p:fltVal val="0"/>
                                          </p:val>
                                        </p:tav>
                                        <p:tav tm="100000">
                                          <p:val>
                                            <p:strVal val="#ppt_h"/>
                                          </p:val>
                                        </p:tav>
                                      </p:tavLst>
                                    </p:anim>
                                    <p:anim calcmode="lin" valueType="num">
                                      <p:cBhvr>
                                        <p:cTn id="113" dur="1000" fill="hold"/>
                                        <p:tgtEl>
                                          <p:spTgt spid="339989"/>
                                        </p:tgtEl>
                                        <p:attrNameLst>
                                          <p:attrName>style.rotation</p:attrName>
                                        </p:attrNameLst>
                                      </p:cBhvr>
                                      <p:tavLst>
                                        <p:tav tm="0">
                                          <p:val>
                                            <p:fltVal val="90"/>
                                          </p:val>
                                        </p:tav>
                                        <p:tav tm="100000">
                                          <p:val>
                                            <p:fltVal val="0"/>
                                          </p:val>
                                        </p:tav>
                                      </p:tavLst>
                                    </p:anim>
                                    <p:animEffect transition="in" filter="fade">
                                      <p:cBhvr>
                                        <p:cTn id="114" dur="1000"/>
                                        <p:tgtEl>
                                          <p:spTgt spid="339989"/>
                                        </p:tgtEl>
                                      </p:cBhvr>
                                    </p:animEffect>
                                  </p:childTnLst>
                                </p:cTn>
                              </p:par>
                            </p:childTnLst>
                          </p:cTn>
                        </p:par>
                        <p:par>
                          <p:cTn id="115" fill="hold">
                            <p:stCondLst>
                              <p:cond delay="12000"/>
                            </p:stCondLst>
                            <p:childTnLst>
                              <p:par>
                                <p:cTn id="116" presetID="22" presetClass="entr" presetSubtype="8" fill="hold" nodeType="afterEffect">
                                  <p:stCondLst>
                                    <p:cond delay="0"/>
                                  </p:stCondLst>
                                  <p:childTnLst>
                                    <p:set>
                                      <p:cBhvr>
                                        <p:cTn id="117" dur="1" fill="hold">
                                          <p:stCondLst>
                                            <p:cond delay="0"/>
                                          </p:stCondLst>
                                        </p:cTn>
                                        <p:tgtEl>
                                          <p:spTgt spid="339986"/>
                                        </p:tgtEl>
                                        <p:attrNameLst>
                                          <p:attrName>style.visibility</p:attrName>
                                        </p:attrNameLst>
                                      </p:cBhvr>
                                      <p:to>
                                        <p:strVal val="visible"/>
                                      </p:to>
                                    </p:set>
                                    <p:animEffect transition="in" filter="wipe(left)">
                                      <p:cBhvr>
                                        <p:cTn id="118" dur="5000"/>
                                        <p:tgtEl>
                                          <p:spTgt spid="339986"/>
                                        </p:tgtEl>
                                      </p:cBhvr>
                                    </p:animEffect>
                                  </p:childTnLst>
                                </p:cTn>
                              </p:par>
                            </p:childTnLst>
                          </p:cTn>
                        </p:par>
                        <p:par>
                          <p:cTn id="119" fill="hold">
                            <p:stCondLst>
                              <p:cond delay="17000"/>
                            </p:stCondLst>
                            <p:childTnLst>
                              <p:par>
                                <p:cTn id="120" presetID="31" presetClass="entr" presetSubtype="0" fill="hold" nodeType="afterEffect">
                                  <p:stCondLst>
                                    <p:cond delay="0"/>
                                  </p:stCondLst>
                                  <p:iterate type="lt">
                                    <p:tmPct val="5000"/>
                                  </p:iterate>
                                  <p:childTnLst>
                                    <p:set>
                                      <p:cBhvr>
                                        <p:cTn id="121" dur="1" fill="hold">
                                          <p:stCondLst>
                                            <p:cond delay="0"/>
                                          </p:stCondLst>
                                        </p:cTn>
                                        <p:tgtEl>
                                          <p:spTgt spid="339990"/>
                                        </p:tgtEl>
                                        <p:attrNameLst>
                                          <p:attrName>style.visibility</p:attrName>
                                        </p:attrNameLst>
                                      </p:cBhvr>
                                      <p:to>
                                        <p:strVal val="visible"/>
                                      </p:to>
                                    </p:set>
                                    <p:anim calcmode="lin" valueType="num">
                                      <p:cBhvr>
                                        <p:cTn id="122" dur="1000" fill="hold"/>
                                        <p:tgtEl>
                                          <p:spTgt spid="339990"/>
                                        </p:tgtEl>
                                        <p:attrNameLst>
                                          <p:attrName>ppt_w</p:attrName>
                                        </p:attrNameLst>
                                      </p:cBhvr>
                                      <p:tavLst>
                                        <p:tav tm="0">
                                          <p:val>
                                            <p:fltVal val="0"/>
                                          </p:val>
                                        </p:tav>
                                        <p:tav tm="100000">
                                          <p:val>
                                            <p:strVal val="#ppt_w"/>
                                          </p:val>
                                        </p:tav>
                                      </p:tavLst>
                                    </p:anim>
                                    <p:anim calcmode="lin" valueType="num">
                                      <p:cBhvr>
                                        <p:cTn id="123" dur="1000" fill="hold"/>
                                        <p:tgtEl>
                                          <p:spTgt spid="339990"/>
                                        </p:tgtEl>
                                        <p:attrNameLst>
                                          <p:attrName>ppt_h</p:attrName>
                                        </p:attrNameLst>
                                      </p:cBhvr>
                                      <p:tavLst>
                                        <p:tav tm="0">
                                          <p:val>
                                            <p:fltVal val="0"/>
                                          </p:val>
                                        </p:tav>
                                        <p:tav tm="100000">
                                          <p:val>
                                            <p:strVal val="#ppt_h"/>
                                          </p:val>
                                        </p:tav>
                                      </p:tavLst>
                                    </p:anim>
                                    <p:anim calcmode="lin" valueType="num">
                                      <p:cBhvr>
                                        <p:cTn id="124" dur="1000" fill="hold"/>
                                        <p:tgtEl>
                                          <p:spTgt spid="339990"/>
                                        </p:tgtEl>
                                        <p:attrNameLst>
                                          <p:attrName>style.rotation</p:attrName>
                                        </p:attrNameLst>
                                      </p:cBhvr>
                                      <p:tavLst>
                                        <p:tav tm="0">
                                          <p:val>
                                            <p:fltVal val="90"/>
                                          </p:val>
                                        </p:tav>
                                        <p:tav tm="100000">
                                          <p:val>
                                            <p:fltVal val="0"/>
                                          </p:val>
                                        </p:tav>
                                      </p:tavLst>
                                    </p:anim>
                                    <p:animEffect transition="in" filter="fade">
                                      <p:cBhvr>
                                        <p:cTn id="125" dur="1000"/>
                                        <p:tgtEl>
                                          <p:spTgt spid="339990"/>
                                        </p:tgtEl>
                                      </p:cBhvr>
                                    </p:animEffect>
                                  </p:childTnLst>
                                </p:cTn>
                              </p:par>
                            </p:childTnLst>
                          </p:cTn>
                        </p:par>
                        <p:par>
                          <p:cTn id="126" fill="hold">
                            <p:stCondLst>
                              <p:cond delay="18000"/>
                            </p:stCondLst>
                            <p:childTnLst>
                              <p:par>
                                <p:cTn id="127" presetID="22" presetClass="entr" presetSubtype="8" fill="hold" nodeType="afterEffect">
                                  <p:stCondLst>
                                    <p:cond delay="0"/>
                                  </p:stCondLst>
                                  <p:childTnLst>
                                    <p:set>
                                      <p:cBhvr>
                                        <p:cTn id="128" dur="1" fill="hold">
                                          <p:stCondLst>
                                            <p:cond delay="0"/>
                                          </p:stCondLst>
                                        </p:cTn>
                                        <p:tgtEl>
                                          <p:spTgt spid="339991"/>
                                        </p:tgtEl>
                                        <p:attrNameLst>
                                          <p:attrName>style.visibility</p:attrName>
                                        </p:attrNameLst>
                                      </p:cBhvr>
                                      <p:to>
                                        <p:strVal val="visible"/>
                                      </p:to>
                                    </p:set>
                                    <p:animEffect transition="in" filter="wipe(left)">
                                      <p:cBhvr>
                                        <p:cTn id="129" dur="5000"/>
                                        <p:tgtEl>
                                          <p:spTgt spid="339991"/>
                                        </p:tgtEl>
                                      </p:cBhvr>
                                    </p:animEffect>
                                  </p:childTnLst>
                                </p:cTn>
                              </p:par>
                            </p:childTnLst>
                          </p:cTn>
                        </p:par>
                        <p:par>
                          <p:cTn id="130" fill="hold">
                            <p:stCondLst>
                              <p:cond delay="23000"/>
                            </p:stCondLst>
                            <p:childTnLst>
                              <p:par>
                                <p:cTn id="131" presetID="31" presetClass="entr" presetSubtype="0" fill="hold" nodeType="afterEffect">
                                  <p:stCondLst>
                                    <p:cond delay="0"/>
                                  </p:stCondLst>
                                  <p:iterate type="lt">
                                    <p:tmPct val="5000"/>
                                  </p:iterate>
                                  <p:childTnLst>
                                    <p:set>
                                      <p:cBhvr>
                                        <p:cTn id="132" dur="1" fill="hold">
                                          <p:stCondLst>
                                            <p:cond delay="0"/>
                                          </p:stCondLst>
                                        </p:cTn>
                                        <p:tgtEl>
                                          <p:spTgt spid="339997"/>
                                        </p:tgtEl>
                                        <p:attrNameLst>
                                          <p:attrName>style.visibility</p:attrName>
                                        </p:attrNameLst>
                                      </p:cBhvr>
                                      <p:to>
                                        <p:strVal val="visible"/>
                                      </p:to>
                                    </p:set>
                                    <p:anim calcmode="lin" valueType="num">
                                      <p:cBhvr>
                                        <p:cTn id="133" dur="1000" fill="hold"/>
                                        <p:tgtEl>
                                          <p:spTgt spid="339997"/>
                                        </p:tgtEl>
                                        <p:attrNameLst>
                                          <p:attrName>ppt_w</p:attrName>
                                        </p:attrNameLst>
                                      </p:cBhvr>
                                      <p:tavLst>
                                        <p:tav tm="0">
                                          <p:val>
                                            <p:fltVal val="0"/>
                                          </p:val>
                                        </p:tav>
                                        <p:tav tm="100000">
                                          <p:val>
                                            <p:strVal val="#ppt_w"/>
                                          </p:val>
                                        </p:tav>
                                      </p:tavLst>
                                    </p:anim>
                                    <p:anim calcmode="lin" valueType="num">
                                      <p:cBhvr>
                                        <p:cTn id="134" dur="1000" fill="hold"/>
                                        <p:tgtEl>
                                          <p:spTgt spid="339997"/>
                                        </p:tgtEl>
                                        <p:attrNameLst>
                                          <p:attrName>ppt_h</p:attrName>
                                        </p:attrNameLst>
                                      </p:cBhvr>
                                      <p:tavLst>
                                        <p:tav tm="0">
                                          <p:val>
                                            <p:fltVal val="0"/>
                                          </p:val>
                                        </p:tav>
                                        <p:tav tm="100000">
                                          <p:val>
                                            <p:strVal val="#ppt_h"/>
                                          </p:val>
                                        </p:tav>
                                      </p:tavLst>
                                    </p:anim>
                                    <p:anim calcmode="lin" valueType="num">
                                      <p:cBhvr>
                                        <p:cTn id="135" dur="1000" fill="hold"/>
                                        <p:tgtEl>
                                          <p:spTgt spid="339997"/>
                                        </p:tgtEl>
                                        <p:attrNameLst>
                                          <p:attrName>style.rotation</p:attrName>
                                        </p:attrNameLst>
                                      </p:cBhvr>
                                      <p:tavLst>
                                        <p:tav tm="0">
                                          <p:val>
                                            <p:fltVal val="90"/>
                                          </p:val>
                                        </p:tav>
                                        <p:tav tm="100000">
                                          <p:val>
                                            <p:fltVal val="0"/>
                                          </p:val>
                                        </p:tav>
                                      </p:tavLst>
                                    </p:anim>
                                    <p:animEffect transition="in" filter="fade">
                                      <p:cBhvr>
                                        <p:cTn id="136" dur="1000"/>
                                        <p:tgtEl>
                                          <p:spTgt spid="339997"/>
                                        </p:tgtEl>
                                      </p:cBhvr>
                                    </p:animEffect>
                                  </p:childTnLst>
                                </p:cTn>
                              </p:par>
                            </p:childTnLst>
                          </p:cTn>
                        </p:par>
                        <p:par>
                          <p:cTn id="137" fill="hold">
                            <p:stCondLst>
                              <p:cond delay="24000"/>
                            </p:stCondLst>
                            <p:childTnLst>
                              <p:par>
                                <p:cTn id="138" presetID="22" presetClass="entr" presetSubtype="8" fill="hold" nodeType="afterEffect">
                                  <p:stCondLst>
                                    <p:cond delay="0"/>
                                  </p:stCondLst>
                                  <p:childTnLst>
                                    <p:set>
                                      <p:cBhvr>
                                        <p:cTn id="139" dur="1" fill="hold">
                                          <p:stCondLst>
                                            <p:cond delay="0"/>
                                          </p:stCondLst>
                                        </p:cTn>
                                        <p:tgtEl>
                                          <p:spTgt spid="339998"/>
                                        </p:tgtEl>
                                        <p:attrNameLst>
                                          <p:attrName>style.visibility</p:attrName>
                                        </p:attrNameLst>
                                      </p:cBhvr>
                                      <p:to>
                                        <p:strVal val="visible"/>
                                      </p:to>
                                    </p:set>
                                    <p:animEffect transition="in" filter="wipe(left)">
                                      <p:cBhvr>
                                        <p:cTn id="140" dur="5000"/>
                                        <p:tgtEl>
                                          <p:spTgt spid="339998"/>
                                        </p:tgtEl>
                                      </p:cBhvr>
                                    </p:animEffect>
                                  </p:childTnLst>
                                </p:cTn>
                              </p:par>
                            </p:childTnLst>
                          </p:cTn>
                        </p:par>
                        <p:par>
                          <p:cTn id="141" fill="hold">
                            <p:stCondLst>
                              <p:cond delay="29000"/>
                            </p:stCondLst>
                            <p:childTnLst>
                              <p:par>
                                <p:cTn id="142" presetID="31" presetClass="entr" presetSubtype="0" fill="hold" nodeType="afterEffect">
                                  <p:stCondLst>
                                    <p:cond delay="0"/>
                                  </p:stCondLst>
                                  <p:iterate type="lt">
                                    <p:tmPct val="5000"/>
                                  </p:iterate>
                                  <p:childTnLst>
                                    <p:set>
                                      <p:cBhvr>
                                        <p:cTn id="143" dur="1" fill="hold">
                                          <p:stCondLst>
                                            <p:cond delay="0"/>
                                          </p:stCondLst>
                                        </p:cTn>
                                        <p:tgtEl>
                                          <p:spTgt spid="339999"/>
                                        </p:tgtEl>
                                        <p:attrNameLst>
                                          <p:attrName>style.visibility</p:attrName>
                                        </p:attrNameLst>
                                      </p:cBhvr>
                                      <p:to>
                                        <p:strVal val="visible"/>
                                      </p:to>
                                    </p:set>
                                    <p:anim calcmode="lin" valueType="num">
                                      <p:cBhvr>
                                        <p:cTn id="144" dur="1000" fill="hold"/>
                                        <p:tgtEl>
                                          <p:spTgt spid="339999"/>
                                        </p:tgtEl>
                                        <p:attrNameLst>
                                          <p:attrName>ppt_w</p:attrName>
                                        </p:attrNameLst>
                                      </p:cBhvr>
                                      <p:tavLst>
                                        <p:tav tm="0">
                                          <p:val>
                                            <p:fltVal val="0"/>
                                          </p:val>
                                        </p:tav>
                                        <p:tav tm="100000">
                                          <p:val>
                                            <p:strVal val="#ppt_w"/>
                                          </p:val>
                                        </p:tav>
                                      </p:tavLst>
                                    </p:anim>
                                    <p:anim calcmode="lin" valueType="num">
                                      <p:cBhvr>
                                        <p:cTn id="145" dur="1000" fill="hold"/>
                                        <p:tgtEl>
                                          <p:spTgt spid="339999"/>
                                        </p:tgtEl>
                                        <p:attrNameLst>
                                          <p:attrName>ppt_h</p:attrName>
                                        </p:attrNameLst>
                                      </p:cBhvr>
                                      <p:tavLst>
                                        <p:tav tm="0">
                                          <p:val>
                                            <p:fltVal val="0"/>
                                          </p:val>
                                        </p:tav>
                                        <p:tav tm="100000">
                                          <p:val>
                                            <p:strVal val="#ppt_h"/>
                                          </p:val>
                                        </p:tav>
                                      </p:tavLst>
                                    </p:anim>
                                    <p:anim calcmode="lin" valueType="num">
                                      <p:cBhvr>
                                        <p:cTn id="146" dur="1000" fill="hold"/>
                                        <p:tgtEl>
                                          <p:spTgt spid="339999"/>
                                        </p:tgtEl>
                                        <p:attrNameLst>
                                          <p:attrName>style.rotation</p:attrName>
                                        </p:attrNameLst>
                                      </p:cBhvr>
                                      <p:tavLst>
                                        <p:tav tm="0">
                                          <p:val>
                                            <p:fltVal val="90"/>
                                          </p:val>
                                        </p:tav>
                                        <p:tav tm="100000">
                                          <p:val>
                                            <p:fltVal val="0"/>
                                          </p:val>
                                        </p:tav>
                                      </p:tavLst>
                                    </p:anim>
                                    <p:animEffect transition="in" filter="fade">
                                      <p:cBhvr>
                                        <p:cTn id="147" dur="1000"/>
                                        <p:tgtEl>
                                          <p:spTgt spid="339999"/>
                                        </p:tgtEl>
                                      </p:cBhvr>
                                    </p:animEffect>
                                  </p:childTnLst>
                                </p:cTn>
                              </p:par>
                            </p:childTnLst>
                          </p:cTn>
                        </p:par>
                      </p:childTnLst>
                    </p:cTn>
                  </p:par>
                </p:childTnLst>
              </p:cTn>
              <p:nextCondLst>
                <p:cond evt="onClick" delay="0">
                  <p:tgtEl>
                    <p:spTgt spid="340004"/>
                  </p:tgtEl>
                </p:cond>
              </p:nextCondLst>
            </p:seq>
          </p:childTnLst>
        </p:cTn>
      </p:par>
    </p:tnLst>
    <p:bldLst>
      <p:bldP spid="339974" grpId="0" bldLvl="0" animBg="1"/>
      <p:bldP spid="339975" grpId="0" bldLvl="0" animBg="1"/>
      <p:bldP spid="339976" grpId="0" bldLvl="0" animBg="1"/>
      <p:bldP spid="339977" grpId="0" bldLvl="0" animBg="1"/>
      <p:bldP spid="339978" grpId="0" bldLvl="0" animBg="1"/>
      <p:bldP spid="339979" grpId="0" bldLvl="0" animBg="1"/>
      <p:bldP spid="339980" grpId="0" bldLvl="0" animBg="1"/>
      <p:bldP spid="339982" grpId="0" bldLvl="0" animBg="1"/>
      <p:bldP spid="339983" grpId="0" bldLvl="0" animBg="1"/>
      <p:bldP spid="339985" grpId="0" bldLvl="0" animBg="1"/>
      <p:bldP spid="339987" grpId="0" bldLvl="0" animBg="1"/>
      <p:bldP spid="339996" grpId="0" bldLvl="0" animBg="1"/>
      <p:bldP spid="340003" grpId="0" bldLvl="0"/>
      <p:bldP spid="340004"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AutoShape 2"/>
          <p:cNvSpPr>
            <a:spLocks noChangeArrowheads="1"/>
          </p:cNvSpPr>
          <p:nvPr/>
        </p:nvSpPr>
        <p:spPr bwMode="gray">
          <a:xfrm>
            <a:off x="3736975" y="5408615"/>
            <a:ext cx="4610100" cy="534987"/>
          </a:xfrm>
          <a:prstGeom prst="roundRect">
            <a:avLst>
              <a:gd name="adj" fmla="val 0"/>
            </a:avLst>
          </a:prstGeom>
          <a:solidFill>
            <a:schemeClr val="accent2"/>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cxnSp>
        <p:nvCxnSpPr>
          <p:cNvPr id="473091" name="AutoShape 3"/>
          <p:cNvCxnSpPr>
            <a:cxnSpLocks noChangeShapeType="1"/>
          </p:cNvCxnSpPr>
          <p:nvPr/>
        </p:nvCxnSpPr>
        <p:spPr bwMode="auto">
          <a:xfrm>
            <a:off x="1762919" y="4325602"/>
            <a:ext cx="1886741" cy="1350508"/>
          </a:xfrm>
          <a:prstGeom prst="bentConnector3">
            <a:avLst>
              <a:gd name="adj1" fmla="val -39390"/>
            </a:avLst>
          </a:prstGeom>
          <a:noFill/>
          <a:ln w="28575" cap="rnd">
            <a:solidFill>
              <a:srgbClr val="336699"/>
            </a:solidFill>
            <a:prstDash val="sysDot"/>
            <a:miter lim="800000"/>
          </a:ln>
          <a:extLst>
            <a:ext uri="{909E8E84-426E-40DD-AFC4-6F175D3DCCD1}">
              <a14:hiddenFill xmlns:a14="http://schemas.microsoft.com/office/drawing/2010/main">
                <a:noFill/>
              </a14:hiddenFill>
            </a:ext>
          </a:extLst>
        </p:spPr>
      </p:cxnSp>
      <p:cxnSp>
        <p:nvCxnSpPr>
          <p:cNvPr id="473092" name="AutoShape 4"/>
          <p:cNvCxnSpPr>
            <a:cxnSpLocks noChangeShapeType="1"/>
            <a:endCxn id="473090" idx="3"/>
          </p:cNvCxnSpPr>
          <p:nvPr/>
        </p:nvCxnSpPr>
        <p:spPr bwMode="auto">
          <a:xfrm rot="10800000" flipV="1">
            <a:off x="8347076" y="4292601"/>
            <a:ext cx="2270797" cy="1383508"/>
          </a:xfrm>
          <a:prstGeom prst="bentConnector3">
            <a:avLst>
              <a:gd name="adj1" fmla="val -29193"/>
            </a:avLst>
          </a:prstGeom>
          <a:noFill/>
          <a:ln w="28575" cap="rnd">
            <a:solidFill>
              <a:srgbClr val="336699"/>
            </a:solidFill>
            <a:prstDash val="sysDot"/>
            <a:miter lim="800000"/>
          </a:ln>
          <a:extLst>
            <a:ext uri="{909E8E84-426E-40DD-AFC4-6F175D3DCCD1}">
              <a14:hiddenFill xmlns:a14="http://schemas.microsoft.com/office/drawing/2010/main">
                <a:noFill/>
              </a14:hiddenFill>
            </a:ext>
          </a:extLst>
        </p:spPr>
      </p:cxnSp>
      <p:sp>
        <p:nvSpPr>
          <p:cNvPr id="473093" name="Text Box 5"/>
          <p:cNvSpPr txBox="1">
            <a:spLocks noChangeArrowheads="1"/>
          </p:cNvSpPr>
          <p:nvPr/>
        </p:nvSpPr>
        <p:spPr bwMode="white">
          <a:xfrm>
            <a:off x="4295775" y="5445125"/>
            <a:ext cx="3467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0" lang="zh-CN" altLang="en-US" b="1">
                <a:ln>
                  <a:solidFill>
                    <a:srgbClr val="FF0000"/>
                  </a:solidFill>
                </a:ln>
                <a:solidFill>
                  <a:srgbClr val="FF0000"/>
                </a:solidFill>
                <a:effectLst>
                  <a:outerShdw blurRad="38100" dist="38100" dir="2700000" algn="tl">
                    <a:srgbClr val="C0C0C0"/>
                  </a:outerShdw>
                </a:effectLst>
                <a:latin typeface="Arial" panose="020B0604020202020204" pitchFamily="34" charset="0"/>
              </a:rPr>
              <a:t>本节小结</a:t>
            </a:r>
          </a:p>
        </p:txBody>
      </p:sp>
      <p:sp>
        <p:nvSpPr>
          <p:cNvPr id="473094" name="AutoShape 6"/>
          <p:cNvSpPr>
            <a:spLocks noChangeArrowheads="1"/>
          </p:cNvSpPr>
          <p:nvPr/>
        </p:nvSpPr>
        <p:spPr bwMode="gray">
          <a:xfrm>
            <a:off x="1762917" y="3809663"/>
            <a:ext cx="2265362" cy="1370012"/>
          </a:xfrm>
          <a:prstGeom prst="can">
            <a:avLst>
              <a:gd name="adj" fmla="val 32083"/>
            </a:avLst>
          </a:prstGeom>
          <a:gradFill rotWithShape="1">
            <a:gsLst>
              <a:gs pos="0">
                <a:srgbClr val="C0CDB3"/>
              </a:gs>
              <a:gs pos="50000">
                <a:srgbClr val="FFFFFF"/>
              </a:gs>
              <a:gs pos="100000">
                <a:srgbClr val="C0CDB3"/>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473095" name="Oval 7"/>
          <p:cNvSpPr>
            <a:spLocks noChangeArrowheads="1"/>
          </p:cNvSpPr>
          <p:nvPr/>
        </p:nvSpPr>
        <p:spPr bwMode="gray">
          <a:xfrm>
            <a:off x="1762917" y="3833475"/>
            <a:ext cx="2265362" cy="412750"/>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473096" name="Oval 8"/>
          <p:cNvSpPr>
            <a:spLocks noChangeArrowheads="1"/>
          </p:cNvSpPr>
          <p:nvPr/>
        </p:nvSpPr>
        <p:spPr bwMode="gray">
          <a:xfrm>
            <a:off x="1856581" y="3838240"/>
            <a:ext cx="2009775" cy="403225"/>
          </a:xfrm>
          <a:prstGeom prst="ellipse">
            <a:avLst/>
          </a:prstGeom>
          <a:solidFill>
            <a:srgbClr val="E1C797"/>
          </a:solidFill>
          <a:ln w="28575">
            <a:solidFill>
              <a:srgbClr val="FEFEFE"/>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473097" name="Rectangle 9"/>
          <p:cNvSpPr>
            <a:spLocks noChangeArrowheads="1"/>
          </p:cNvSpPr>
          <p:nvPr/>
        </p:nvSpPr>
        <p:spPr bwMode="gray">
          <a:xfrm>
            <a:off x="1866106" y="1512552"/>
            <a:ext cx="1978025" cy="2525713"/>
          </a:xfrm>
          <a:prstGeom prst="rect">
            <a:avLst/>
          </a:prstGeom>
          <a:gradFill rotWithShape="1">
            <a:gsLst>
              <a:gs pos="0">
                <a:srgbClr val="FFFFFF">
                  <a:alpha val="0"/>
                </a:srgbClr>
              </a:gs>
              <a:gs pos="100000">
                <a:srgbClr val="E1C797"/>
              </a:gs>
            </a:gsLst>
            <a:lin ang="5400000" scaled="1"/>
          </a:gradFill>
          <a:ln>
            <a:noFill/>
          </a:ln>
          <a:extLst>
            <a:ext uri="{91240B29-F687-4F45-9708-019B960494DF}">
              <a14:hiddenLine xmlns:a14="http://schemas.microsoft.com/office/drawing/2010/main" w="12700">
                <a:solidFill>
                  <a:srgbClr val="000000"/>
                </a:solidFill>
                <a:prstDash val="dash"/>
                <a:miter lim="800000"/>
                <a:headEnd/>
                <a:tailEnd/>
              </a14:hiddenLine>
            </a:ext>
          </a:ex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473098" name="Rectangle 10"/>
          <p:cNvSpPr>
            <a:spLocks noChangeArrowheads="1"/>
          </p:cNvSpPr>
          <p:nvPr/>
        </p:nvSpPr>
        <p:spPr bwMode="black">
          <a:xfrm>
            <a:off x="2005804" y="1871846"/>
            <a:ext cx="1731171"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16205" indent="-116205"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80000"/>
              </a:lnSpc>
              <a:buFontTx/>
              <a:buAutoNum type="arabicPeriod"/>
            </a:pPr>
            <a:r>
              <a:rPr kumimoji="0" lang="zh-CN" altLang="en-US" sz="2000" b="1" dirty="0">
                <a:ln>
                  <a:solidFill>
                    <a:srgbClr val="0404BC"/>
                  </a:solidFill>
                </a:ln>
                <a:solidFill>
                  <a:srgbClr val="0404BC"/>
                </a:solidFill>
                <a:effectLst>
                  <a:outerShdw blurRad="38100" dist="38100" dir="2700000" algn="tl">
                    <a:srgbClr val="C0C0C0"/>
                  </a:outerShdw>
                </a:effectLst>
                <a:latin typeface="Arial" panose="020B0604020202020204" pitchFamily="34" charset="0"/>
              </a:rPr>
              <a:t>高级调度。</a:t>
            </a:r>
          </a:p>
          <a:p>
            <a:pPr>
              <a:lnSpc>
                <a:spcPct val="80000"/>
              </a:lnSpc>
              <a:buFontTx/>
              <a:buAutoNum type="arabicPeriod"/>
            </a:pPr>
            <a:endParaRPr kumimoji="0" lang="zh-CN" altLang="en-US" sz="2000" b="1" dirty="0">
              <a:ln>
                <a:solidFill>
                  <a:srgbClr val="0404BC"/>
                </a:solidFill>
              </a:ln>
              <a:solidFill>
                <a:srgbClr val="0404BC"/>
              </a:solidFill>
              <a:effectLst>
                <a:outerShdw blurRad="38100" dist="38100" dir="2700000" algn="tl">
                  <a:srgbClr val="C0C0C0"/>
                </a:outerShdw>
              </a:effectLst>
              <a:latin typeface="Arial" panose="020B0604020202020204" pitchFamily="34" charset="0"/>
            </a:endParaRPr>
          </a:p>
          <a:p>
            <a:pPr>
              <a:lnSpc>
                <a:spcPct val="80000"/>
              </a:lnSpc>
              <a:buFontTx/>
              <a:buAutoNum type="arabicPeriod"/>
            </a:pPr>
            <a:r>
              <a:rPr kumimoji="0" lang="zh-CN" altLang="en-US" sz="2000" b="1" dirty="0">
                <a:ln>
                  <a:solidFill>
                    <a:srgbClr val="0404BC"/>
                  </a:solidFill>
                </a:ln>
                <a:solidFill>
                  <a:srgbClr val="0404BC"/>
                </a:solidFill>
                <a:effectLst>
                  <a:outerShdw blurRad="38100" dist="38100" dir="2700000" algn="tl">
                    <a:srgbClr val="C0C0C0"/>
                  </a:outerShdw>
                </a:effectLst>
                <a:latin typeface="Arial" panose="020B0604020202020204" pitchFamily="34" charset="0"/>
              </a:rPr>
              <a:t>中级调度。</a:t>
            </a:r>
            <a:endParaRPr kumimoji="0" lang="en-US" altLang="zh-CN" sz="2000" b="1" dirty="0">
              <a:ln>
                <a:solidFill>
                  <a:srgbClr val="0404BC"/>
                </a:solidFill>
              </a:ln>
              <a:solidFill>
                <a:srgbClr val="0404BC"/>
              </a:solidFill>
              <a:effectLst>
                <a:outerShdw blurRad="38100" dist="38100" dir="2700000" algn="tl">
                  <a:srgbClr val="C0C0C0"/>
                </a:outerShdw>
              </a:effectLst>
              <a:latin typeface="Arial" panose="020B0604020202020204" pitchFamily="34" charset="0"/>
            </a:endParaRPr>
          </a:p>
          <a:p>
            <a:pPr>
              <a:lnSpc>
                <a:spcPct val="80000"/>
              </a:lnSpc>
              <a:buFontTx/>
              <a:buAutoNum type="arabicPeriod"/>
            </a:pPr>
            <a:endParaRPr kumimoji="0" lang="en-US" altLang="zh-CN" sz="2000" b="1" dirty="0">
              <a:ln>
                <a:solidFill>
                  <a:srgbClr val="0404BC"/>
                </a:solidFill>
              </a:ln>
              <a:solidFill>
                <a:srgbClr val="0404BC"/>
              </a:solidFill>
              <a:effectLst>
                <a:outerShdw blurRad="38100" dist="38100" dir="2700000" algn="tl">
                  <a:srgbClr val="C0C0C0"/>
                </a:outerShdw>
              </a:effectLst>
              <a:latin typeface="Arial" panose="020B0604020202020204" pitchFamily="34" charset="0"/>
            </a:endParaRPr>
          </a:p>
          <a:p>
            <a:pPr>
              <a:lnSpc>
                <a:spcPct val="80000"/>
              </a:lnSpc>
              <a:buFontTx/>
              <a:buAutoNum type="arabicPeriod"/>
            </a:pPr>
            <a:r>
              <a:rPr kumimoji="0" lang="zh-CN" altLang="en-US" sz="2000" b="1" dirty="0">
                <a:ln>
                  <a:solidFill>
                    <a:srgbClr val="0404BC"/>
                  </a:solidFill>
                </a:ln>
                <a:solidFill>
                  <a:srgbClr val="0404BC"/>
                </a:solidFill>
                <a:effectLst>
                  <a:outerShdw blurRad="38100" dist="38100" dir="2700000" algn="tl">
                    <a:srgbClr val="C0C0C0"/>
                  </a:outerShdw>
                </a:effectLst>
                <a:latin typeface="Arial" panose="020B0604020202020204" pitchFamily="34" charset="0"/>
              </a:rPr>
              <a:t>低级调度</a:t>
            </a:r>
          </a:p>
          <a:p>
            <a:pPr>
              <a:lnSpc>
                <a:spcPct val="80000"/>
              </a:lnSpc>
              <a:buFontTx/>
              <a:buAutoNum type="arabicPeriod"/>
            </a:pPr>
            <a:endParaRPr kumimoji="0" lang="zh-CN" altLang="en-US" sz="2000" b="1" dirty="0">
              <a:ln>
                <a:solidFill>
                  <a:srgbClr val="0404BC"/>
                </a:solidFill>
              </a:ln>
              <a:solidFill>
                <a:srgbClr val="0404BC"/>
              </a:solidFill>
              <a:effectLst>
                <a:outerShdw blurRad="38100" dist="38100" dir="2700000" algn="tl">
                  <a:srgbClr val="C0C0C0"/>
                </a:outerShdw>
              </a:effectLst>
              <a:latin typeface="Arial" panose="020B0604020202020204" pitchFamily="34" charset="0"/>
            </a:endParaRPr>
          </a:p>
          <a:p>
            <a:pPr>
              <a:lnSpc>
                <a:spcPct val="80000"/>
              </a:lnSpc>
            </a:pPr>
            <a:endParaRPr kumimoji="0" lang="en-US" altLang="zh-CN" sz="2000" b="1" dirty="0">
              <a:ln>
                <a:solidFill>
                  <a:srgbClr val="0404BC"/>
                </a:solidFill>
              </a:ln>
              <a:solidFill>
                <a:srgbClr val="0404BC"/>
              </a:solidFill>
              <a:effectLst>
                <a:outerShdw blurRad="38100" dist="38100" dir="2700000" algn="tl">
                  <a:srgbClr val="C0C0C0"/>
                </a:outerShdw>
              </a:effectLst>
              <a:latin typeface="Arial" panose="020B0604020202020204" pitchFamily="34" charset="0"/>
            </a:endParaRPr>
          </a:p>
        </p:txBody>
      </p:sp>
      <p:sp>
        <p:nvSpPr>
          <p:cNvPr id="473099" name="AutoShape 11"/>
          <p:cNvSpPr>
            <a:spLocks noChangeArrowheads="1"/>
          </p:cNvSpPr>
          <p:nvPr/>
        </p:nvSpPr>
        <p:spPr bwMode="gray">
          <a:xfrm>
            <a:off x="4927602" y="3811588"/>
            <a:ext cx="2303463" cy="1370012"/>
          </a:xfrm>
          <a:prstGeom prst="can">
            <a:avLst>
              <a:gd name="adj" fmla="val 32083"/>
            </a:avLst>
          </a:prstGeom>
          <a:gradFill rotWithShape="1">
            <a:gsLst>
              <a:gs pos="0">
                <a:srgbClr val="C0C0C0"/>
              </a:gs>
              <a:gs pos="50000">
                <a:srgbClr val="FFFFFF"/>
              </a:gs>
              <a:gs pos="100000">
                <a:srgbClr val="C0C0C0"/>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grpSp>
        <p:nvGrpSpPr>
          <p:cNvPr id="473100" name="Group 12"/>
          <p:cNvGrpSpPr/>
          <p:nvPr/>
        </p:nvGrpSpPr>
        <p:grpSpPr bwMode="auto">
          <a:xfrm>
            <a:off x="4927602" y="3835400"/>
            <a:ext cx="2303463" cy="412750"/>
            <a:chOff x="2029" y="2178"/>
            <a:chExt cx="1600" cy="474"/>
          </a:xfrm>
        </p:grpSpPr>
        <p:sp>
          <p:nvSpPr>
            <p:cNvPr id="473101" name="Oval 13"/>
            <p:cNvSpPr>
              <a:spLocks noChangeArrowheads="1"/>
            </p:cNvSpPr>
            <p:nvPr/>
          </p:nvSpPr>
          <p:spPr bwMode="gray">
            <a:xfrm>
              <a:off x="2029" y="2178"/>
              <a:ext cx="1600" cy="474"/>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473102" name="Oval 14"/>
            <p:cNvSpPr>
              <a:spLocks noChangeArrowheads="1"/>
            </p:cNvSpPr>
            <p:nvPr/>
          </p:nvSpPr>
          <p:spPr bwMode="gray">
            <a:xfrm>
              <a:off x="2117" y="2183"/>
              <a:ext cx="1419" cy="464"/>
            </a:xfrm>
            <a:prstGeom prst="ellipse">
              <a:avLst/>
            </a:prstGeom>
            <a:solidFill>
              <a:srgbClr val="C9DE9A"/>
            </a:solidFill>
            <a:ln w="28575">
              <a:solidFill>
                <a:srgbClr val="FEFEFE"/>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grpSp>
      <p:sp>
        <p:nvSpPr>
          <p:cNvPr id="473103" name="Rectangle 15"/>
          <p:cNvSpPr>
            <a:spLocks noChangeArrowheads="1"/>
          </p:cNvSpPr>
          <p:nvPr/>
        </p:nvSpPr>
        <p:spPr bwMode="gray">
          <a:xfrm>
            <a:off x="5049838" y="1514477"/>
            <a:ext cx="2012950" cy="2525713"/>
          </a:xfrm>
          <a:prstGeom prst="rect">
            <a:avLst/>
          </a:prstGeom>
          <a:gradFill rotWithShape="1">
            <a:gsLst>
              <a:gs pos="0">
                <a:srgbClr val="FFFFFF">
                  <a:alpha val="0"/>
                </a:srgbClr>
              </a:gs>
              <a:gs pos="100000">
                <a:srgbClr val="C9DE9A"/>
              </a:gs>
            </a:gsLst>
            <a:lin ang="5400000" scaled="1"/>
          </a:gradFill>
          <a:ln>
            <a:noFill/>
          </a:ln>
          <a:extLst>
            <a:ext uri="{91240B29-F687-4F45-9708-019B960494DF}">
              <a14:hiddenLine xmlns:a14="http://schemas.microsoft.com/office/drawing/2010/main" w="12700">
                <a:solidFill>
                  <a:srgbClr val="000000"/>
                </a:solidFill>
                <a:prstDash val="dash"/>
                <a:miter lim="800000"/>
                <a:headEnd/>
                <a:tailEnd/>
              </a14:hiddenLine>
            </a:ext>
          </a:ex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473104" name="Rectangle 16"/>
          <p:cNvSpPr>
            <a:spLocks noChangeArrowheads="1"/>
          </p:cNvSpPr>
          <p:nvPr/>
        </p:nvSpPr>
        <p:spPr bwMode="black">
          <a:xfrm>
            <a:off x="5181600" y="1871846"/>
            <a:ext cx="17780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6205" indent="-116205"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80000"/>
              </a:lnSpc>
              <a:buFontTx/>
              <a:buAutoNum type="arabicPeriod"/>
            </a:pPr>
            <a:r>
              <a:rPr kumimoji="0" lang="zh-CN" altLang="en-US" sz="2000" b="1" dirty="0">
                <a:ln>
                  <a:solidFill>
                    <a:srgbClr val="000000"/>
                  </a:solidFill>
                </a:ln>
                <a:solidFill>
                  <a:srgbClr val="000000"/>
                </a:solidFill>
                <a:effectLst>
                  <a:outerShdw blurRad="38100" dist="38100" dir="2700000" algn="tl">
                    <a:srgbClr val="C0C0C0"/>
                  </a:outerShdw>
                </a:effectLst>
                <a:latin typeface="Arial" panose="020B0604020202020204" pitchFamily="34" charset="0"/>
              </a:rPr>
              <a:t>调度算法。</a:t>
            </a:r>
          </a:p>
          <a:p>
            <a:pPr>
              <a:lnSpc>
                <a:spcPct val="80000"/>
              </a:lnSpc>
              <a:buFontTx/>
              <a:buAutoNum type="arabicPeriod"/>
            </a:pPr>
            <a:endParaRPr kumimoji="0" lang="zh-CN" altLang="en-US" sz="2000" b="1" dirty="0">
              <a:ln>
                <a:solidFill>
                  <a:srgbClr val="000000"/>
                </a:solidFill>
              </a:ln>
              <a:solidFill>
                <a:srgbClr val="000000"/>
              </a:solidFill>
              <a:effectLst>
                <a:outerShdw blurRad="38100" dist="38100" dir="2700000" algn="tl">
                  <a:srgbClr val="C0C0C0"/>
                </a:outerShdw>
              </a:effectLst>
              <a:latin typeface="Arial" panose="020B0604020202020204" pitchFamily="34" charset="0"/>
            </a:endParaRPr>
          </a:p>
          <a:p>
            <a:pPr>
              <a:lnSpc>
                <a:spcPct val="80000"/>
              </a:lnSpc>
              <a:buFontTx/>
              <a:buAutoNum type="arabicPeriod"/>
            </a:pPr>
            <a:r>
              <a:rPr kumimoji="0" lang="zh-CN" altLang="en-US" sz="2000" b="1" dirty="0">
                <a:ln>
                  <a:solidFill>
                    <a:srgbClr val="000000"/>
                  </a:solidFill>
                </a:ln>
                <a:solidFill>
                  <a:srgbClr val="000000"/>
                </a:solidFill>
                <a:effectLst>
                  <a:outerShdw blurRad="38100" dist="38100" dir="2700000" algn="tl">
                    <a:srgbClr val="C0C0C0"/>
                  </a:outerShdw>
                </a:effectLst>
                <a:latin typeface="Arial" panose="020B0604020202020204" pitchFamily="34" charset="0"/>
              </a:rPr>
              <a:t>算法指标。</a:t>
            </a:r>
            <a:endParaRPr kumimoji="0" lang="en-US" altLang="zh-CN" sz="2000" b="1" dirty="0">
              <a:ln>
                <a:solidFill>
                  <a:srgbClr val="000000"/>
                </a:solidFill>
              </a:ln>
              <a:solidFill>
                <a:srgbClr val="000000"/>
              </a:solidFill>
              <a:effectLst>
                <a:outerShdw blurRad="38100" dist="38100" dir="2700000" algn="tl">
                  <a:srgbClr val="C0C0C0"/>
                </a:outerShdw>
              </a:effectLst>
              <a:latin typeface="Arial" panose="020B0604020202020204" pitchFamily="34" charset="0"/>
            </a:endParaRPr>
          </a:p>
          <a:p>
            <a:pPr>
              <a:lnSpc>
                <a:spcPct val="80000"/>
              </a:lnSpc>
              <a:buFontTx/>
              <a:buAutoNum type="arabicPeriod"/>
            </a:pPr>
            <a:endParaRPr kumimoji="0" lang="en-US" altLang="zh-CN" sz="2000" b="1" dirty="0">
              <a:ln>
                <a:solidFill>
                  <a:srgbClr val="000000"/>
                </a:solidFill>
              </a:ln>
              <a:solidFill>
                <a:srgbClr val="000000"/>
              </a:solidFill>
              <a:effectLst>
                <a:outerShdw blurRad="38100" dist="38100" dir="2700000" algn="tl">
                  <a:srgbClr val="C0C0C0"/>
                </a:outerShdw>
              </a:effectLst>
              <a:latin typeface="Arial" panose="020B0604020202020204" pitchFamily="34" charset="0"/>
            </a:endParaRPr>
          </a:p>
          <a:p>
            <a:pPr>
              <a:lnSpc>
                <a:spcPct val="80000"/>
              </a:lnSpc>
              <a:buFontTx/>
              <a:buAutoNum type="arabicPeriod"/>
            </a:pPr>
            <a:r>
              <a:rPr kumimoji="0" lang="zh-CN" altLang="en-US" sz="2000" b="1" dirty="0">
                <a:ln>
                  <a:solidFill>
                    <a:srgbClr val="000000"/>
                  </a:solidFill>
                </a:ln>
                <a:solidFill>
                  <a:srgbClr val="000000"/>
                </a:solidFill>
                <a:effectLst>
                  <a:outerShdw blurRad="38100" dist="38100" dir="2700000" algn="tl">
                    <a:srgbClr val="C0C0C0"/>
                  </a:outerShdw>
                </a:effectLst>
                <a:latin typeface="Arial" panose="020B0604020202020204" pitchFamily="34" charset="0"/>
              </a:rPr>
              <a:t>单道与多道的区别</a:t>
            </a:r>
          </a:p>
          <a:p>
            <a:pPr>
              <a:lnSpc>
                <a:spcPct val="80000"/>
              </a:lnSpc>
              <a:buFontTx/>
              <a:buAutoNum type="arabicPeriod"/>
            </a:pPr>
            <a:endParaRPr kumimoji="0" lang="zh-CN" altLang="en-US" sz="2000" b="1" dirty="0">
              <a:ln>
                <a:solidFill>
                  <a:srgbClr val="000000"/>
                </a:solidFill>
              </a:ln>
              <a:solidFill>
                <a:srgbClr val="000000"/>
              </a:solidFill>
              <a:effectLst>
                <a:outerShdw blurRad="38100" dist="38100" dir="2700000" algn="tl">
                  <a:srgbClr val="C0C0C0"/>
                </a:outerShdw>
              </a:effectLst>
              <a:latin typeface="Arial" panose="020B0604020202020204" pitchFamily="34" charset="0"/>
            </a:endParaRPr>
          </a:p>
        </p:txBody>
      </p:sp>
      <p:sp>
        <p:nvSpPr>
          <p:cNvPr id="473105" name="AutoShape 17"/>
          <p:cNvSpPr>
            <a:spLocks noChangeArrowheads="1"/>
          </p:cNvSpPr>
          <p:nvPr/>
        </p:nvSpPr>
        <p:spPr bwMode="gray">
          <a:xfrm>
            <a:off x="8384255" y="3794127"/>
            <a:ext cx="2197100" cy="1387475"/>
          </a:xfrm>
          <a:prstGeom prst="can">
            <a:avLst>
              <a:gd name="adj" fmla="val 32083"/>
            </a:avLst>
          </a:prstGeom>
          <a:gradFill rotWithShape="1">
            <a:gsLst>
              <a:gs pos="0">
                <a:srgbClr val="C0CDB3"/>
              </a:gs>
              <a:gs pos="50000">
                <a:srgbClr val="FFFFFF"/>
              </a:gs>
              <a:gs pos="100000">
                <a:srgbClr val="C0CDB3"/>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473106" name="Oval 18"/>
          <p:cNvSpPr>
            <a:spLocks noChangeArrowheads="1"/>
          </p:cNvSpPr>
          <p:nvPr/>
        </p:nvSpPr>
        <p:spPr bwMode="gray">
          <a:xfrm>
            <a:off x="8384255" y="3830638"/>
            <a:ext cx="2197100" cy="417512"/>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grpSp>
        <p:nvGrpSpPr>
          <p:cNvPr id="473107" name="Group 19"/>
          <p:cNvGrpSpPr/>
          <p:nvPr/>
        </p:nvGrpSpPr>
        <p:grpSpPr bwMode="auto">
          <a:xfrm>
            <a:off x="8472264" y="1449390"/>
            <a:ext cx="1952625" cy="2765425"/>
            <a:chOff x="3017" y="856"/>
            <a:chExt cx="1052" cy="1906"/>
          </a:xfrm>
        </p:grpSpPr>
        <p:sp>
          <p:nvSpPr>
            <p:cNvPr id="473108" name="Oval 20"/>
            <p:cNvSpPr>
              <a:spLocks noChangeArrowheads="1"/>
            </p:cNvSpPr>
            <p:nvPr/>
          </p:nvSpPr>
          <p:spPr bwMode="gray">
            <a:xfrm>
              <a:off x="3017" y="2480"/>
              <a:ext cx="1052" cy="282"/>
            </a:xfrm>
            <a:prstGeom prst="ellipse">
              <a:avLst/>
            </a:prstGeom>
            <a:solidFill>
              <a:srgbClr val="E1C797"/>
            </a:solidFill>
            <a:ln w="28575">
              <a:solidFill>
                <a:srgbClr val="FEFEFE"/>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473109" name="Rectangle 21"/>
            <p:cNvSpPr>
              <a:spLocks noChangeArrowheads="1"/>
            </p:cNvSpPr>
            <p:nvPr/>
          </p:nvSpPr>
          <p:spPr bwMode="gray">
            <a:xfrm>
              <a:off x="3024" y="856"/>
              <a:ext cx="1036" cy="1764"/>
            </a:xfrm>
            <a:prstGeom prst="rect">
              <a:avLst/>
            </a:prstGeom>
            <a:gradFill rotWithShape="1">
              <a:gsLst>
                <a:gs pos="0">
                  <a:srgbClr val="FFFFFF"/>
                </a:gs>
                <a:gs pos="100000">
                  <a:srgbClr val="E1C797"/>
                </a:gs>
              </a:gsLst>
              <a:lin ang="5400000" scaled="1"/>
            </a:gradFill>
            <a:ln>
              <a:noFill/>
            </a:ln>
            <a:extLst>
              <a:ext uri="{91240B29-F687-4F45-9708-019B960494DF}">
                <a14:hiddenLine xmlns:a14="http://schemas.microsoft.com/office/drawing/2010/main" w="12700">
                  <a:solidFill>
                    <a:srgbClr val="000000"/>
                  </a:solidFill>
                  <a:prstDash val="dash"/>
                  <a:miter lim="800000"/>
                  <a:headEnd/>
                  <a:tailEnd/>
                </a14:hiddenLine>
              </a:ext>
            </a:ex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grpSp>
      <p:sp>
        <p:nvSpPr>
          <p:cNvPr id="473110" name="Rectangle 22"/>
          <p:cNvSpPr>
            <a:spLocks noChangeArrowheads="1"/>
          </p:cNvSpPr>
          <p:nvPr/>
        </p:nvSpPr>
        <p:spPr bwMode="black">
          <a:xfrm>
            <a:off x="8552532" y="1871846"/>
            <a:ext cx="183515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6205" indent="-116205"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80000"/>
              </a:lnSpc>
              <a:buFontTx/>
              <a:buAutoNum type="arabicPeriod"/>
            </a:pPr>
            <a:r>
              <a:rPr kumimoji="0" lang="zh-CN" altLang="en-US" sz="2000" b="1" dirty="0">
                <a:ln>
                  <a:solidFill>
                    <a:srgbClr val="0404BC"/>
                  </a:solidFill>
                </a:ln>
                <a:solidFill>
                  <a:srgbClr val="0404BC"/>
                </a:solidFill>
                <a:effectLst>
                  <a:outerShdw blurRad="38100" dist="38100" dir="2700000" algn="tl">
                    <a:srgbClr val="C0C0C0"/>
                  </a:outerShdw>
                </a:effectLst>
                <a:latin typeface="Arial" panose="020B0604020202020204" pitchFamily="34" charset="0"/>
              </a:rPr>
              <a:t>算法的选择。</a:t>
            </a:r>
          </a:p>
          <a:p>
            <a:pPr>
              <a:lnSpc>
                <a:spcPct val="80000"/>
              </a:lnSpc>
              <a:buFontTx/>
              <a:buAutoNum type="arabicPeriod"/>
            </a:pPr>
            <a:endParaRPr kumimoji="0" lang="zh-CN" altLang="en-US" sz="2000" b="1" dirty="0">
              <a:ln>
                <a:solidFill>
                  <a:srgbClr val="0404BC"/>
                </a:solidFill>
              </a:ln>
              <a:solidFill>
                <a:srgbClr val="0404BC"/>
              </a:solidFill>
              <a:effectLst>
                <a:outerShdw blurRad="38100" dist="38100" dir="2700000" algn="tl">
                  <a:srgbClr val="C0C0C0"/>
                </a:outerShdw>
              </a:effectLst>
              <a:latin typeface="Arial" panose="020B0604020202020204" pitchFamily="34" charset="0"/>
            </a:endParaRPr>
          </a:p>
          <a:p>
            <a:pPr>
              <a:lnSpc>
                <a:spcPct val="80000"/>
              </a:lnSpc>
              <a:buFontTx/>
              <a:buAutoNum type="arabicPeriod"/>
            </a:pPr>
            <a:r>
              <a:rPr kumimoji="0" lang="zh-CN" altLang="en-US" sz="2000" b="1" dirty="0">
                <a:ln>
                  <a:solidFill>
                    <a:srgbClr val="0404BC"/>
                  </a:solidFill>
                </a:ln>
                <a:solidFill>
                  <a:srgbClr val="0404BC"/>
                </a:solidFill>
                <a:effectLst>
                  <a:outerShdw blurRad="38100" dist="38100" dir="2700000" algn="tl">
                    <a:srgbClr val="C0C0C0"/>
                  </a:outerShdw>
                </a:effectLst>
                <a:latin typeface="Arial" panose="020B0604020202020204" pitchFamily="34" charset="0"/>
              </a:rPr>
              <a:t>不同算法的区别。</a:t>
            </a:r>
          </a:p>
          <a:p>
            <a:pPr>
              <a:lnSpc>
                <a:spcPct val="80000"/>
              </a:lnSpc>
              <a:buFontTx/>
              <a:buAutoNum type="arabicPeriod"/>
            </a:pPr>
            <a:endParaRPr kumimoji="0" lang="zh-CN" altLang="en-US" sz="2000" b="1" dirty="0">
              <a:ln>
                <a:solidFill>
                  <a:srgbClr val="0404BC"/>
                </a:solidFill>
              </a:ln>
              <a:solidFill>
                <a:srgbClr val="0404BC"/>
              </a:solidFill>
              <a:effectLst>
                <a:outerShdw blurRad="38100" dist="38100" dir="2700000" algn="tl">
                  <a:srgbClr val="C0C0C0"/>
                </a:outerShdw>
              </a:effectLst>
              <a:latin typeface="Arial" panose="020B0604020202020204" pitchFamily="34" charset="0"/>
            </a:endParaRPr>
          </a:p>
          <a:p>
            <a:pPr>
              <a:lnSpc>
                <a:spcPct val="80000"/>
              </a:lnSpc>
              <a:buFontTx/>
              <a:buAutoNum type="arabicPeriod"/>
            </a:pPr>
            <a:r>
              <a:rPr kumimoji="0" lang="zh-CN" altLang="en-US" sz="2000" b="1" dirty="0">
                <a:ln>
                  <a:solidFill>
                    <a:srgbClr val="0404BC"/>
                  </a:solidFill>
                </a:ln>
                <a:solidFill>
                  <a:srgbClr val="0404BC"/>
                </a:solidFill>
                <a:effectLst>
                  <a:outerShdw blurRad="38100" dist="38100" dir="2700000" algn="tl">
                    <a:srgbClr val="C0C0C0"/>
                  </a:outerShdw>
                </a:effectLst>
                <a:latin typeface="Arial" panose="020B0604020202020204" pitchFamily="34" charset="0"/>
              </a:rPr>
              <a:t>调度算法的应用 。</a:t>
            </a:r>
          </a:p>
        </p:txBody>
      </p:sp>
      <p:sp>
        <p:nvSpPr>
          <p:cNvPr id="473111" name="Text Box 29"/>
          <p:cNvSpPr txBox="1">
            <a:spLocks noChangeArrowheads="1"/>
          </p:cNvSpPr>
          <p:nvPr/>
        </p:nvSpPr>
        <p:spPr bwMode="auto">
          <a:xfrm>
            <a:off x="1718469" y="4435140"/>
            <a:ext cx="223202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buFont typeface="Wingdings" panose="05000000000000000000" pitchFamily="2" charset="2"/>
              <a:buNone/>
            </a:pPr>
            <a:r>
              <a:rPr kumimoji="0" lang="zh-CN" altLang="en-US" sz="2000" b="1" dirty="0">
                <a:solidFill>
                  <a:srgbClr val="000099"/>
                </a:solidFill>
                <a:effectLst>
                  <a:outerShdw blurRad="38100" dist="38100" dir="2700000" algn="tl">
                    <a:srgbClr val="C0C0C0"/>
                  </a:outerShdw>
                </a:effectLst>
                <a:latin typeface="Arial" panose="020B0604020202020204" pitchFamily="34" charset="0"/>
              </a:rPr>
              <a:t>系统调度</a:t>
            </a:r>
          </a:p>
        </p:txBody>
      </p:sp>
      <p:sp>
        <p:nvSpPr>
          <p:cNvPr id="473112" name="Text Box 30"/>
          <p:cNvSpPr txBox="1">
            <a:spLocks noChangeArrowheads="1"/>
          </p:cNvSpPr>
          <p:nvPr/>
        </p:nvSpPr>
        <p:spPr bwMode="auto">
          <a:xfrm>
            <a:off x="4727575" y="4516440"/>
            <a:ext cx="27368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buFont typeface="Wingdings" panose="05000000000000000000" pitchFamily="2" charset="2"/>
              <a:buNone/>
            </a:pPr>
            <a:r>
              <a:rPr kumimoji="0" lang="zh-CN" altLang="en-US" sz="2000" b="1" dirty="0">
                <a:solidFill>
                  <a:srgbClr val="000099"/>
                </a:solidFill>
                <a:effectLst>
                  <a:outerShdw blurRad="38100" dist="38100" dir="2700000" algn="tl">
                    <a:srgbClr val="C0C0C0"/>
                  </a:outerShdw>
                </a:effectLst>
                <a:latin typeface="Arial" panose="020B0604020202020204" pitchFamily="34" charset="0"/>
              </a:rPr>
              <a:t>作业的调度</a:t>
            </a:r>
          </a:p>
        </p:txBody>
      </p:sp>
      <p:sp>
        <p:nvSpPr>
          <p:cNvPr id="473113" name="Text Box 31"/>
          <p:cNvSpPr txBox="1">
            <a:spLocks noChangeArrowheads="1"/>
          </p:cNvSpPr>
          <p:nvPr/>
        </p:nvSpPr>
        <p:spPr bwMode="auto">
          <a:xfrm>
            <a:off x="8184232" y="4530727"/>
            <a:ext cx="254952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buFont typeface="Wingdings" panose="05000000000000000000" pitchFamily="2" charset="2"/>
              <a:buNone/>
            </a:pPr>
            <a:r>
              <a:rPr kumimoji="0" lang="zh-CN" altLang="en-US" sz="2000" b="1" dirty="0">
                <a:solidFill>
                  <a:srgbClr val="000099"/>
                </a:solidFill>
                <a:effectLst>
                  <a:outerShdw blurRad="38100" dist="38100" dir="2700000" algn="tl">
                    <a:srgbClr val="C0C0C0"/>
                  </a:outerShdw>
                </a:effectLst>
                <a:latin typeface="Arial" panose="020B0604020202020204" pitchFamily="34" charset="0"/>
              </a:rPr>
              <a:t>算法性能</a:t>
            </a:r>
          </a:p>
        </p:txBody>
      </p:sp>
      <p:sp>
        <p:nvSpPr>
          <p:cNvPr id="32" name="WordArt 4">
            <a:extLst>
              <a:ext uri="{FF2B5EF4-FFF2-40B4-BE49-F238E27FC236}">
                <a16:creationId xmlns:a16="http://schemas.microsoft.com/office/drawing/2014/main" id="{011B355D-F868-40F7-9308-E7BEEA3C6D3F}"/>
              </a:ext>
            </a:extLst>
          </p:cNvPr>
          <p:cNvSpPr>
            <a:spLocks noChangeArrowheads="1" noChangeShapeType="1" noTextEdit="1"/>
          </p:cNvSpPr>
          <p:nvPr/>
        </p:nvSpPr>
        <p:spPr bwMode="auto">
          <a:xfrm>
            <a:off x="479376" y="129580"/>
            <a:ext cx="3888432"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2.2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作业的调度方式</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73092"/>
                                        </p:tgtEl>
                                        <p:attrNameLst>
                                          <p:attrName>style.visibility</p:attrName>
                                        </p:attrNameLst>
                                      </p:cBhvr>
                                      <p:to>
                                        <p:strVal val="visible"/>
                                      </p:to>
                                    </p:set>
                                    <p:anim calcmode="lin" valueType="num">
                                      <p:cBhvr additive="base">
                                        <p:cTn id="7" dur="500" fill="hold"/>
                                        <p:tgtEl>
                                          <p:spTgt spid="473092"/>
                                        </p:tgtEl>
                                        <p:attrNameLst>
                                          <p:attrName>ppt_x</p:attrName>
                                        </p:attrNameLst>
                                      </p:cBhvr>
                                      <p:tavLst>
                                        <p:tav tm="0">
                                          <p:val>
                                            <p:strVal val="#ppt_x"/>
                                          </p:val>
                                        </p:tav>
                                        <p:tav tm="100000">
                                          <p:val>
                                            <p:strVal val="#ppt_x"/>
                                          </p:val>
                                        </p:tav>
                                      </p:tavLst>
                                    </p:anim>
                                    <p:anim calcmode="lin" valueType="num">
                                      <p:cBhvr additive="base">
                                        <p:cTn id="8" dur="500" fill="hold"/>
                                        <p:tgtEl>
                                          <p:spTgt spid="47309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73090"/>
                                        </p:tgtEl>
                                        <p:attrNameLst>
                                          <p:attrName>style.visibility</p:attrName>
                                        </p:attrNameLst>
                                      </p:cBhvr>
                                      <p:to>
                                        <p:strVal val="visible"/>
                                      </p:to>
                                    </p:set>
                                    <p:anim calcmode="lin" valueType="num">
                                      <p:cBhvr additive="base">
                                        <p:cTn id="12" dur="500" fill="hold"/>
                                        <p:tgtEl>
                                          <p:spTgt spid="473090"/>
                                        </p:tgtEl>
                                        <p:attrNameLst>
                                          <p:attrName>ppt_x</p:attrName>
                                        </p:attrNameLst>
                                      </p:cBhvr>
                                      <p:tavLst>
                                        <p:tav tm="0">
                                          <p:val>
                                            <p:strVal val="#ppt_x"/>
                                          </p:val>
                                        </p:tav>
                                        <p:tav tm="100000">
                                          <p:val>
                                            <p:strVal val="#ppt_x"/>
                                          </p:val>
                                        </p:tav>
                                      </p:tavLst>
                                    </p:anim>
                                    <p:anim calcmode="lin" valueType="num">
                                      <p:cBhvr additive="base">
                                        <p:cTn id="13" dur="500" fill="hold"/>
                                        <p:tgtEl>
                                          <p:spTgt spid="47309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73091"/>
                                        </p:tgtEl>
                                        <p:attrNameLst>
                                          <p:attrName>style.visibility</p:attrName>
                                        </p:attrNameLst>
                                      </p:cBhvr>
                                      <p:to>
                                        <p:strVal val="visible"/>
                                      </p:to>
                                    </p:set>
                                    <p:anim calcmode="lin" valueType="num">
                                      <p:cBhvr additive="base">
                                        <p:cTn id="17" dur="500" fill="hold"/>
                                        <p:tgtEl>
                                          <p:spTgt spid="473091"/>
                                        </p:tgtEl>
                                        <p:attrNameLst>
                                          <p:attrName>ppt_x</p:attrName>
                                        </p:attrNameLst>
                                      </p:cBhvr>
                                      <p:tavLst>
                                        <p:tav tm="0">
                                          <p:val>
                                            <p:strVal val="#ppt_x"/>
                                          </p:val>
                                        </p:tav>
                                        <p:tav tm="100000">
                                          <p:val>
                                            <p:strVal val="#ppt_x"/>
                                          </p:val>
                                        </p:tav>
                                      </p:tavLst>
                                    </p:anim>
                                    <p:anim calcmode="lin" valueType="num">
                                      <p:cBhvr additive="base">
                                        <p:cTn id="18" dur="500" fill="hold"/>
                                        <p:tgtEl>
                                          <p:spTgt spid="47309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73093"/>
                                        </p:tgtEl>
                                        <p:attrNameLst>
                                          <p:attrName>style.visibility</p:attrName>
                                        </p:attrNameLst>
                                      </p:cBhvr>
                                      <p:to>
                                        <p:strVal val="visible"/>
                                      </p:to>
                                    </p:set>
                                    <p:anim calcmode="lin" valueType="num">
                                      <p:cBhvr additive="base">
                                        <p:cTn id="22" dur="500" fill="hold"/>
                                        <p:tgtEl>
                                          <p:spTgt spid="473093"/>
                                        </p:tgtEl>
                                        <p:attrNameLst>
                                          <p:attrName>ppt_x</p:attrName>
                                        </p:attrNameLst>
                                      </p:cBhvr>
                                      <p:tavLst>
                                        <p:tav tm="0">
                                          <p:val>
                                            <p:strVal val="#ppt_x"/>
                                          </p:val>
                                        </p:tav>
                                        <p:tav tm="100000">
                                          <p:val>
                                            <p:strVal val="#ppt_x"/>
                                          </p:val>
                                        </p:tav>
                                      </p:tavLst>
                                    </p:anim>
                                    <p:anim calcmode="lin" valueType="num">
                                      <p:cBhvr additive="base">
                                        <p:cTn id="23" dur="500" fill="hold"/>
                                        <p:tgtEl>
                                          <p:spTgt spid="47309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73094"/>
                                        </p:tgtEl>
                                        <p:attrNameLst>
                                          <p:attrName>style.visibility</p:attrName>
                                        </p:attrNameLst>
                                      </p:cBhvr>
                                      <p:to>
                                        <p:strVal val="visible"/>
                                      </p:to>
                                    </p:set>
                                    <p:anim calcmode="lin" valueType="num">
                                      <p:cBhvr additive="base">
                                        <p:cTn id="27" dur="500" fill="hold"/>
                                        <p:tgtEl>
                                          <p:spTgt spid="473094"/>
                                        </p:tgtEl>
                                        <p:attrNameLst>
                                          <p:attrName>ppt_x</p:attrName>
                                        </p:attrNameLst>
                                      </p:cBhvr>
                                      <p:tavLst>
                                        <p:tav tm="0">
                                          <p:val>
                                            <p:strVal val="#ppt_x"/>
                                          </p:val>
                                        </p:tav>
                                        <p:tav tm="100000">
                                          <p:val>
                                            <p:strVal val="#ppt_x"/>
                                          </p:val>
                                        </p:tav>
                                      </p:tavLst>
                                    </p:anim>
                                    <p:anim calcmode="lin" valueType="num">
                                      <p:cBhvr additive="base">
                                        <p:cTn id="28" dur="500" fill="hold"/>
                                        <p:tgtEl>
                                          <p:spTgt spid="47309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473111"/>
                                        </p:tgtEl>
                                        <p:attrNameLst>
                                          <p:attrName>style.visibility</p:attrName>
                                        </p:attrNameLst>
                                      </p:cBhvr>
                                      <p:to>
                                        <p:strVal val="visible"/>
                                      </p:to>
                                    </p:set>
                                    <p:anim calcmode="lin" valueType="num">
                                      <p:cBhvr additive="base">
                                        <p:cTn id="32" dur="500" fill="hold"/>
                                        <p:tgtEl>
                                          <p:spTgt spid="473111"/>
                                        </p:tgtEl>
                                        <p:attrNameLst>
                                          <p:attrName>ppt_x</p:attrName>
                                        </p:attrNameLst>
                                      </p:cBhvr>
                                      <p:tavLst>
                                        <p:tav tm="0">
                                          <p:val>
                                            <p:strVal val="#ppt_x"/>
                                          </p:val>
                                        </p:tav>
                                        <p:tav tm="100000">
                                          <p:val>
                                            <p:strVal val="#ppt_x"/>
                                          </p:val>
                                        </p:tav>
                                      </p:tavLst>
                                    </p:anim>
                                    <p:anim calcmode="lin" valueType="num">
                                      <p:cBhvr additive="base">
                                        <p:cTn id="33" dur="500" fill="hold"/>
                                        <p:tgtEl>
                                          <p:spTgt spid="473111"/>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473095"/>
                                        </p:tgtEl>
                                        <p:attrNameLst>
                                          <p:attrName>style.visibility</p:attrName>
                                        </p:attrNameLst>
                                      </p:cBhvr>
                                      <p:to>
                                        <p:strVal val="visible"/>
                                      </p:to>
                                    </p:set>
                                    <p:anim calcmode="lin" valueType="num">
                                      <p:cBhvr additive="base">
                                        <p:cTn id="37" dur="500" fill="hold"/>
                                        <p:tgtEl>
                                          <p:spTgt spid="473095"/>
                                        </p:tgtEl>
                                        <p:attrNameLst>
                                          <p:attrName>ppt_x</p:attrName>
                                        </p:attrNameLst>
                                      </p:cBhvr>
                                      <p:tavLst>
                                        <p:tav tm="0">
                                          <p:val>
                                            <p:strVal val="#ppt_x"/>
                                          </p:val>
                                        </p:tav>
                                        <p:tav tm="100000">
                                          <p:val>
                                            <p:strVal val="#ppt_x"/>
                                          </p:val>
                                        </p:tav>
                                      </p:tavLst>
                                    </p:anim>
                                    <p:anim calcmode="lin" valueType="num">
                                      <p:cBhvr additive="base">
                                        <p:cTn id="38" dur="500" fill="hold"/>
                                        <p:tgtEl>
                                          <p:spTgt spid="473095"/>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473096"/>
                                        </p:tgtEl>
                                        <p:attrNameLst>
                                          <p:attrName>style.visibility</p:attrName>
                                        </p:attrNameLst>
                                      </p:cBhvr>
                                      <p:to>
                                        <p:strVal val="visible"/>
                                      </p:to>
                                    </p:set>
                                    <p:anim calcmode="lin" valueType="num">
                                      <p:cBhvr additive="base">
                                        <p:cTn id="42" dur="500" fill="hold"/>
                                        <p:tgtEl>
                                          <p:spTgt spid="473096"/>
                                        </p:tgtEl>
                                        <p:attrNameLst>
                                          <p:attrName>ppt_x</p:attrName>
                                        </p:attrNameLst>
                                      </p:cBhvr>
                                      <p:tavLst>
                                        <p:tav tm="0">
                                          <p:val>
                                            <p:strVal val="#ppt_x"/>
                                          </p:val>
                                        </p:tav>
                                        <p:tav tm="100000">
                                          <p:val>
                                            <p:strVal val="#ppt_x"/>
                                          </p:val>
                                        </p:tav>
                                      </p:tavLst>
                                    </p:anim>
                                    <p:anim calcmode="lin" valueType="num">
                                      <p:cBhvr additive="base">
                                        <p:cTn id="43" dur="500" fill="hold"/>
                                        <p:tgtEl>
                                          <p:spTgt spid="473096"/>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473097"/>
                                        </p:tgtEl>
                                        <p:attrNameLst>
                                          <p:attrName>style.visibility</p:attrName>
                                        </p:attrNameLst>
                                      </p:cBhvr>
                                      <p:to>
                                        <p:strVal val="visible"/>
                                      </p:to>
                                    </p:set>
                                    <p:anim calcmode="lin" valueType="num">
                                      <p:cBhvr additive="base">
                                        <p:cTn id="47" dur="500" fill="hold"/>
                                        <p:tgtEl>
                                          <p:spTgt spid="473097"/>
                                        </p:tgtEl>
                                        <p:attrNameLst>
                                          <p:attrName>ppt_x</p:attrName>
                                        </p:attrNameLst>
                                      </p:cBhvr>
                                      <p:tavLst>
                                        <p:tav tm="0">
                                          <p:val>
                                            <p:strVal val="#ppt_x"/>
                                          </p:val>
                                        </p:tav>
                                        <p:tav tm="100000">
                                          <p:val>
                                            <p:strVal val="#ppt_x"/>
                                          </p:val>
                                        </p:tav>
                                      </p:tavLst>
                                    </p:anim>
                                    <p:anim calcmode="lin" valueType="num">
                                      <p:cBhvr additive="base">
                                        <p:cTn id="48" dur="500" fill="hold"/>
                                        <p:tgtEl>
                                          <p:spTgt spid="473097"/>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473098"/>
                                        </p:tgtEl>
                                        <p:attrNameLst>
                                          <p:attrName>style.visibility</p:attrName>
                                        </p:attrNameLst>
                                      </p:cBhvr>
                                      <p:to>
                                        <p:strVal val="visible"/>
                                      </p:to>
                                    </p:set>
                                    <p:anim calcmode="lin" valueType="num">
                                      <p:cBhvr additive="base">
                                        <p:cTn id="52" dur="500" fill="hold"/>
                                        <p:tgtEl>
                                          <p:spTgt spid="473098"/>
                                        </p:tgtEl>
                                        <p:attrNameLst>
                                          <p:attrName>ppt_x</p:attrName>
                                        </p:attrNameLst>
                                      </p:cBhvr>
                                      <p:tavLst>
                                        <p:tav tm="0">
                                          <p:val>
                                            <p:strVal val="#ppt_x"/>
                                          </p:val>
                                        </p:tav>
                                        <p:tav tm="100000">
                                          <p:val>
                                            <p:strVal val="#ppt_x"/>
                                          </p:val>
                                        </p:tav>
                                      </p:tavLst>
                                    </p:anim>
                                    <p:anim calcmode="lin" valueType="num">
                                      <p:cBhvr additive="base">
                                        <p:cTn id="53" dur="500" fill="hold"/>
                                        <p:tgtEl>
                                          <p:spTgt spid="473098"/>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473099"/>
                                        </p:tgtEl>
                                        <p:attrNameLst>
                                          <p:attrName>style.visibility</p:attrName>
                                        </p:attrNameLst>
                                      </p:cBhvr>
                                      <p:to>
                                        <p:strVal val="visible"/>
                                      </p:to>
                                    </p:set>
                                    <p:anim calcmode="lin" valueType="num">
                                      <p:cBhvr additive="base">
                                        <p:cTn id="57" dur="500" fill="hold"/>
                                        <p:tgtEl>
                                          <p:spTgt spid="473099"/>
                                        </p:tgtEl>
                                        <p:attrNameLst>
                                          <p:attrName>ppt_x</p:attrName>
                                        </p:attrNameLst>
                                      </p:cBhvr>
                                      <p:tavLst>
                                        <p:tav tm="0">
                                          <p:val>
                                            <p:strVal val="#ppt_x"/>
                                          </p:val>
                                        </p:tav>
                                        <p:tav tm="100000">
                                          <p:val>
                                            <p:strVal val="#ppt_x"/>
                                          </p:val>
                                        </p:tav>
                                      </p:tavLst>
                                    </p:anim>
                                    <p:anim calcmode="lin" valueType="num">
                                      <p:cBhvr additive="base">
                                        <p:cTn id="58" dur="500" fill="hold"/>
                                        <p:tgtEl>
                                          <p:spTgt spid="473099"/>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473112"/>
                                        </p:tgtEl>
                                        <p:attrNameLst>
                                          <p:attrName>style.visibility</p:attrName>
                                        </p:attrNameLst>
                                      </p:cBhvr>
                                      <p:to>
                                        <p:strVal val="visible"/>
                                      </p:to>
                                    </p:set>
                                    <p:anim calcmode="lin" valueType="num">
                                      <p:cBhvr additive="base">
                                        <p:cTn id="62" dur="500" fill="hold"/>
                                        <p:tgtEl>
                                          <p:spTgt spid="473112"/>
                                        </p:tgtEl>
                                        <p:attrNameLst>
                                          <p:attrName>ppt_x</p:attrName>
                                        </p:attrNameLst>
                                      </p:cBhvr>
                                      <p:tavLst>
                                        <p:tav tm="0">
                                          <p:val>
                                            <p:strVal val="#ppt_x"/>
                                          </p:val>
                                        </p:tav>
                                        <p:tav tm="100000">
                                          <p:val>
                                            <p:strVal val="#ppt_x"/>
                                          </p:val>
                                        </p:tav>
                                      </p:tavLst>
                                    </p:anim>
                                    <p:anim calcmode="lin" valueType="num">
                                      <p:cBhvr additive="base">
                                        <p:cTn id="63" dur="500" fill="hold"/>
                                        <p:tgtEl>
                                          <p:spTgt spid="473112"/>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473100"/>
                                        </p:tgtEl>
                                        <p:attrNameLst>
                                          <p:attrName>style.visibility</p:attrName>
                                        </p:attrNameLst>
                                      </p:cBhvr>
                                      <p:to>
                                        <p:strVal val="visible"/>
                                      </p:to>
                                    </p:set>
                                    <p:anim calcmode="lin" valueType="num">
                                      <p:cBhvr additive="base">
                                        <p:cTn id="67" dur="500" fill="hold"/>
                                        <p:tgtEl>
                                          <p:spTgt spid="473100"/>
                                        </p:tgtEl>
                                        <p:attrNameLst>
                                          <p:attrName>ppt_x</p:attrName>
                                        </p:attrNameLst>
                                      </p:cBhvr>
                                      <p:tavLst>
                                        <p:tav tm="0">
                                          <p:val>
                                            <p:strVal val="#ppt_x"/>
                                          </p:val>
                                        </p:tav>
                                        <p:tav tm="100000">
                                          <p:val>
                                            <p:strVal val="#ppt_x"/>
                                          </p:val>
                                        </p:tav>
                                      </p:tavLst>
                                    </p:anim>
                                    <p:anim calcmode="lin" valueType="num">
                                      <p:cBhvr additive="base">
                                        <p:cTn id="68" dur="500" fill="hold"/>
                                        <p:tgtEl>
                                          <p:spTgt spid="473100"/>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473103"/>
                                        </p:tgtEl>
                                        <p:attrNameLst>
                                          <p:attrName>style.visibility</p:attrName>
                                        </p:attrNameLst>
                                      </p:cBhvr>
                                      <p:to>
                                        <p:strVal val="visible"/>
                                      </p:to>
                                    </p:set>
                                    <p:anim calcmode="lin" valueType="num">
                                      <p:cBhvr additive="base">
                                        <p:cTn id="72" dur="500" fill="hold"/>
                                        <p:tgtEl>
                                          <p:spTgt spid="473103"/>
                                        </p:tgtEl>
                                        <p:attrNameLst>
                                          <p:attrName>ppt_x</p:attrName>
                                        </p:attrNameLst>
                                      </p:cBhvr>
                                      <p:tavLst>
                                        <p:tav tm="0">
                                          <p:val>
                                            <p:strVal val="#ppt_x"/>
                                          </p:val>
                                        </p:tav>
                                        <p:tav tm="100000">
                                          <p:val>
                                            <p:strVal val="#ppt_x"/>
                                          </p:val>
                                        </p:tav>
                                      </p:tavLst>
                                    </p:anim>
                                    <p:anim calcmode="lin" valueType="num">
                                      <p:cBhvr additive="base">
                                        <p:cTn id="73" dur="500" fill="hold"/>
                                        <p:tgtEl>
                                          <p:spTgt spid="473103"/>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473104"/>
                                        </p:tgtEl>
                                        <p:attrNameLst>
                                          <p:attrName>style.visibility</p:attrName>
                                        </p:attrNameLst>
                                      </p:cBhvr>
                                      <p:to>
                                        <p:strVal val="visible"/>
                                      </p:to>
                                    </p:set>
                                    <p:anim calcmode="lin" valueType="num">
                                      <p:cBhvr additive="base">
                                        <p:cTn id="77" dur="500" fill="hold"/>
                                        <p:tgtEl>
                                          <p:spTgt spid="473104"/>
                                        </p:tgtEl>
                                        <p:attrNameLst>
                                          <p:attrName>ppt_x</p:attrName>
                                        </p:attrNameLst>
                                      </p:cBhvr>
                                      <p:tavLst>
                                        <p:tav tm="0">
                                          <p:val>
                                            <p:strVal val="#ppt_x"/>
                                          </p:val>
                                        </p:tav>
                                        <p:tav tm="100000">
                                          <p:val>
                                            <p:strVal val="#ppt_x"/>
                                          </p:val>
                                        </p:tav>
                                      </p:tavLst>
                                    </p:anim>
                                    <p:anim calcmode="lin" valueType="num">
                                      <p:cBhvr additive="base">
                                        <p:cTn id="78" dur="500" fill="hold"/>
                                        <p:tgtEl>
                                          <p:spTgt spid="473104"/>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473105"/>
                                        </p:tgtEl>
                                        <p:attrNameLst>
                                          <p:attrName>style.visibility</p:attrName>
                                        </p:attrNameLst>
                                      </p:cBhvr>
                                      <p:to>
                                        <p:strVal val="visible"/>
                                      </p:to>
                                    </p:set>
                                    <p:anim calcmode="lin" valueType="num">
                                      <p:cBhvr additive="base">
                                        <p:cTn id="82" dur="500" fill="hold"/>
                                        <p:tgtEl>
                                          <p:spTgt spid="473105"/>
                                        </p:tgtEl>
                                        <p:attrNameLst>
                                          <p:attrName>ppt_x</p:attrName>
                                        </p:attrNameLst>
                                      </p:cBhvr>
                                      <p:tavLst>
                                        <p:tav tm="0">
                                          <p:val>
                                            <p:strVal val="#ppt_x"/>
                                          </p:val>
                                        </p:tav>
                                        <p:tav tm="100000">
                                          <p:val>
                                            <p:strVal val="#ppt_x"/>
                                          </p:val>
                                        </p:tav>
                                      </p:tavLst>
                                    </p:anim>
                                    <p:anim calcmode="lin" valueType="num">
                                      <p:cBhvr additive="base">
                                        <p:cTn id="83" dur="500" fill="hold"/>
                                        <p:tgtEl>
                                          <p:spTgt spid="473105"/>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473113"/>
                                        </p:tgtEl>
                                        <p:attrNameLst>
                                          <p:attrName>style.visibility</p:attrName>
                                        </p:attrNameLst>
                                      </p:cBhvr>
                                      <p:to>
                                        <p:strVal val="visible"/>
                                      </p:to>
                                    </p:set>
                                    <p:anim calcmode="lin" valueType="num">
                                      <p:cBhvr additive="base">
                                        <p:cTn id="87" dur="500" fill="hold"/>
                                        <p:tgtEl>
                                          <p:spTgt spid="473113"/>
                                        </p:tgtEl>
                                        <p:attrNameLst>
                                          <p:attrName>ppt_x</p:attrName>
                                        </p:attrNameLst>
                                      </p:cBhvr>
                                      <p:tavLst>
                                        <p:tav tm="0">
                                          <p:val>
                                            <p:strVal val="#ppt_x"/>
                                          </p:val>
                                        </p:tav>
                                        <p:tav tm="100000">
                                          <p:val>
                                            <p:strVal val="#ppt_x"/>
                                          </p:val>
                                        </p:tav>
                                      </p:tavLst>
                                    </p:anim>
                                    <p:anim calcmode="lin" valueType="num">
                                      <p:cBhvr additive="base">
                                        <p:cTn id="88" dur="500" fill="hold"/>
                                        <p:tgtEl>
                                          <p:spTgt spid="473113"/>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473106"/>
                                        </p:tgtEl>
                                        <p:attrNameLst>
                                          <p:attrName>style.visibility</p:attrName>
                                        </p:attrNameLst>
                                      </p:cBhvr>
                                      <p:to>
                                        <p:strVal val="visible"/>
                                      </p:to>
                                    </p:set>
                                    <p:anim calcmode="lin" valueType="num">
                                      <p:cBhvr additive="base">
                                        <p:cTn id="92" dur="500" fill="hold"/>
                                        <p:tgtEl>
                                          <p:spTgt spid="473106"/>
                                        </p:tgtEl>
                                        <p:attrNameLst>
                                          <p:attrName>ppt_x</p:attrName>
                                        </p:attrNameLst>
                                      </p:cBhvr>
                                      <p:tavLst>
                                        <p:tav tm="0">
                                          <p:val>
                                            <p:strVal val="#ppt_x"/>
                                          </p:val>
                                        </p:tav>
                                        <p:tav tm="100000">
                                          <p:val>
                                            <p:strVal val="#ppt_x"/>
                                          </p:val>
                                        </p:tav>
                                      </p:tavLst>
                                    </p:anim>
                                    <p:anim calcmode="lin" valueType="num">
                                      <p:cBhvr additive="base">
                                        <p:cTn id="93" dur="500" fill="hold"/>
                                        <p:tgtEl>
                                          <p:spTgt spid="473106"/>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4" fill="hold" nodeType="afterEffect">
                                  <p:stCondLst>
                                    <p:cond delay="0"/>
                                  </p:stCondLst>
                                  <p:childTnLst>
                                    <p:set>
                                      <p:cBhvr>
                                        <p:cTn id="96" dur="1" fill="hold">
                                          <p:stCondLst>
                                            <p:cond delay="0"/>
                                          </p:stCondLst>
                                        </p:cTn>
                                        <p:tgtEl>
                                          <p:spTgt spid="473107"/>
                                        </p:tgtEl>
                                        <p:attrNameLst>
                                          <p:attrName>style.visibility</p:attrName>
                                        </p:attrNameLst>
                                      </p:cBhvr>
                                      <p:to>
                                        <p:strVal val="visible"/>
                                      </p:to>
                                    </p:set>
                                    <p:anim calcmode="lin" valueType="num">
                                      <p:cBhvr additive="base">
                                        <p:cTn id="97" dur="500" fill="hold"/>
                                        <p:tgtEl>
                                          <p:spTgt spid="473107"/>
                                        </p:tgtEl>
                                        <p:attrNameLst>
                                          <p:attrName>ppt_x</p:attrName>
                                        </p:attrNameLst>
                                      </p:cBhvr>
                                      <p:tavLst>
                                        <p:tav tm="0">
                                          <p:val>
                                            <p:strVal val="#ppt_x"/>
                                          </p:val>
                                        </p:tav>
                                        <p:tav tm="100000">
                                          <p:val>
                                            <p:strVal val="#ppt_x"/>
                                          </p:val>
                                        </p:tav>
                                      </p:tavLst>
                                    </p:anim>
                                    <p:anim calcmode="lin" valueType="num">
                                      <p:cBhvr additive="base">
                                        <p:cTn id="98" dur="500" fill="hold"/>
                                        <p:tgtEl>
                                          <p:spTgt spid="473107"/>
                                        </p:tgtEl>
                                        <p:attrNameLst>
                                          <p:attrName>ppt_y</p:attrName>
                                        </p:attrNameLst>
                                      </p:cBhvr>
                                      <p:tavLst>
                                        <p:tav tm="0">
                                          <p:val>
                                            <p:strVal val="1+#ppt_h/2"/>
                                          </p:val>
                                        </p:tav>
                                        <p:tav tm="100000">
                                          <p:val>
                                            <p:strVal val="#ppt_y"/>
                                          </p:val>
                                        </p:tav>
                                      </p:tavLst>
                                    </p:anim>
                                  </p:childTnLst>
                                </p:cTn>
                              </p:par>
                            </p:childTnLst>
                          </p:cTn>
                        </p:par>
                        <p:par>
                          <p:cTn id="99" fill="hold">
                            <p:stCondLst>
                              <p:cond delay="9500"/>
                            </p:stCondLst>
                            <p:childTnLst>
                              <p:par>
                                <p:cTn id="100" presetID="2" presetClass="entr" presetSubtype="4" fill="hold" grpId="0" nodeType="afterEffect">
                                  <p:stCondLst>
                                    <p:cond delay="0"/>
                                  </p:stCondLst>
                                  <p:childTnLst>
                                    <p:set>
                                      <p:cBhvr>
                                        <p:cTn id="101" dur="1" fill="hold">
                                          <p:stCondLst>
                                            <p:cond delay="0"/>
                                          </p:stCondLst>
                                        </p:cTn>
                                        <p:tgtEl>
                                          <p:spTgt spid="473110"/>
                                        </p:tgtEl>
                                        <p:attrNameLst>
                                          <p:attrName>style.visibility</p:attrName>
                                        </p:attrNameLst>
                                      </p:cBhvr>
                                      <p:to>
                                        <p:strVal val="visible"/>
                                      </p:to>
                                    </p:set>
                                    <p:anim calcmode="lin" valueType="num">
                                      <p:cBhvr additive="base">
                                        <p:cTn id="102" dur="500" fill="hold"/>
                                        <p:tgtEl>
                                          <p:spTgt spid="473110"/>
                                        </p:tgtEl>
                                        <p:attrNameLst>
                                          <p:attrName>ppt_x</p:attrName>
                                        </p:attrNameLst>
                                      </p:cBhvr>
                                      <p:tavLst>
                                        <p:tav tm="0">
                                          <p:val>
                                            <p:strVal val="#ppt_x"/>
                                          </p:val>
                                        </p:tav>
                                        <p:tav tm="100000">
                                          <p:val>
                                            <p:strVal val="#ppt_x"/>
                                          </p:val>
                                        </p:tav>
                                      </p:tavLst>
                                    </p:anim>
                                    <p:anim calcmode="lin" valueType="num">
                                      <p:cBhvr additive="base">
                                        <p:cTn id="103" dur="500" fill="hold"/>
                                        <p:tgtEl>
                                          <p:spTgt spid="473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0" grpId="0" bldLvl="0" animBg="1"/>
      <p:bldP spid="473093" grpId="0"/>
      <p:bldP spid="473094" grpId="0" bldLvl="0" animBg="1"/>
      <p:bldP spid="473095" grpId="0" bldLvl="0" animBg="1"/>
      <p:bldP spid="473096" grpId="0" bldLvl="0" animBg="1"/>
      <p:bldP spid="473097" grpId="0" bldLvl="0" animBg="1"/>
      <p:bldP spid="473098" grpId="0"/>
      <p:bldP spid="473099" grpId="0" bldLvl="0" animBg="1"/>
      <p:bldP spid="473103" grpId="0" bldLvl="0" animBg="1"/>
      <p:bldP spid="473104" grpId="0"/>
      <p:bldP spid="473105" grpId="0" bldLvl="0" animBg="1"/>
      <p:bldP spid="473106" grpId="0" bldLvl="0" animBg="1"/>
      <p:bldP spid="473110" grpId="0"/>
      <p:bldP spid="473111" grpId="0"/>
      <p:bldP spid="473112" grpId="0"/>
      <p:bldP spid="473113"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5" name="任意多边形 199681">
            <a:extLst>
              <a:ext uri="{FF2B5EF4-FFF2-40B4-BE49-F238E27FC236}">
                <a16:creationId xmlns:a16="http://schemas.microsoft.com/office/drawing/2014/main" id="{21DB8925-9A66-4FFC-AA1C-C730C5181633}"/>
              </a:ext>
            </a:extLst>
          </p:cNvPr>
          <p:cNvSpPr>
            <a:spLocks noChangeArrowheads="1"/>
          </p:cNvSpPr>
          <p:nvPr/>
        </p:nvSpPr>
        <p:spPr bwMode="auto">
          <a:xfrm rot="5400000">
            <a:off x="-2472953" y="1223392"/>
            <a:ext cx="4824412" cy="4770438"/>
          </a:xfrm>
          <a:custGeom>
            <a:avLst/>
            <a:gdLst>
              <a:gd name="T0" fmla="*/ 323 w 21600"/>
              <a:gd name="T1" fmla="*/ 10641 h 21600"/>
              <a:gd name="T2" fmla="*/ 10800 w 21600"/>
              <a:gd name="T3" fmla="*/ 322 h 21600"/>
              <a:gd name="T4" fmla="*/ 21277 w 21600"/>
              <a:gd name="T5" fmla="*/ 10640 h 21600"/>
              <a:gd name="T6" fmla="*/ 21598 w 21600"/>
              <a:gd name="T7" fmla="*/ 10636 h 21600"/>
              <a:gd name="T8" fmla="*/ 10798 w 21600"/>
              <a:gd name="T9" fmla="*/ -164 h 21600"/>
              <a:gd name="T10" fmla="*/ -1 w 21600"/>
              <a:gd name="T11" fmla="*/ 10472 h 21600"/>
            </a:gdLst>
            <a:ahLst/>
            <a:cxnLst>
              <a:cxn ang="0">
                <a:pos x="T0" y="T1"/>
              </a:cxn>
              <a:cxn ang="0">
                <a:pos x="T2" y="T3"/>
              </a:cxn>
              <a:cxn ang="0">
                <a:pos x="T4" y="T5"/>
              </a:cxn>
              <a:cxn ang="0">
                <a:pos x="T6" y="T7"/>
              </a:cxn>
              <a:cxn ang="0">
                <a:pos x="T8" y="T9"/>
              </a:cxn>
              <a:cxn ang="0">
                <a:pos x="T10" y="T11"/>
              </a:cxn>
            </a:cxnLst>
            <a:rect l="0" t="0" r="r" b="b"/>
            <a:pathLst>
              <a:path w="21600" h="21600">
                <a:moveTo>
                  <a:pt x="323" y="10641"/>
                </a:moveTo>
                <a:cubicBezTo>
                  <a:pt x="409" y="4927"/>
                  <a:pt x="5067" y="322"/>
                  <a:pt x="10800" y="322"/>
                </a:cubicBezTo>
                <a:cubicBezTo>
                  <a:pt x="16534" y="322"/>
                  <a:pt x="21192" y="4927"/>
                  <a:pt x="21277" y="10640"/>
                </a:cubicBezTo>
                <a:lnTo>
                  <a:pt x="21598" y="10636"/>
                </a:lnTo>
                <a:cubicBezTo>
                  <a:pt x="21509" y="4583"/>
                  <a:pt x="16708" y="-164"/>
                  <a:pt x="10798" y="-164"/>
                </a:cubicBezTo>
                <a:cubicBezTo>
                  <a:pt x="4888" y="-164"/>
                  <a:pt x="87" y="4583"/>
                  <a:pt x="-1" y="10472"/>
                </a:cubicBezTo>
                <a:close/>
              </a:path>
            </a:pathLst>
          </a:custGeom>
          <a:solidFill>
            <a:srgbClr val="99FF66"/>
          </a:solidFill>
          <a:ln w="38100" cmpd="dbl">
            <a:solidFill>
              <a:srgbClr val="FF9900"/>
            </a:solidFill>
            <a:miter lim="800000"/>
            <a:headEnd/>
            <a:tailEnd/>
          </a:ln>
        </p:spPr>
        <p:txBody>
          <a:bodyPr/>
          <a:lstStyle/>
          <a:p>
            <a:endParaRPr lang="zh-CN" altLang="en-US" sz="100"/>
          </a:p>
        </p:txBody>
      </p:sp>
      <p:grpSp>
        <p:nvGrpSpPr>
          <p:cNvPr id="93186" name="组合 199682">
            <a:extLst>
              <a:ext uri="{FF2B5EF4-FFF2-40B4-BE49-F238E27FC236}">
                <a16:creationId xmlns:a16="http://schemas.microsoft.com/office/drawing/2014/main" id="{C973992D-AE19-4D97-B53E-219AEC1C61FA}"/>
              </a:ext>
            </a:extLst>
          </p:cNvPr>
          <p:cNvGrpSpPr>
            <a:grpSpLocks/>
          </p:cNvGrpSpPr>
          <p:nvPr/>
        </p:nvGrpSpPr>
        <p:grpSpPr bwMode="auto">
          <a:xfrm>
            <a:off x="1703512" y="4834909"/>
            <a:ext cx="3979862" cy="385762"/>
            <a:chOff x="1338" y="2387"/>
            <a:chExt cx="2790" cy="320"/>
          </a:xfrm>
        </p:grpSpPr>
        <p:sp>
          <p:nvSpPr>
            <p:cNvPr id="199684" name="圆角矩形 199683">
              <a:hlinkClick r:id="rId3" action="ppaction://hlinksldjump"/>
              <a:extLst>
                <a:ext uri="{FF2B5EF4-FFF2-40B4-BE49-F238E27FC236}">
                  <a16:creationId xmlns:a16="http://schemas.microsoft.com/office/drawing/2014/main" id="{D8149DCA-51C9-4B9D-8301-1D994A8FCB1A}"/>
                </a:ext>
              </a:extLst>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sz="2400" noProof="1">
                  <a:solidFill>
                    <a:srgbClr val="008000"/>
                  </a:solidFill>
                  <a:effectLst>
                    <a:outerShdw blurRad="38100" dist="38100" dir="2700000">
                      <a:srgbClr val="C0C0C0"/>
                    </a:outerShdw>
                  </a:effectLst>
                  <a:ea typeface="华文新魏" pitchFamily="2" charset="-122"/>
                </a:rPr>
                <a:t>三、程序级接口</a:t>
              </a:r>
              <a:endParaRPr lang="zh-CN" altLang="en-US" sz="2400" noProof="1">
                <a:solidFill>
                  <a:schemeClr val="accent1"/>
                </a:solidFill>
                <a:effectLst>
                  <a:outerShdw blurRad="38100" dist="38100" dir="2700000">
                    <a:srgbClr val="C0C0C0"/>
                  </a:outerShdw>
                </a:effectLst>
                <a:ea typeface="华文新魏" pitchFamily="2" charset="-122"/>
              </a:endParaRPr>
            </a:p>
          </p:txBody>
        </p:sp>
        <p:grpSp>
          <p:nvGrpSpPr>
            <p:cNvPr id="93188" name="组合 199684">
              <a:extLst>
                <a:ext uri="{FF2B5EF4-FFF2-40B4-BE49-F238E27FC236}">
                  <a16:creationId xmlns:a16="http://schemas.microsoft.com/office/drawing/2014/main" id="{2273C651-7287-4FE1-AD93-CB2907628622}"/>
                </a:ext>
              </a:extLst>
            </p:cNvPr>
            <p:cNvGrpSpPr>
              <a:grpSpLocks/>
            </p:cNvGrpSpPr>
            <p:nvPr/>
          </p:nvGrpSpPr>
          <p:grpSpPr bwMode="auto">
            <a:xfrm>
              <a:off x="1338" y="2432"/>
              <a:ext cx="240" cy="240"/>
              <a:chOff x="2078" y="1680"/>
              <a:chExt cx="1615" cy="1615"/>
            </a:xfrm>
          </p:grpSpPr>
          <p:sp>
            <p:nvSpPr>
              <p:cNvPr id="93189" name="椭圆 199685">
                <a:extLst>
                  <a:ext uri="{FF2B5EF4-FFF2-40B4-BE49-F238E27FC236}">
                    <a16:creationId xmlns:a16="http://schemas.microsoft.com/office/drawing/2014/main" id="{77FEDE8D-886F-4E94-9C87-E94B9D79E2D9}"/>
                  </a:ext>
                </a:extLst>
              </p:cNvPr>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sz="100"/>
              </a:p>
            </p:txBody>
          </p:sp>
          <p:sp>
            <p:nvSpPr>
              <p:cNvPr id="93190" name="椭圆 199686">
                <a:extLst>
                  <a:ext uri="{FF2B5EF4-FFF2-40B4-BE49-F238E27FC236}">
                    <a16:creationId xmlns:a16="http://schemas.microsoft.com/office/drawing/2014/main" id="{B803E2CE-BD15-43D0-A59A-06E0C5568175}"/>
                  </a:ext>
                </a:extLst>
              </p:cNvPr>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3191" name="椭圆 199687">
                <a:extLst>
                  <a:ext uri="{FF2B5EF4-FFF2-40B4-BE49-F238E27FC236}">
                    <a16:creationId xmlns:a16="http://schemas.microsoft.com/office/drawing/2014/main" id="{E4AC9AB4-17C3-481F-ABDE-8A0BD4F4E1B3}"/>
                  </a:ext>
                </a:extLst>
              </p:cNvPr>
              <p:cNvSpPr>
                <a:spLocks noChangeArrowheads="1"/>
              </p:cNvSpPr>
              <p:nvPr/>
            </p:nvSpPr>
            <p:spPr bwMode="auto">
              <a:xfrm>
                <a:off x="2254" y="1856"/>
                <a:ext cx="1262" cy="1264"/>
              </a:xfrm>
              <a:prstGeom prst="ellipse">
                <a:avLst/>
              </a:prstGeom>
              <a:gradFill rotWithShape="1">
                <a:gsLst>
                  <a:gs pos="0">
                    <a:srgbClr val="FFFFFF"/>
                  </a:gs>
                  <a:gs pos="50000">
                    <a:schemeClr val="hlink"/>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192" name="椭圆 199688">
                <a:extLst>
                  <a:ext uri="{FF2B5EF4-FFF2-40B4-BE49-F238E27FC236}">
                    <a16:creationId xmlns:a16="http://schemas.microsoft.com/office/drawing/2014/main" id="{54C64CAF-4BA6-470B-A5D2-A28ECD38B889}"/>
                  </a:ext>
                </a:extLst>
              </p:cNvPr>
              <p:cNvSpPr>
                <a:spLocks noChangeArrowheads="1"/>
              </p:cNvSpPr>
              <p:nvPr/>
            </p:nvSpPr>
            <p:spPr bwMode="auto">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193" name="椭圆 199689">
                <a:extLst>
                  <a:ext uri="{FF2B5EF4-FFF2-40B4-BE49-F238E27FC236}">
                    <a16:creationId xmlns:a16="http://schemas.microsoft.com/office/drawing/2014/main" id="{CDAAA562-A3F8-43F1-B692-7687F68AB39D}"/>
                  </a:ext>
                </a:extLst>
              </p:cNvPr>
              <p:cNvSpPr>
                <a:spLocks noChangeArrowheads="1"/>
              </p:cNvSpPr>
              <p:nvPr/>
            </p:nvSpPr>
            <p:spPr bwMode="auto">
              <a:xfrm>
                <a:off x="2337" y="1939"/>
                <a:ext cx="1096" cy="1098"/>
              </a:xfrm>
              <a:prstGeom prst="ellipse">
                <a:avLst/>
              </a:prstGeom>
              <a:gradFill rotWithShape="1">
                <a:gsLst>
                  <a:gs pos="0">
                    <a:srgbClr val="7A3243"/>
                  </a:gs>
                  <a:gs pos="50000">
                    <a:schemeClr val="hlink"/>
                  </a:gs>
                  <a:gs pos="100000">
                    <a:srgbClr val="7A3243"/>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194" name="椭圆 199690">
                <a:extLst>
                  <a:ext uri="{FF2B5EF4-FFF2-40B4-BE49-F238E27FC236}">
                    <a16:creationId xmlns:a16="http://schemas.microsoft.com/office/drawing/2014/main" id="{23B2122A-2294-453D-A92A-DFC02A1A0EAE}"/>
                  </a:ext>
                </a:extLst>
              </p:cNvPr>
              <p:cNvSpPr>
                <a:spLocks noChangeArrowheads="1"/>
              </p:cNvSpPr>
              <p:nvPr/>
            </p:nvSpPr>
            <p:spPr bwMode="auto">
              <a:xfrm>
                <a:off x="2337" y="1939"/>
                <a:ext cx="1096" cy="1098"/>
              </a:xfrm>
              <a:prstGeom prst="ellipse">
                <a:avLst/>
              </a:prstGeom>
              <a:gradFill rotWithShape="1">
                <a:gsLst>
                  <a:gs pos="0">
                    <a:schemeClr val="accent1"/>
                  </a:gs>
                  <a:gs pos="100000">
                    <a:srgbClr val="3E631A"/>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grpSp>
      </p:grpSp>
      <p:sp>
        <p:nvSpPr>
          <p:cNvPr id="93195" name="任意多边形 199691">
            <a:extLst>
              <a:ext uri="{FF2B5EF4-FFF2-40B4-BE49-F238E27FC236}">
                <a16:creationId xmlns:a16="http://schemas.microsoft.com/office/drawing/2014/main" id="{34BCB2DF-A67C-46E5-8E6D-168BD1E43C7C}"/>
              </a:ext>
            </a:extLst>
          </p:cNvPr>
          <p:cNvSpPr>
            <a:spLocks noChangeArrowheads="1"/>
          </p:cNvSpPr>
          <p:nvPr/>
        </p:nvSpPr>
        <p:spPr bwMode="auto">
          <a:xfrm rot="5400000" flipH="1">
            <a:off x="-2075284" y="1730598"/>
            <a:ext cx="4032250" cy="3929063"/>
          </a:xfrm>
          <a:custGeom>
            <a:avLst/>
            <a:gdLst>
              <a:gd name="T0" fmla="*/ 10744 w 21600"/>
              <a:gd name="T1" fmla="*/ 10800 h 21600"/>
              <a:gd name="T2" fmla="*/ 10800 w 21600"/>
              <a:gd name="T3" fmla="*/ 10744 h 21600"/>
              <a:gd name="T4" fmla="*/ 10856 w 21600"/>
              <a:gd name="T5" fmla="*/ 10800 h 21600"/>
              <a:gd name="T6" fmla="*/ 21600 w 21600"/>
              <a:gd name="T7" fmla="*/ 10800 h 21600"/>
              <a:gd name="T8" fmla="*/ 10800 w 21600"/>
              <a:gd name="T9" fmla="*/ 0 h 21600"/>
              <a:gd name="T10" fmla="*/ 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10744" y="10800"/>
                </a:moveTo>
                <a:cubicBezTo>
                  <a:pt x="10744" y="10769"/>
                  <a:pt x="10769" y="10744"/>
                  <a:pt x="10800" y="10744"/>
                </a:cubicBezTo>
                <a:cubicBezTo>
                  <a:pt x="10831" y="10744"/>
                  <a:pt x="10856" y="10769"/>
                  <a:pt x="10856" y="10800"/>
                </a:cubicBezTo>
                <a:lnTo>
                  <a:pt x="21600" y="10800"/>
                </a:lnTo>
                <a:cubicBezTo>
                  <a:pt x="21600" y="4835"/>
                  <a:pt x="16765" y="0"/>
                  <a:pt x="10800" y="0"/>
                </a:cubicBezTo>
                <a:cubicBezTo>
                  <a:pt x="4835" y="0"/>
                  <a:pt x="0" y="4835"/>
                  <a:pt x="0" y="10800"/>
                </a:cubicBezTo>
                <a:close/>
              </a:path>
            </a:pathLst>
          </a:custGeom>
          <a:gradFill rotWithShape="1">
            <a:gsLst>
              <a:gs pos="0">
                <a:srgbClr val="CCFF66">
                  <a:alpha val="56000"/>
                </a:srgbClr>
              </a:gs>
              <a:gs pos="50000">
                <a:srgbClr val="5E762F"/>
              </a:gs>
              <a:gs pos="100000">
                <a:srgbClr val="CCFF66">
                  <a:alpha val="56000"/>
                </a:srgbClr>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sz="100"/>
          </a:p>
        </p:txBody>
      </p:sp>
      <p:grpSp>
        <p:nvGrpSpPr>
          <p:cNvPr id="93196" name="组合 199692">
            <a:extLst>
              <a:ext uri="{FF2B5EF4-FFF2-40B4-BE49-F238E27FC236}">
                <a16:creationId xmlns:a16="http://schemas.microsoft.com/office/drawing/2014/main" id="{D9E6798F-1C38-421D-B2F7-F2F0EBBF337A}"/>
              </a:ext>
            </a:extLst>
          </p:cNvPr>
          <p:cNvGrpSpPr>
            <a:grpSpLocks/>
          </p:cNvGrpSpPr>
          <p:nvPr/>
        </p:nvGrpSpPr>
        <p:grpSpPr bwMode="auto">
          <a:xfrm>
            <a:off x="1775520" y="1961943"/>
            <a:ext cx="3979863" cy="385762"/>
            <a:chOff x="1338" y="2387"/>
            <a:chExt cx="2790" cy="320"/>
          </a:xfrm>
        </p:grpSpPr>
        <p:sp>
          <p:nvSpPr>
            <p:cNvPr id="199694" name="圆角矩形 199693">
              <a:hlinkClick r:id="rId4" action="ppaction://hlinksldjump"/>
              <a:extLst>
                <a:ext uri="{FF2B5EF4-FFF2-40B4-BE49-F238E27FC236}">
                  <a16:creationId xmlns:a16="http://schemas.microsoft.com/office/drawing/2014/main" id="{3F9291C5-C0EE-474C-A8E0-B5DEBAC063EC}"/>
                </a:ext>
              </a:extLst>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sz="2400" noProof="1">
                  <a:solidFill>
                    <a:srgbClr val="CC00CC"/>
                  </a:solidFill>
                  <a:effectLst>
                    <a:outerShdw blurRad="38100" dist="38100" dir="2700000">
                      <a:srgbClr val="C0C0C0"/>
                    </a:outerShdw>
                  </a:effectLst>
                  <a:ea typeface="华文新魏" pitchFamily="2" charset="-122"/>
                </a:rPr>
                <a:t>一、接口类型</a:t>
              </a:r>
              <a:endParaRPr lang="zh-CN" altLang="en-US" sz="2400" noProof="1">
                <a:solidFill>
                  <a:srgbClr val="000099"/>
                </a:solidFill>
                <a:effectLst>
                  <a:outerShdw blurRad="38100" dist="38100" dir="2700000">
                    <a:srgbClr val="C0C0C0"/>
                  </a:outerShdw>
                </a:effectLst>
                <a:ea typeface="华文新魏" pitchFamily="2" charset="-122"/>
              </a:endParaRPr>
            </a:p>
          </p:txBody>
        </p:sp>
        <p:grpSp>
          <p:nvGrpSpPr>
            <p:cNvPr id="93198" name="组合 199694">
              <a:extLst>
                <a:ext uri="{FF2B5EF4-FFF2-40B4-BE49-F238E27FC236}">
                  <a16:creationId xmlns:a16="http://schemas.microsoft.com/office/drawing/2014/main" id="{DDCB0C2B-4E5C-485D-9841-786160123C04}"/>
                </a:ext>
              </a:extLst>
            </p:cNvPr>
            <p:cNvGrpSpPr>
              <a:grpSpLocks/>
            </p:cNvGrpSpPr>
            <p:nvPr/>
          </p:nvGrpSpPr>
          <p:grpSpPr bwMode="auto">
            <a:xfrm>
              <a:off x="1338" y="2432"/>
              <a:ext cx="240" cy="240"/>
              <a:chOff x="2078" y="1680"/>
              <a:chExt cx="1615" cy="1615"/>
            </a:xfrm>
          </p:grpSpPr>
          <p:sp>
            <p:nvSpPr>
              <p:cNvPr id="93199" name="椭圆 199695">
                <a:extLst>
                  <a:ext uri="{FF2B5EF4-FFF2-40B4-BE49-F238E27FC236}">
                    <a16:creationId xmlns:a16="http://schemas.microsoft.com/office/drawing/2014/main" id="{D0CE3CED-BC26-41E9-91DF-7E781475C50B}"/>
                  </a:ext>
                </a:extLst>
              </p:cNvPr>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sz="100"/>
              </a:p>
            </p:txBody>
          </p:sp>
          <p:sp>
            <p:nvSpPr>
              <p:cNvPr id="93200" name="椭圆 199696">
                <a:extLst>
                  <a:ext uri="{FF2B5EF4-FFF2-40B4-BE49-F238E27FC236}">
                    <a16:creationId xmlns:a16="http://schemas.microsoft.com/office/drawing/2014/main" id="{915077CB-BBB6-475E-BCE2-BF70435546C1}"/>
                  </a:ext>
                </a:extLst>
              </p:cNvPr>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3201" name="椭圆 199697">
                <a:extLst>
                  <a:ext uri="{FF2B5EF4-FFF2-40B4-BE49-F238E27FC236}">
                    <a16:creationId xmlns:a16="http://schemas.microsoft.com/office/drawing/2014/main" id="{191F2F1F-DC90-4E6D-8B19-B41B0B91BD55}"/>
                  </a:ext>
                </a:extLst>
              </p:cNvPr>
              <p:cNvSpPr>
                <a:spLocks noChangeArrowheads="1"/>
              </p:cNvSpPr>
              <p:nvPr/>
            </p:nvSpPr>
            <p:spPr bwMode="auto">
              <a:xfrm>
                <a:off x="2254" y="1856"/>
                <a:ext cx="1262" cy="1264"/>
              </a:xfrm>
              <a:prstGeom prst="ellipse">
                <a:avLst/>
              </a:prstGeom>
              <a:gradFill rotWithShape="1">
                <a:gsLst>
                  <a:gs pos="0">
                    <a:srgbClr val="FFFFFF"/>
                  </a:gs>
                  <a:gs pos="50000">
                    <a:schemeClr val="hlink"/>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202" name="椭圆 199698">
                <a:extLst>
                  <a:ext uri="{FF2B5EF4-FFF2-40B4-BE49-F238E27FC236}">
                    <a16:creationId xmlns:a16="http://schemas.microsoft.com/office/drawing/2014/main" id="{BD094C4E-FAED-4BF3-B016-B7886127B454}"/>
                  </a:ext>
                </a:extLst>
              </p:cNvPr>
              <p:cNvSpPr>
                <a:spLocks noChangeArrowheads="1"/>
              </p:cNvSpPr>
              <p:nvPr/>
            </p:nvSpPr>
            <p:spPr bwMode="auto">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203" name="椭圆 199699">
                <a:extLst>
                  <a:ext uri="{FF2B5EF4-FFF2-40B4-BE49-F238E27FC236}">
                    <a16:creationId xmlns:a16="http://schemas.microsoft.com/office/drawing/2014/main" id="{67A3F4E7-EC29-4E70-9A80-BF5BBA3964EF}"/>
                  </a:ext>
                </a:extLst>
              </p:cNvPr>
              <p:cNvSpPr>
                <a:spLocks noChangeArrowheads="1"/>
              </p:cNvSpPr>
              <p:nvPr/>
            </p:nvSpPr>
            <p:spPr bwMode="auto">
              <a:xfrm>
                <a:off x="2337" y="1939"/>
                <a:ext cx="1096" cy="1098"/>
              </a:xfrm>
              <a:prstGeom prst="ellipse">
                <a:avLst/>
              </a:prstGeom>
              <a:gradFill rotWithShape="1">
                <a:gsLst>
                  <a:gs pos="0">
                    <a:srgbClr val="7A3243"/>
                  </a:gs>
                  <a:gs pos="50000">
                    <a:schemeClr val="hlink"/>
                  </a:gs>
                  <a:gs pos="100000">
                    <a:srgbClr val="7A3243"/>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204" name="椭圆 199700">
                <a:extLst>
                  <a:ext uri="{FF2B5EF4-FFF2-40B4-BE49-F238E27FC236}">
                    <a16:creationId xmlns:a16="http://schemas.microsoft.com/office/drawing/2014/main" id="{C5E6C197-89A5-4CFF-B300-47B6243A7BDA}"/>
                  </a:ext>
                </a:extLst>
              </p:cNvPr>
              <p:cNvSpPr>
                <a:spLocks noChangeArrowheads="1"/>
              </p:cNvSpPr>
              <p:nvPr/>
            </p:nvSpPr>
            <p:spPr bwMode="auto">
              <a:xfrm>
                <a:off x="2337" y="1939"/>
                <a:ext cx="1096" cy="1098"/>
              </a:xfrm>
              <a:prstGeom prst="ellipse">
                <a:avLst/>
              </a:prstGeom>
              <a:gradFill rotWithShape="1">
                <a:gsLst>
                  <a:gs pos="0">
                    <a:srgbClr val="CC00CC"/>
                  </a:gs>
                  <a:gs pos="100000">
                    <a:srgbClr val="630063"/>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grpSp>
      </p:grpSp>
      <p:grpSp>
        <p:nvGrpSpPr>
          <p:cNvPr id="93205" name="组合 199701">
            <a:extLst>
              <a:ext uri="{FF2B5EF4-FFF2-40B4-BE49-F238E27FC236}">
                <a16:creationId xmlns:a16="http://schemas.microsoft.com/office/drawing/2014/main" id="{C2B00C47-056D-4961-BA4E-F2408142AE91}"/>
              </a:ext>
            </a:extLst>
          </p:cNvPr>
          <p:cNvGrpSpPr>
            <a:grpSpLocks/>
          </p:cNvGrpSpPr>
          <p:nvPr/>
        </p:nvGrpSpPr>
        <p:grpSpPr bwMode="auto">
          <a:xfrm>
            <a:off x="2135560" y="3356992"/>
            <a:ext cx="4051300" cy="390525"/>
            <a:chOff x="1092" y="3168"/>
            <a:chExt cx="3084" cy="320"/>
          </a:xfrm>
        </p:grpSpPr>
        <p:sp>
          <p:nvSpPr>
            <p:cNvPr id="199703" name="圆角矩形 199702">
              <a:hlinkClick r:id="" action="ppaction://noaction"/>
              <a:extLst>
                <a:ext uri="{FF2B5EF4-FFF2-40B4-BE49-F238E27FC236}">
                  <a16:creationId xmlns:a16="http://schemas.microsoft.com/office/drawing/2014/main" id="{4BDC2E2C-8310-475A-B8D2-ECFBA0B6EC36}"/>
                </a:ext>
              </a:extLst>
            </p:cNvPr>
            <p:cNvSpPr/>
            <p:nvPr/>
          </p:nvSpPr>
          <p:spPr>
            <a:xfrm>
              <a:off x="1303" y="3168"/>
              <a:ext cx="2873"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r>
                <a:rPr lang="zh-CN" altLang="en-US" sz="2400" noProof="1">
                  <a:solidFill>
                    <a:srgbClr val="000099"/>
                  </a:solidFill>
                  <a:effectLst>
                    <a:outerShdw blurRad="38100" dist="38100" dir="2700000">
                      <a:srgbClr val="C0C0C0"/>
                    </a:outerShdw>
                  </a:effectLst>
                  <a:ea typeface="华文新魏" pitchFamily="2" charset="-122"/>
                </a:rPr>
                <a:t>二、作业级接口</a:t>
              </a:r>
              <a:endParaRPr lang="zh-CN" altLang="en-US" sz="2400" noProof="1">
                <a:solidFill>
                  <a:srgbClr val="008000"/>
                </a:solidFill>
                <a:effectLst>
                  <a:outerShdw blurRad="38100" dist="38100" dir="2700000">
                    <a:srgbClr val="C0C0C0"/>
                  </a:outerShdw>
                </a:effectLst>
                <a:ea typeface="华文新魏" pitchFamily="2" charset="-122"/>
              </a:endParaRPr>
            </a:p>
          </p:txBody>
        </p:sp>
        <p:grpSp>
          <p:nvGrpSpPr>
            <p:cNvPr id="93207" name="组合 199703">
              <a:extLst>
                <a:ext uri="{FF2B5EF4-FFF2-40B4-BE49-F238E27FC236}">
                  <a16:creationId xmlns:a16="http://schemas.microsoft.com/office/drawing/2014/main" id="{D01CF902-232C-4F9D-84EF-141B3B6278FE}"/>
                </a:ext>
              </a:extLst>
            </p:cNvPr>
            <p:cNvGrpSpPr>
              <a:grpSpLocks/>
            </p:cNvGrpSpPr>
            <p:nvPr/>
          </p:nvGrpSpPr>
          <p:grpSpPr bwMode="auto">
            <a:xfrm>
              <a:off x="1092" y="3232"/>
              <a:ext cx="240" cy="240"/>
              <a:chOff x="2078" y="1680"/>
              <a:chExt cx="1615" cy="1615"/>
            </a:xfrm>
          </p:grpSpPr>
          <p:sp>
            <p:nvSpPr>
              <p:cNvPr id="93208" name="椭圆 199704">
                <a:extLst>
                  <a:ext uri="{FF2B5EF4-FFF2-40B4-BE49-F238E27FC236}">
                    <a16:creationId xmlns:a16="http://schemas.microsoft.com/office/drawing/2014/main" id="{D72BED4D-851D-45BF-B014-8668DAF5EA98}"/>
                  </a:ext>
                </a:extLst>
              </p:cNvPr>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sz="100"/>
              </a:p>
            </p:txBody>
          </p:sp>
          <p:sp>
            <p:nvSpPr>
              <p:cNvPr id="93209" name="椭圆 199705">
                <a:extLst>
                  <a:ext uri="{FF2B5EF4-FFF2-40B4-BE49-F238E27FC236}">
                    <a16:creationId xmlns:a16="http://schemas.microsoft.com/office/drawing/2014/main" id="{302B7452-0117-4294-B61B-F49A0941BA46}"/>
                  </a:ext>
                </a:extLst>
              </p:cNvPr>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3210" name="椭圆 199706">
                <a:extLst>
                  <a:ext uri="{FF2B5EF4-FFF2-40B4-BE49-F238E27FC236}">
                    <a16:creationId xmlns:a16="http://schemas.microsoft.com/office/drawing/2014/main" id="{35086632-0A18-44F3-A460-3447124170CD}"/>
                  </a:ext>
                </a:extLst>
              </p:cNvPr>
              <p:cNvSpPr>
                <a:spLocks noChangeArrowheads="1"/>
              </p:cNvSpPr>
              <p:nvPr/>
            </p:nvSpPr>
            <p:spPr bwMode="auto">
              <a:xfrm>
                <a:off x="2254" y="1856"/>
                <a:ext cx="1262" cy="1264"/>
              </a:xfrm>
              <a:prstGeom prst="ellipse">
                <a:avLst/>
              </a:prstGeom>
              <a:gradFill rotWithShape="1">
                <a:gsLst>
                  <a:gs pos="0">
                    <a:srgbClr val="FFFFFF"/>
                  </a:gs>
                  <a:gs pos="50000">
                    <a:schemeClr val="hlink"/>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211" name="椭圆 199707">
                <a:extLst>
                  <a:ext uri="{FF2B5EF4-FFF2-40B4-BE49-F238E27FC236}">
                    <a16:creationId xmlns:a16="http://schemas.microsoft.com/office/drawing/2014/main" id="{C6B9230D-CBDD-4988-B0A2-D7F1D5A69CDE}"/>
                  </a:ext>
                </a:extLst>
              </p:cNvPr>
              <p:cNvSpPr>
                <a:spLocks noChangeArrowheads="1"/>
              </p:cNvSpPr>
              <p:nvPr/>
            </p:nvSpPr>
            <p:spPr bwMode="auto">
              <a:xfrm>
                <a:off x="2254" y="1856"/>
                <a:ext cx="1262" cy="1264"/>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212" name="椭圆 199708">
                <a:extLst>
                  <a:ext uri="{FF2B5EF4-FFF2-40B4-BE49-F238E27FC236}">
                    <a16:creationId xmlns:a16="http://schemas.microsoft.com/office/drawing/2014/main" id="{3AB3FD54-08DE-431A-860E-D1C4FEBEB6A5}"/>
                  </a:ext>
                </a:extLst>
              </p:cNvPr>
              <p:cNvSpPr>
                <a:spLocks noChangeArrowheads="1"/>
              </p:cNvSpPr>
              <p:nvPr/>
            </p:nvSpPr>
            <p:spPr bwMode="auto">
              <a:xfrm>
                <a:off x="2337" y="1939"/>
                <a:ext cx="1096" cy="1098"/>
              </a:xfrm>
              <a:prstGeom prst="ellipse">
                <a:avLst/>
              </a:prstGeom>
              <a:gradFill rotWithShape="1">
                <a:gsLst>
                  <a:gs pos="0">
                    <a:srgbClr val="7A3243"/>
                  </a:gs>
                  <a:gs pos="50000">
                    <a:schemeClr val="hlink"/>
                  </a:gs>
                  <a:gs pos="100000">
                    <a:srgbClr val="7A3243"/>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213" name="椭圆 199709">
                <a:extLst>
                  <a:ext uri="{FF2B5EF4-FFF2-40B4-BE49-F238E27FC236}">
                    <a16:creationId xmlns:a16="http://schemas.microsoft.com/office/drawing/2014/main" id="{7A176C5D-3858-434E-BD65-497CA36393B5}"/>
                  </a:ext>
                </a:extLst>
              </p:cNvPr>
              <p:cNvSpPr>
                <a:spLocks noChangeArrowheads="1"/>
              </p:cNvSpPr>
              <p:nvPr/>
            </p:nvSpPr>
            <p:spPr bwMode="auto">
              <a:xfrm>
                <a:off x="2337" y="1939"/>
                <a:ext cx="1096" cy="1098"/>
              </a:xfrm>
              <a:prstGeom prst="ellipse">
                <a:avLst/>
              </a:prstGeom>
              <a:gradFill rotWithShape="1">
                <a:gsLst>
                  <a:gs pos="0">
                    <a:srgbClr val="8D67E1"/>
                  </a:gs>
                  <a:gs pos="100000">
                    <a:srgbClr val="45326D"/>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grpSp>
      </p:grpSp>
      <p:sp>
        <p:nvSpPr>
          <p:cNvPr id="33" name="WordArt 32">
            <a:extLst>
              <a:ext uri="{FF2B5EF4-FFF2-40B4-BE49-F238E27FC236}">
                <a16:creationId xmlns:a16="http://schemas.microsoft.com/office/drawing/2014/main" id="{49791B9F-E1EF-4075-8E4F-E4DC88A03064}"/>
              </a:ext>
            </a:extLst>
          </p:cNvPr>
          <p:cNvSpPr>
            <a:spLocks noChangeArrowheads="1" noChangeShapeType="1" noTextEdit="1"/>
          </p:cNvSpPr>
          <p:nvPr/>
        </p:nvSpPr>
        <p:spPr bwMode="auto">
          <a:xfrm>
            <a:off x="407368" y="116632"/>
            <a:ext cx="2735263"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2.3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用户接口</a:t>
            </a:r>
          </a:p>
        </p:txBody>
      </p:sp>
      <p:grpSp>
        <p:nvGrpSpPr>
          <p:cNvPr id="35" name="Group 10">
            <a:extLst>
              <a:ext uri="{FF2B5EF4-FFF2-40B4-BE49-F238E27FC236}">
                <a16:creationId xmlns:a16="http://schemas.microsoft.com/office/drawing/2014/main" id="{3942CFD0-689B-4CAD-9AF0-C83BBC851DD3}"/>
              </a:ext>
            </a:extLst>
          </p:cNvPr>
          <p:cNvGrpSpPr/>
          <p:nvPr/>
        </p:nvGrpSpPr>
        <p:grpSpPr bwMode="auto">
          <a:xfrm>
            <a:off x="7248128" y="2393028"/>
            <a:ext cx="4249738" cy="2376487"/>
            <a:chOff x="204" y="1389"/>
            <a:chExt cx="2631" cy="1497"/>
          </a:xfrm>
        </p:grpSpPr>
        <p:grpSp>
          <p:nvGrpSpPr>
            <p:cNvPr id="36" name="Group 11">
              <a:extLst>
                <a:ext uri="{FF2B5EF4-FFF2-40B4-BE49-F238E27FC236}">
                  <a16:creationId xmlns:a16="http://schemas.microsoft.com/office/drawing/2014/main" id="{9FC16941-FEAB-4341-AE69-1A95D33283DE}"/>
                </a:ext>
              </a:extLst>
            </p:cNvPr>
            <p:cNvGrpSpPr/>
            <p:nvPr/>
          </p:nvGrpSpPr>
          <p:grpSpPr bwMode="auto">
            <a:xfrm>
              <a:off x="1202" y="1707"/>
              <a:ext cx="1633" cy="1179"/>
              <a:chOff x="1202" y="1707"/>
              <a:chExt cx="1633" cy="1179"/>
            </a:xfrm>
          </p:grpSpPr>
          <p:sp>
            <p:nvSpPr>
              <p:cNvPr id="38" name="Oval 12">
                <a:extLst>
                  <a:ext uri="{FF2B5EF4-FFF2-40B4-BE49-F238E27FC236}">
                    <a16:creationId xmlns:a16="http://schemas.microsoft.com/office/drawing/2014/main" id="{18B6D5F8-B7A9-47A2-A670-3429F9D13509}"/>
                  </a:ext>
                </a:extLst>
              </p:cNvPr>
              <p:cNvSpPr>
                <a:spLocks noChangeArrowheads="1"/>
              </p:cNvSpPr>
              <p:nvPr/>
            </p:nvSpPr>
            <p:spPr bwMode="auto">
              <a:xfrm>
                <a:off x="1202" y="1707"/>
                <a:ext cx="1633" cy="1179"/>
              </a:xfrm>
              <a:prstGeom prst="ellipse">
                <a:avLst/>
              </a:prstGeom>
              <a:gradFill rotWithShape="0">
                <a:gsLst>
                  <a:gs pos="0">
                    <a:srgbClr val="FF3300"/>
                  </a:gs>
                  <a:gs pos="100000">
                    <a:srgbClr val="FF3300">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b="1">
                  <a:solidFill>
                    <a:schemeClr val="bg1"/>
                  </a:solidFill>
                  <a:effectLst/>
                </a:endParaRPr>
              </a:p>
            </p:txBody>
          </p:sp>
          <p:sp>
            <p:nvSpPr>
              <p:cNvPr id="39" name="Text Box 13">
                <a:extLst>
                  <a:ext uri="{FF2B5EF4-FFF2-40B4-BE49-F238E27FC236}">
                    <a16:creationId xmlns:a16="http://schemas.microsoft.com/office/drawing/2014/main" id="{4D73557B-6269-4EC0-8D29-BBD6F718D665}"/>
                  </a:ext>
                </a:extLst>
              </p:cNvPr>
              <p:cNvSpPr txBox="1">
                <a:spLocks noChangeArrowheads="1"/>
              </p:cNvSpPr>
              <p:nvPr/>
            </p:nvSpPr>
            <p:spPr bwMode="auto">
              <a:xfrm>
                <a:off x="1571" y="2507"/>
                <a:ext cx="871" cy="290"/>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zh-CN" altLang="en-US" b="1" dirty="0">
                    <a:solidFill>
                      <a:schemeClr val="bg1"/>
                    </a:solidFill>
                    <a:effectLst>
                      <a:outerShdw blurRad="38100" dist="38100" dir="2700000" algn="tl">
                        <a:srgbClr val="C0C0C0"/>
                      </a:outerShdw>
                    </a:effectLst>
                  </a:rPr>
                  <a:t>操作系统</a:t>
                </a:r>
              </a:p>
            </p:txBody>
          </p:sp>
          <p:sp>
            <p:nvSpPr>
              <p:cNvPr id="40" name="Oval 14">
                <a:extLst>
                  <a:ext uri="{FF2B5EF4-FFF2-40B4-BE49-F238E27FC236}">
                    <a16:creationId xmlns:a16="http://schemas.microsoft.com/office/drawing/2014/main" id="{C4D7A461-FE4D-4CC5-B780-5A3F60A5ECB2}"/>
                  </a:ext>
                </a:extLst>
              </p:cNvPr>
              <p:cNvSpPr>
                <a:spLocks noChangeArrowheads="1"/>
              </p:cNvSpPr>
              <p:nvPr/>
            </p:nvSpPr>
            <p:spPr bwMode="auto">
              <a:xfrm>
                <a:off x="1701" y="1980"/>
                <a:ext cx="635" cy="499"/>
              </a:xfrm>
              <a:prstGeom prst="ellipse">
                <a:avLst/>
              </a:prstGeom>
              <a:gradFill rotWithShape="0">
                <a:gsLst>
                  <a:gs pos="0">
                    <a:srgbClr val="5F5F5F"/>
                  </a:gs>
                  <a:gs pos="100000">
                    <a:srgbClr val="5F5F5F">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FFCC00"/>
                    </a:solidFill>
                    <a:effectLst>
                      <a:outerShdw blurRad="38100" dist="38100" dir="2700000" algn="tl">
                        <a:srgbClr val="000000"/>
                      </a:outerShdw>
                    </a:effectLst>
                  </a:rPr>
                  <a:t>裸机</a:t>
                </a:r>
              </a:p>
            </p:txBody>
          </p:sp>
        </p:grpSp>
        <p:pic>
          <p:nvPicPr>
            <p:cNvPr id="37" name="Picture 15">
              <a:extLst>
                <a:ext uri="{FF2B5EF4-FFF2-40B4-BE49-F238E27FC236}">
                  <a16:creationId xmlns:a16="http://schemas.microsoft.com/office/drawing/2014/main" id="{185330A2-70EF-4045-B2CD-BA7F78AB0A3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4" y="1389"/>
              <a:ext cx="748" cy="71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32574859"/>
      </p:ext>
    </p:extLst>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62" name="AutoShape 5"/>
          <p:cNvSpPr>
            <a:spLocks noChangeArrowheads="1"/>
          </p:cNvSpPr>
          <p:nvPr/>
        </p:nvSpPr>
        <p:spPr bwMode="gray">
          <a:xfrm>
            <a:off x="1000777" y="1007063"/>
            <a:ext cx="4248150" cy="647700"/>
          </a:xfrm>
          <a:prstGeom prst="roundRect">
            <a:avLst>
              <a:gd name="adj" fmla="val 16667"/>
            </a:avLst>
          </a:prstGeom>
          <a:solidFill>
            <a:srgbClr val="FFFFFF">
              <a:alpha val="89803"/>
            </a:srgbClr>
          </a:solidFill>
          <a:ln w="28575">
            <a:solidFill>
              <a:schemeClr val="accent1"/>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grpSp>
        <p:nvGrpSpPr>
          <p:cNvPr id="343042" name="Group 2"/>
          <p:cNvGrpSpPr/>
          <p:nvPr/>
        </p:nvGrpSpPr>
        <p:grpSpPr bwMode="auto">
          <a:xfrm>
            <a:off x="3432175" y="3717925"/>
            <a:ext cx="2592388" cy="1298575"/>
            <a:chOff x="793" y="2342"/>
            <a:chExt cx="1633" cy="818"/>
          </a:xfrm>
        </p:grpSpPr>
        <p:sp>
          <p:nvSpPr>
            <p:cNvPr id="343043" name="Rectangle 3"/>
            <p:cNvSpPr>
              <a:spLocks noChangeArrowheads="1"/>
            </p:cNvSpPr>
            <p:nvPr/>
          </p:nvSpPr>
          <p:spPr bwMode="auto">
            <a:xfrm>
              <a:off x="793" y="2342"/>
              <a:ext cx="1633" cy="816"/>
            </a:xfrm>
            <a:prstGeom prst="rect">
              <a:avLst/>
            </a:prstGeom>
            <a:solidFill>
              <a:srgbClr val="006699"/>
            </a:solidFill>
            <a:ln>
              <a:noFill/>
            </a:ln>
            <a:effectLst>
              <a:prstShdw prst="shdw17" dist="17961" dir="2700000">
                <a:srgbClr val="006699">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zh-CN" sz="1800" b="1">
                <a:solidFill>
                  <a:srgbClr val="FF6600"/>
                </a:solidFill>
                <a:effectLst>
                  <a:outerShdw blurRad="38100" dist="38100" dir="2700000" algn="tl">
                    <a:srgbClr val="000000"/>
                  </a:outerShdw>
                </a:effectLst>
              </a:endParaRPr>
            </a:p>
          </p:txBody>
        </p:sp>
        <p:sp>
          <p:nvSpPr>
            <p:cNvPr id="343044" name="Rectangle 4"/>
            <p:cNvSpPr>
              <a:spLocks noChangeArrowheads="1"/>
            </p:cNvSpPr>
            <p:nvPr/>
          </p:nvSpPr>
          <p:spPr bwMode="auto">
            <a:xfrm>
              <a:off x="975" y="2870"/>
              <a:ext cx="1315" cy="290"/>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FF6600"/>
                  </a:solidFill>
                  <a:effectLst>
                    <a:outerShdw blurRad="38100" dist="38100" dir="2700000" algn="tl">
                      <a:srgbClr val="000000"/>
                    </a:outerShdw>
                  </a:effectLst>
                </a:rPr>
                <a:t>程序级接口</a:t>
              </a:r>
            </a:p>
          </p:txBody>
        </p:sp>
      </p:grpSp>
      <p:grpSp>
        <p:nvGrpSpPr>
          <p:cNvPr id="343045" name="Group 5"/>
          <p:cNvGrpSpPr/>
          <p:nvPr/>
        </p:nvGrpSpPr>
        <p:grpSpPr bwMode="auto">
          <a:xfrm>
            <a:off x="3432175" y="2205038"/>
            <a:ext cx="2592388" cy="1439862"/>
            <a:chOff x="793" y="1389"/>
            <a:chExt cx="1633" cy="907"/>
          </a:xfrm>
        </p:grpSpPr>
        <p:sp>
          <p:nvSpPr>
            <p:cNvPr id="343046" name="Rectangle 6"/>
            <p:cNvSpPr>
              <a:spLocks noChangeArrowheads="1"/>
            </p:cNvSpPr>
            <p:nvPr/>
          </p:nvSpPr>
          <p:spPr bwMode="auto">
            <a:xfrm>
              <a:off x="793" y="1389"/>
              <a:ext cx="1633" cy="907"/>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zh-CN" sz="1800" b="1">
                <a:solidFill>
                  <a:srgbClr val="0000CC"/>
                </a:solidFill>
                <a:effectLst>
                  <a:outerShdw blurRad="38100" dist="38100" dir="2700000" algn="tl">
                    <a:srgbClr val="000000"/>
                  </a:outerShdw>
                </a:effectLst>
              </a:endParaRPr>
            </a:p>
          </p:txBody>
        </p:sp>
        <p:sp>
          <p:nvSpPr>
            <p:cNvPr id="343047" name="Rectangle 7"/>
            <p:cNvSpPr>
              <a:spLocks noChangeArrowheads="1"/>
            </p:cNvSpPr>
            <p:nvPr/>
          </p:nvSpPr>
          <p:spPr bwMode="auto">
            <a:xfrm>
              <a:off x="839" y="1389"/>
              <a:ext cx="1542" cy="29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0000CC"/>
                  </a:solidFill>
                  <a:effectLst>
                    <a:outerShdw blurRad="38100" dist="38100" dir="2700000" algn="tl">
                      <a:srgbClr val="000000"/>
                    </a:outerShdw>
                  </a:effectLst>
                </a:rPr>
                <a:t>作业控制级接口</a:t>
              </a:r>
            </a:p>
          </p:txBody>
        </p:sp>
      </p:grpSp>
      <p:grpSp>
        <p:nvGrpSpPr>
          <p:cNvPr id="343050" name="Group 10"/>
          <p:cNvGrpSpPr/>
          <p:nvPr/>
        </p:nvGrpSpPr>
        <p:grpSpPr bwMode="auto">
          <a:xfrm>
            <a:off x="1774825" y="2205040"/>
            <a:ext cx="4249738" cy="2376487"/>
            <a:chOff x="204" y="1389"/>
            <a:chExt cx="2631" cy="1497"/>
          </a:xfrm>
        </p:grpSpPr>
        <p:grpSp>
          <p:nvGrpSpPr>
            <p:cNvPr id="343051" name="Group 11"/>
            <p:cNvGrpSpPr/>
            <p:nvPr/>
          </p:nvGrpSpPr>
          <p:grpSpPr bwMode="auto">
            <a:xfrm>
              <a:off x="1202" y="1707"/>
              <a:ext cx="1633" cy="1179"/>
              <a:chOff x="1202" y="1707"/>
              <a:chExt cx="1633" cy="1179"/>
            </a:xfrm>
          </p:grpSpPr>
          <p:sp>
            <p:nvSpPr>
              <p:cNvPr id="343052" name="Oval 12"/>
              <p:cNvSpPr>
                <a:spLocks noChangeArrowheads="1"/>
              </p:cNvSpPr>
              <p:nvPr/>
            </p:nvSpPr>
            <p:spPr bwMode="auto">
              <a:xfrm>
                <a:off x="1202" y="1707"/>
                <a:ext cx="1633" cy="1179"/>
              </a:xfrm>
              <a:prstGeom prst="ellipse">
                <a:avLst/>
              </a:prstGeom>
              <a:gradFill rotWithShape="0">
                <a:gsLst>
                  <a:gs pos="0">
                    <a:srgbClr val="FF3300"/>
                  </a:gs>
                  <a:gs pos="100000">
                    <a:srgbClr val="FF3300">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b="1">
                  <a:solidFill>
                    <a:schemeClr val="bg1"/>
                  </a:solidFill>
                  <a:effectLst/>
                </a:endParaRPr>
              </a:p>
            </p:txBody>
          </p:sp>
          <p:sp>
            <p:nvSpPr>
              <p:cNvPr id="343053" name="Text Box 13"/>
              <p:cNvSpPr txBox="1">
                <a:spLocks noChangeArrowheads="1"/>
              </p:cNvSpPr>
              <p:nvPr/>
            </p:nvSpPr>
            <p:spPr bwMode="auto">
              <a:xfrm>
                <a:off x="1571" y="2507"/>
                <a:ext cx="871" cy="290"/>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zh-CN" altLang="en-US" b="1" dirty="0">
                    <a:solidFill>
                      <a:schemeClr val="bg1"/>
                    </a:solidFill>
                    <a:effectLst>
                      <a:outerShdw blurRad="38100" dist="38100" dir="2700000" algn="tl">
                        <a:srgbClr val="C0C0C0"/>
                      </a:outerShdw>
                    </a:effectLst>
                  </a:rPr>
                  <a:t>操作系统</a:t>
                </a:r>
              </a:p>
            </p:txBody>
          </p:sp>
          <p:sp>
            <p:nvSpPr>
              <p:cNvPr id="343054" name="Oval 14"/>
              <p:cNvSpPr>
                <a:spLocks noChangeArrowheads="1"/>
              </p:cNvSpPr>
              <p:nvPr/>
            </p:nvSpPr>
            <p:spPr bwMode="auto">
              <a:xfrm>
                <a:off x="1701" y="1980"/>
                <a:ext cx="635" cy="499"/>
              </a:xfrm>
              <a:prstGeom prst="ellipse">
                <a:avLst/>
              </a:prstGeom>
              <a:gradFill rotWithShape="0">
                <a:gsLst>
                  <a:gs pos="0">
                    <a:srgbClr val="5F5F5F"/>
                  </a:gs>
                  <a:gs pos="100000">
                    <a:srgbClr val="5F5F5F">
                      <a:gamma/>
                      <a:shade val="46275"/>
                      <a:invGamma/>
                    </a:srgb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solidFill>
                      <a:srgbClr val="FFCC00"/>
                    </a:solidFill>
                    <a:effectLst>
                      <a:outerShdw blurRad="38100" dist="38100" dir="2700000" algn="tl">
                        <a:srgbClr val="000000"/>
                      </a:outerShdw>
                    </a:effectLst>
                  </a:rPr>
                  <a:t>裸机</a:t>
                </a:r>
              </a:p>
            </p:txBody>
          </p:sp>
        </p:grpSp>
        <p:pic>
          <p:nvPicPr>
            <p:cNvPr id="343055"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 y="1389"/>
              <a:ext cx="748" cy="710"/>
            </a:xfrm>
            <a:prstGeom prst="rect">
              <a:avLst/>
            </a:prstGeom>
            <a:noFill/>
            <a:extLst>
              <a:ext uri="{909E8E84-426E-40DD-AFC4-6F175D3DCCD1}">
                <a14:hiddenFill xmlns:a14="http://schemas.microsoft.com/office/drawing/2010/main">
                  <a:solidFill>
                    <a:srgbClr val="FFFFFF"/>
                  </a:solidFill>
                </a14:hiddenFill>
              </a:ext>
            </a:extLst>
          </p:spPr>
        </p:pic>
      </p:grpSp>
      <p:sp>
        <p:nvSpPr>
          <p:cNvPr id="343056" name="AutoShape 16"/>
          <p:cNvSpPr>
            <a:spLocks noChangeArrowheads="1"/>
          </p:cNvSpPr>
          <p:nvPr/>
        </p:nvSpPr>
        <p:spPr bwMode="auto">
          <a:xfrm>
            <a:off x="6383338" y="1844677"/>
            <a:ext cx="3960812" cy="1584325"/>
          </a:xfrm>
          <a:prstGeom prst="wedgeRoundRectCallout">
            <a:avLst>
              <a:gd name="adj1" fmla="val -58616"/>
              <a:gd name="adj2" fmla="val 8819"/>
              <a:gd name="adj3" fmla="val 16667"/>
            </a:avLst>
          </a:prstGeom>
          <a:noFill/>
          <a:ln w="9525">
            <a:solidFill>
              <a:srgbClr val="D60093"/>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zh-CN" altLang="en-US" b="1">
                <a:solidFill>
                  <a:srgbClr val="0000CC"/>
                </a:solidFill>
                <a:effectLst>
                  <a:outerShdw blurRad="38100" dist="38100" dir="2700000" algn="tl">
                    <a:srgbClr val="C0C0C0"/>
                  </a:outerShdw>
                </a:effectLst>
              </a:rPr>
              <a:t>提供对作业的控制功能。最初是命令驱动方式，现在多采用图形及视窗操作环境。</a:t>
            </a:r>
          </a:p>
        </p:txBody>
      </p:sp>
      <p:sp>
        <p:nvSpPr>
          <p:cNvPr id="343057" name="AutoShape 17"/>
          <p:cNvSpPr>
            <a:spLocks noChangeArrowheads="1"/>
          </p:cNvSpPr>
          <p:nvPr/>
        </p:nvSpPr>
        <p:spPr bwMode="auto">
          <a:xfrm>
            <a:off x="6383340" y="4221163"/>
            <a:ext cx="4103687" cy="1511300"/>
          </a:xfrm>
          <a:prstGeom prst="wedgeRoundRectCallout">
            <a:avLst>
              <a:gd name="adj1" fmla="val -57815"/>
              <a:gd name="adj2" fmla="val -22583"/>
              <a:gd name="adj3" fmla="val 16667"/>
            </a:avLst>
          </a:prstGeom>
          <a:noFill/>
          <a:ln w="9525">
            <a:solidFill>
              <a:srgbClr val="D60093"/>
            </a:solidFill>
            <a:miter lim="800000"/>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zh-CN" altLang="en-US" b="1">
                <a:solidFill>
                  <a:srgbClr val="0000CC"/>
                </a:solidFill>
                <a:effectLst>
                  <a:outerShdw blurRad="38100" dist="38100" dir="2700000" algn="tl">
                    <a:srgbClr val="C0C0C0"/>
                  </a:outerShdw>
                </a:effectLst>
              </a:rPr>
              <a:t>系统专门为用户设置的获得操作系统服务的一种途径，通常由系统调用组成，编程时常用。</a:t>
            </a:r>
          </a:p>
        </p:txBody>
      </p:sp>
      <p:sp>
        <p:nvSpPr>
          <p:cNvPr id="343061" name="Text Box 38"/>
          <p:cNvSpPr txBox="1">
            <a:spLocks noChangeArrowheads="1"/>
          </p:cNvSpPr>
          <p:nvPr/>
        </p:nvSpPr>
        <p:spPr bwMode="gray">
          <a:xfrm>
            <a:off x="1168893" y="1069928"/>
            <a:ext cx="40798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sz="2800" b="1">
                <a:solidFill>
                  <a:srgbClr val="FF0000"/>
                </a:solidFill>
                <a:effectLst>
                  <a:outerShdw blurRad="38100" dist="38100" dir="2700000" algn="tl">
                    <a:srgbClr val="C0C0C0"/>
                  </a:outerShdw>
                </a:effectLst>
                <a:latin typeface="Arial" panose="020B0604020202020204" pitchFamily="34" charset="0"/>
                <a:cs typeface="Arial" panose="020B0604020202020204" pitchFamily="34" charset="0"/>
              </a:rPr>
              <a:t>一、用户接口类型</a:t>
            </a:r>
          </a:p>
        </p:txBody>
      </p:sp>
      <p:sp>
        <p:nvSpPr>
          <p:cNvPr id="20" name="WordArt 32">
            <a:extLst>
              <a:ext uri="{FF2B5EF4-FFF2-40B4-BE49-F238E27FC236}">
                <a16:creationId xmlns:a16="http://schemas.microsoft.com/office/drawing/2014/main" id="{B8870B78-9AA5-4D28-9AC1-2921552CB10B}"/>
              </a:ext>
            </a:extLst>
          </p:cNvPr>
          <p:cNvSpPr>
            <a:spLocks noChangeArrowheads="1" noChangeShapeType="1" noTextEdit="1"/>
          </p:cNvSpPr>
          <p:nvPr/>
        </p:nvSpPr>
        <p:spPr bwMode="auto">
          <a:xfrm>
            <a:off x="407368" y="116632"/>
            <a:ext cx="2735263"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2.3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用户接口</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3062"/>
                                        </p:tgtEl>
                                        <p:attrNameLst>
                                          <p:attrName>style.visibility</p:attrName>
                                        </p:attrNameLst>
                                      </p:cBhvr>
                                      <p:to>
                                        <p:strVal val="visible"/>
                                      </p:to>
                                    </p:set>
                                    <p:anim calcmode="lin" valueType="num">
                                      <p:cBhvr additive="base">
                                        <p:cTn id="7" dur="500" fill="hold"/>
                                        <p:tgtEl>
                                          <p:spTgt spid="343062"/>
                                        </p:tgtEl>
                                        <p:attrNameLst>
                                          <p:attrName>ppt_x</p:attrName>
                                        </p:attrNameLst>
                                      </p:cBhvr>
                                      <p:tavLst>
                                        <p:tav tm="0">
                                          <p:val>
                                            <p:strVal val="#ppt_x"/>
                                          </p:val>
                                        </p:tav>
                                        <p:tav tm="100000">
                                          <p:val>
                                            <p:strVal val="#ppt_x"/>
                                          </p:val>
                                        </p:tav>
                                      </p:tavLst>
                                    </p:anim>
                                    <p:anim calcmode="lin" valueType="num">
                                      <p:cBhvr additive="base">
                                        <p:cTn id="8" dur="500" fill="hold"/>
                                        <p:tgtEl>
                                          <p:spTgt spid="34306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43061"/>
                                        </p:tgtEl>
                                        <p:attrNameLst>
                                          <p:attrName>style.visibility</p:attrName>
                                        </p:attrNameLst>
                                      </p:cBhvr>
                                      <p:to>
                                        <p:strVal val="visible"/>
                                      </p:to>
                                    </p:set>
                                    <p:anim calcmode="lin" valueType="num">
                                      <p:cBhvr additive="base">
                                        <p:cTn id="12" dur="500" fill="hold"/>
                                        <p:tgtEl>
                                          <p:spTgt spid="343061"/>
                                        </p:tgtEl>
                                        <p:attrNameLst>
                                          <p:attrName>ppt_x</p:attrName>
                                        </p:attrNameLst>
                                      </p:cBhvr>
                                      <p:tavLst>
                                        <p:tav tm="0">
                                          <p:val>
                                            <p:strVal val="#ppt_x"/>
                                          </p:val>
                                        </p:tav>
                                        <p:tav tm="100000">
                                          <p:val>
                                            <p:strVal val="#ppt_x"/>
                                          </p:val>
                                        </p:tav>
                                      </p:tavLst>
                                    </p:anim>
                                    <p:anim calcmode="lin" valueType="num">
                                      <p:cBhvr additive="base">
                                        <p:cTn id="13" dur="500" fill="hold"/>
                                        <p:tgtEl>
                                          <p:spTgt spid="34306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3" presetClass="entr" presetSubtype="10" fill="hold" nodeType="afterEffect">
                                  <p:stCondLst>
                                    <p:cond delay="0"/>
                                  </p:stCondLst>
                                  <p:childTnLst>
                                    <p:set>
                                      <p:cBhvr>
                                        <p:cTn id="16" dur="1" fill="hold">
                                          <p:stCondLst>
                                            <p:cond delay="0"/>
                                          </p:stCondLst>
                                        </p:cTn>
                                        <p:tgtEl>
                                          <p:spTgt spid="343050"/>
                                        </p:tgtEl>
                                        <p:attrNameLst>
                                          <p:attrName>style.visibility</p:attrName>
                                        </p:attrNameLst>
                                      </p:cBhvr>
                                      <p:to>
                                        <p:strVal val="visible"/>
                                      </p:to>
                                    </p:set>
                                    <p:animEffect transition="in" filter="blinds(horizontal)">
                                      <p:cBhvr>
                                        <p:cTn id="17" dur="500"/>
                                        <p:tgtEl>
                                          <p:spTgt spid="343050"/>
                                        </p:tgtEl>
                                      </p:cBhvr>
                                    </p:animEffect>
                                  </p:childTnLst>
                                </p:cTn>
                              </p:par>
                            </p:childTnLst>
                          </p:cTn>
                        </p:par>
                        <p:par>
                          <p:cTn id="18" fill="hold">
                            <p:stCondLst>
                              <p:cond delay="1500"/>
                            </p:stCondLst>
                            <p:childTnLst>
                              <p:par>
                                <p:cTn id="19" presetID="2" presetClass="entr" presetSubtype="1" fill="hold" nodeType="afterEffect">
                                  <p:stCondLst>
                                    <p:cond delay="0"/>
                                  </p:stCondLst>
                                  <p:childTnLst>
                                    <p:set>
                                      <p:cBhvr>
                                        <p:cTn id="20" dur="1" fill="hold">
                                          <p:stCondLst>
                                            <p:cond delay="0"/>
                                          </p:stCondLst>
                                        </p:cTn>
                                        <p:tgtEl>
                                          <p:spTgt spid="343045"/>
                                        </p:tgtEl>
                                        <p:attrNameLst>
                                          <p:attrName>style.visibility</p:attrName>
                                        </p:attrNameLst>
                                      </p:cBhvr>
                                      <p:to>
                                        <p:strVal val="visible"/>
                                      </p:to>
                                    </p:set>
                                    <p:anim calcmode="lin" valueType="num">
                                      <p:cBhvr additive="base">
                                        <p:cTn id="21" dur="500" fill="hold"/>
                                        <p:tgtEl>
                                          <p:spTgt spid="343045"/>
                                        </p:tgtEl>
                                        <p:attrNameLst>
                                          <p:attrName>ppt_x</p:attrName>
                                        </p:attrNameLst>
                                      </p:cBhvr>
                                      <p:tavLst>
                                        <p:tav tm="0">
                                          <p:val>
                                            <p:strVal val="#ppt_x"/>
                                          </p:val>
                                        </p:tav>
                                        <p:tav tm="100000">
                                          <p:val>
                                            <p:strVal val="#ppt_x"/>
                                          </p:val>
                                        </p:tav>
                                      </p:tavLst>
                                    </p:anim>
                                    <p:anim calcmode="lin" valueType="num">
                                      <p:cBhvr additive="base">
                                        <p:cTn id="22" dur="500" fill="hold"/>
                                        <p:tgtEl>
                                          <p:spTgt spid="343045"/>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343056"/>
                                        </p:tgtEl>
                                        <p:attrNameLst>
                                          <p:attrName>style.visibility</p:attrName>
                                        </p:attrNameLst>
                                      </p:cBhvr>
                                      <p:to>
                                        <p:strVal val="visible"/>
                                      </p:to>
                                    </p:set>
                                    <p:animEffect transition="in" filter="wipe(left)">
                                      <p:cBhvr>
                                        <p:cTn id="26" dur="500"/>
                                        <p:tgtEl>
                                          <p:spTgt spid="343056"/>
                                        </p:tgtEl>
                                      </p:cBhvr>
                                    </p:animEffect>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343042"/>
                                        </p:tgtEl>
                                        <p:attrNameLst>
                                          <p:attrName>style.visibility</p:attrName>
                                        </p:attrNameLst>
                                      </p:cBhvr>
                                      <p:to>
                                        <p:strVal val="visible"/>
                                      </p:to>
                                    </p:set>
                                    <p:anim calcmode="lin" valueType="num">
                                      <p:cBhvr additive="base">
                                        <p:cTn id="30" dur="500" fill="hold"/>
                                        <p:tgtEl>
                                          <p:spTgt spid="343042"/>
                                        </p:tgtEl>
                                        <p:attrNameLst>
                                          <p:attrName>ppt_x</p:attrName>
                                        </p:attrNameLst>
                                      </p:cBhvr>
                                      <p:tavLst>
                                        <p:tav tm="0">
                                          <p:val>
                                            <p:strVal val="#ppt_x"/>
                                          </p:val>
                                        </p:tav>
                                        <p:tav tm="100000">
                                          <p:val>
                                            <p:strVal val="#ppt_x"/>
                                          </p:val>
                                        </p:tav>
                                      </p:tavLst>
                                    </p:anim>
                                    <p:anim calcmode="lin" valueType="num">
                                      <p:cBhvr additive="base">
                                        <p:cTn id="31" dur="500" fill="hold"/>
                                        <p:tgtEl>
                                          <p:spTgt spid="343042"/>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2" presetClass="entr" presetSubtype="4" fill="hold" grpId="0" nodeType="afterEffect">
                                  <p:stCondLst>
                                    <p:cond delay="0"/>
                                  </p:stCondLst>
                                  <p:childTnLst>
                                    <p:set>
                                      <p:cBhvr>
                                        <p:cTn id="34" dur="1" fill="hold">
                                          <p:stCondLst>
                                            <p:cond delay="0"/>
                                          </p:stCondLst>
                                        </p:cTn>
                                        <p:tgtEl>
                                          <p:spTgt spid="343057"/>
                                        </p:tgtEl>
                                        <p:attrNameLst>
                                          <p:attrName>style.visibility</p:attrName>
                                        </p:attrNameLst>
                                      </p:cBhvr>
                                      <p:to>
                                        <p:strVal val="visible"/>
                                      </p:to>
                                    </p:set>
                                    <p:animEffect transition="in" filter="wipe(down)">
                                      <p:cBhvr>
                                        <p:cTn id="35" dur="500"/>
                                        <p:tgtEl>
                                          <p:spTgt spid="343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62" grpId="0" bldLvl="0" animBg="1"/>
      <p:bldP spid="343056" grpId="0" bldLvl="0" animBg="1"/>
      <p:bldP spid="343057" grpId="0" bldLvl="0" animBg="1"/>
      <p:bldP spid="34306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3" name="Text Box 3"/>
          <p:cNvSpPr txBox="1">
            <a:spLocks noChangeArrowheads="1"/>
          </p:cNvSpPr>
          <p:nvPr/>
        </p:nvSpPr>
        <p:spPr bwMode="auto">
          <a:xfrm>
            <a:off x="1631504" y="1771905"/>
            <a:ext cx="691197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anose="05000000000000000000" pitchFamily="2" charset="2"/>
              <a:buNone/>
            </a:pPr>
            <a:r>
              <a:rPr kumimoji="0" lang="en-US" altLang="zh-CN" sz="2800" b="1" dirty="0">
                <a:solidFill>
                  <a:srgbClr val="800000"/>
                </a:solidFill>
                <a:effectLst>
                  <a:outerShdw blurRad="38100" dist="38100" dir="2700000" algn="tl">
                    <a:srgbClr val="C0C0C0"/>
                  </a:outerShdw>
                </a:effectLst>
                <a:latin typeface="Arial" panose="020B0604020202020204" pitchFamily="34" charset="0"/>
                <a:cs typeface="Arial" panose="020B0604020202020204" pitchFamily="34" charset="0"/>
              </a:rPr>
              <a:t>1</a:t>
            </a:r>
            <a:r>
              <a:rPr kumimoji="0" lang="zh-CN" altLang="en-US" sz="2800" b="1" dirty="0">
                <a:solidFill>
                  <a:srgbClr val="800000"/>
                </a:solidFill>
                <a:effectLst>
                  <a:outerShdw blurRad="38100" dist="38100" dir="2700000" algn="tl">
                    <a:srgbClr val="C0C0C0"/>
                  </a:outerShdw>
                </a:effectLst>
                <a:latin typeface="Arial" panose="020B0604020202020204" pitchFamily="34" charset="0"/>
                <a:cs typeface="Arial" panose="020B0604020202020204" pitchFamily="34" charset="0"/>
              </a:rPr>
              <a:t>、用户命令接口</a:t>
            </a:r>
            <a:endParaRPr kumimoji="0" lang="zh-CN" altLang="en-US" sz="4000" dirty="0">
              <a:effectLst/>
              <a:latin typeface="Arial" panose="020B0604020202020204" pitchFamily="34" charset="0"/>
            </a:endParaRPr>
          </a:p>
        </p:txBody>
      </p:sp>
      <p:graphicFrame>
        <p:nvGraphicFramePr>
          <p:cNvPr id="368644" name="Object 4"/>
          <p:cNvGraphicFramePr>
            <a:graphicFrameLocks noChangeAspect="1"/>
          </p:cNvGraphicFramePr>
          <p:nvPr>
            <p:extLst>
              <p:ext uri="{D42A27DB-BD31-4B8C-83A1-F6EECF244321}">
                <p14:modId xmlns:p14="http://schemas.microsoft.com/office/powerpoint/2010/main" val="939867018"/>
              </p:ext>
            </p:extLst>
          </p:nvPr>
        </p:nvGraphicFramePr>
        <p:xfrm>
          <a:off x="5966842" y="3321050"/>
          <a:ext cx="114300" cy="215900"/>
        </p:xfrm>
        <a:graphic>
          <a:graphicData uri="http://schemas.openxmlformats.org/presentationml/2006/ole">
            <mc:AlternateContent xmlns:mc="http://schemas.openxmlformats.org/markup-compatibility/2006">
              <mc:Choice xmlns:v="urn:schemas-microsoft-com:vml" Requires="v">
                <p:oleObj spid="_x0000_s368688" name="公式" r:id="rId4" imgW="114300" imgH="215900" progId="Equation.3">
                  <p:embed/>
                </p:oleObj>
              </mc:Choice>
              <mc:Fallback>
                <p:oleObj name="公式" r:id="rId4" imgW="114300" imgH="2159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6842"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46" name="Text Box 6"/>
          <p:cNvSpPr txBox="1">
            <a:spLocks noChangeArrowheads="1"/>
          </p:cNvSpPr>
          <p:nvPr/>
        </p:nvSpPr>
        <p:spPr bwMode="auto">
          <a:xfrm>
            <a:off x="1919536" y="2468684"/>
            <a:ext cx="9577064" cy="891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0" lang="en-US" altLang="zh-CN" b="1" dirty="0">
                <a:solidFill>
                  <a:srgbClr val="0000CC"/>
                </a:solidFill>
                <a:effectLst>
                  <a:outerShdw blurRad="38100" dist="38100" dir="2700000" algn="tl">
                    <a:srgbClr val="C0C0C0"/>
                  </a:outerShdw>
                </a:effectLst>
              </a:rPr>
              <a:t>     </a:t>
            </a:r>
            <a:r>
              <a:rPr kumimoji="0" lang="zh-CN" altLang="en-US" b="1" dirty="0">
                <a:solidFill>
                  <a:srgbClr val="0000CC"/>
                </a:solidFill>
                <a:effectLst>
                  <a:outerShdw blurRad="38100" dist="38100" dir="2700000" algn="tl">
                    <a:srgbClr val="C0C0C0"/>
                  </a:outerShdw>
                </a:effectLst>
              </a:rPr>
              <a:t>按命令接口对作业控制方式的不同</a:t>
            </a:r>
            <a:r>
              <a:rPr kumimoji="0" lang="en-US" altLang="zh-CN" b="1" dirty="0">
                <a:solidFill>
                  <a:srgbClr val="0000CC"/>
                </a:solidFill>
                <a:effectLst>
                  <a:outerShdw blurRad="38100" dist="38100" dir="2700000" algn="tl">
                    <a:srgbClr val="C0C0C0"/>
                  </a:outerShdw>
                </a:effectLst>
              </a:rPr>
              <a:t>,</a:t>
            </a:r>
            <a:r>
              <a:rPr kumimoji="0" lang="zh-CN" altLang="en-US" b="1" dirty="0">
                <a:solidFill>
                  <a:srgbClr val="0000CC"/>
                </a:solidFill>
                <a:effectLst>
                  <a:outerShdw blurRad="38100" dist="38100" dir="2700000" algn="tl">
                    <a:srgbClr val="C0C0C0"/>
                  </a:outerShdw>
                </a:effectLst>
              </a:rPr>
              <a:t>又可将命令接口分为联机命令接口和脱机命令接口</a:t>
            </a:r>
            <a:r>
              <a:rPr kumimoji="0" lang="zh-CN" altLang="en-US" sz="2800" b="1" dirty="0">
                <a:solidFill>
                  <a:srgbClr val="0000CC"/>
                </a:solidFill>
                <a:effectLst>
                  <a:outerShdw blurRad="38100" dist="38100" dir="2700000" algn="tl">
                    <a:srgbClr val="C0C0C0"/>
                  </a:outerShdw>
                </a:effectLst>
                <a:latin typeface="Arial" panose="020B0604020202020204" pitchFamily="34" charset="0"/>
              </a:rPr>
              <a:t>：</a:t>
            </a:r>
          </a:p>
        </p:txBody>
      </p:sp>
      <p:sp>
        <p:nvSpPr>
          <p:cNvPr id="368647" name="Text Box 7"/>
          <p:cNvSpPr txBox="1">
            <a:spLocks noChangeArrowheads="1"/>
          </p:cNvSpPr>
          <p:nvPr/>
        </p:nvSpPr>
        <p:spPr bwMode="auto">
          <a:xfrm>
            <a:off x="2254509" y="3535033"/>
            <a:ext cx="9217024" cy="2695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15000"/>
              </a:lnSpc>
              <a:spcBef>
                <a:spcPct val="25000"/>
              </a:spcBef>
              <a:buClr>
                <a:srgbClr val="0000FF"/>
              </a:buClr>
              <a:buSzPct val="65000"/>
              <a:buFont typeface="Wingdings" panose="05000000000000000000" pitchFamily="2" charset="2"/>
              <a:buChar char="u"/>
            </a:pPr>
            <a:r>
              <a:rPr kumimoji="0" lang="zh-CN" altLang="en-US" b="1" dirty="0">
                <a:solidFill>
                  <a:srgbClr val="000000"/>
                </a:solidFill>
                <a:effectLst/>
              </a:rPr>
              <a:t>联机命令接口又称交互式命令接口</a:t>
            </a:r>
            <a:r>
              <a:rPr kumimoji="0" lang="en-US" altLang="zh-CN" b="1" dirty="0">
                <a:solidFill>
                  <a:srgbClr val="000000"/>
                </a:solidFill>
                <a:effectLst/>
              </a:rPr>
              <a:t>,</a:t>
            </a:r>
            <a:r>
              <a:rPr kumimoji="0" lang="zh-CN" altLang="en-US" b="1" dirty="0">
                <a:solidFill>
                  <a:srgbClr val="000000"/>
                </a:solidFill>
                <a:effectLst/>
              </a:rPr>
              <a:t>它由一组键盘操作命令组成。用户通过控制台或终端键入操作命令</a:t>
            </a:r>
            <a:r>
              <a:rPr kumimoji="0" lang="en-US" altLang="zh-CN" b="1" dirty="0">
                <a:solidFill>
                  <a:srgbClr val="000000"/>
                </a:solidFill>
                <a:effectLst/>
              </a:rPr>
              <a:t>,</a:t>
            </a:r>
            <a:r>
              <a:rPr kumimoji="0" lang="zh-CN" altLang="en-US" b="1" dirty="0">
                <a:solidFill>
                  <a:srgbClr val="000000"/>
                </a:solidFill>
                <a:effectLst/>
              </a:rPr>
              <a:t>向系统提出各种服务要求。</a:t>
            </a:r>
          </a:p>
          <a:p>
            <a:pPr algn="l">
              <a:lnSpc>
                <a:spcPct val="115000"/>
              </a:lnSpc>
              <a:spcBef>
                <a:spcPct val="25000"/>
              </a:spcBef>
              <a:buClr>
                <a:srgbClr val="0000FF"/>
              </a:buClr>
              <a:buSzPct val="65000"/>
              <a:buFont typeface="Wingdings" panose="05000000000000000000" pitchFamily="2" charset="2"/>
              <a:buChar char="u"/>
            </a:pPr>
            <a:r>
              <a:rPr kumimoji="0" lang="zh-CN" altLang="en-US" b="1" dirty="0">
                <a:solidFill>
                  <a:srgbClr val="000000"/>
                </a:solidFill>
                <a:effectLst/>
              </a:rPr>
              <a:t>脱机命令接口也称批处理命令接口。它由一组作业控制命令</a:t>
            </a:r>
            <a:r>
              <a:rPr kumimoji="0" lang="en-US" altLang="zh-CN" b="1" dirty="0">
                <a:solidFill>
                  <a:srgbClr val="000000"/>
                </a:solidFill>
                <a:effectLst/>
              </a:rPr>
              <a:t>(</a:t>
            </a:r>
            <a:r>
              <a:rPr kumimoji="0" lang="zh-CN" altLang="en-US" b="1" dirty="0">
                <a:solidFill>
                  <a:srgbClr val="000000"/>
                </a:solidFill>
                <a:effectLst/>
              </a:rPr>
              <a:t>或称作业控制语言</a:t>
            </a:r>
            <a:r>
              <a:rPr kumimoji="0" lang="en-US" altLang="zh-CN" b="1" dirty="0">
                <a:solidFill>
                  <a:srgbClr val="000000"/>
                </a:solidFill>
                <a:effectLst/>
              </a:rPr>
              <a:t>)</a:t>
            </a:r>
            <a:r>
              <a:rPr kumimoji="0" lang="zh-CN" altLang="en-US" b="1" dirty="0">
                <a:solidFill>
                  <a:srgbClr val="000000"/>
                </a:solidFill>
                <a:effectLst/>
              </a:rPr>
              <a:t>组成。脱机用户是指不能直接干预作业运行的用户</a:t>
            </a:r>
            <a:r>
              <a:rPr kumimoji="0" lang="en-US" altLang="zh-CN" b="1" dirty="0">
                <a:solidFill>
                  <a:srgbClr val="000000"/>
                </a:solidFill>
                <a:effectLst/>
              </a:rPr>
              <a:t>,</a:t>
            </a:r>
            <a:r>
              <a:rPr kumimoji="0" lang="zh-CN" altLang="en-US" b="1" dirty="0">
                <a:solidFill>
                  <a:srgbClr val="000000"/>
                </a:solidFill>
                <a:effectLst/>
              </a:rPr>
              <a:t>他们应事先用相应的作业控制命令写成一份作业操作说明书</a:t>
            </a:r>
            <a:r>
              <a:rPr kumimoji="0" lang="en-US" altLang="zh-CN" b="1" dirty="0">
                <a:solidFill>
                  <a:srgbClr val="000000"/>
                </a:solidFill>
                <a:effectLst/>
              </a:rPr>
              <a:t>,</a:t>
            </a:r>
            <a:r>
              <a:rPr kumimoji="0" lang="zh-CN" altLang="en-US" b="1" dirty="0">
                <a:solidFill>
                  <a:srgbClr val="000000"/>
                </a:solidFill>
                <a:effectLst/>
              </a:rPr>
              <a:t>连同作业一起提交给系统。</a:t>
            </a:r>
            <a:r>
              <a:rPr kumimoji="0" lang="zh-CN" altLang="en-US" b="1" dirty="0">
                <a:solidFill>
                  <a:srgbClr val="000000"/>
                </a:solidFill>
                <a:effectLst>
                  <a:outerShdw blurRad="38100" dist="38100" dir="2700000" algn="tl">
                    <a:srgbClr val="C0C0C0"/>
                  </a:outerShdw>
                </a:effectLst>
              </a:rPr>
              <a:t> </a:t>
            </a:r>
          </a:p>
        </p:txBody>
      </p:sp>
      <p:sp>
        <p:nvSpPr>
          <p:cNvPr id="368648" name="AutoShape 5"/>
          <p:cNvSpPr>
            <a:spLocks noChangeArrowheads="1"/>
          </p:cNvSpPr>
          <p:nvPr/>
        </p:nvSpPr>
        <p:spPr bwMode="gray">
          <a:xfrm>
            <a:off x="1018556" y="915605"/>
            <a:ext cx="4248150" cy="647700"/>
          </a:xfrm>
          <a:prstGeom prst="roundRect">
            <a:avLst>
              <a:gd name="adj" fmla="val 16667"/>
            </a:avLst>
          </a:prstGeom>
          <a:solidFill>
            <a:srgbClr val="FFFFFF">
              <a:alpha val="89803"/>
            </a:srgbClr>
          </a:solidFill>
          <a:ln w="28575">
            <a:solidFill>
              <a:schemeClr val="accent1"/>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368650" name="Text Box 38"/>
          <p:cNvSpPr txBox="1">
            <a:spLocks noChangeArrowheads="1"/>
          </p:cNvSpPr>
          <p:nvPr/>
        </p:nvSpPr>
        <p:spPr bwMode="gray">
          <a:xfrm>
            <a:off x="1091583" y="972757"/>
            <a:ext cx="40798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sz="2800" b="1">
                <a:solidFill>
                  <a:srgbClr val="FF0000"/>
                </a:solidFill>
                <a:effectLst>
                  <a:outerShdw blurRad="38100" dist="38100" dir="2700000" algn="tl">
                    <a:srgbClr val="C0C0C0"/>
                  </a:outerShdw>
                </a:effectLst>
                <a:latin typeface="Arial" panose="020B0604020202020204" pitchFamily="34" charset="0"/>
                <a:cs typeface="Arial" panose="020B0604020202020204" pitchFamily="34" charset="0"/>
              </a:rPr>
              <a:t>二、作业控制级接口</a:t>
            </a:r>
          </a:p>
        </p:txBody>
      </p:sp>
      <p:sp>
        <p:nvSpPr>
          <p:cNvPr id="10" name="WordArt 32">
            <a:extLst>
              <a:ext uri="{FF2B5EF4-FFF2-40B4-BE49-F238E27FC236}">
                <a16:creationId xmlns:a16="http://schemas.microsoft.com/office/drawing/2014/main" id="{CD221D6D-B664-493A-8DAF-38D9AC766457}"/>
              </a:ext>
            </a:extLst>
          </p:cNvPr>
          <p:cNvSpPr>
            <a:spLocks noChangeArrowheads="1" noChangeShapeType="1" noTextEdit="1"/>
          </p:cNvSpPr>
          <p:nvPr/>
        </p:nvSpPr>
        <p:spPr bwMode="auto">
          <a:xfrm>
            <a:off x="407368" y="116632"/>
            <a:ext cx="2735263"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2.3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用户接口</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8648"/>
                                        </p:tgtEl>
                                        <p:attrNameLst>
                                          <p:attrName>style.visibility</p:attrName>
                                        </p:attrNameLst>
                                      </p:cBhvr>
                                      <p:to>
                                        <p:strVal val="visible"/>
                                      </p:to>
                                    </p:set>
                                    <p:anim calcmode="lin" valueType="num">
                                      <p:cBhvr additive="base">
                                        <p:cTn id="7" dur="500" fill="hold"/>
                                        <p:tgtEl>
                                          <p:spTgt spid="368648"/>
                                        </p:tgtEl>
                                        <p:attrNameLst>
                                          <p:attrName>ppt_x</p:attrName>
                                        </p:attrNameLst>
                                      </p:cBhvr>
                                      <p:tavLst>
                                        <p:tav tm="0">
                                          <p:val>
                                            <p:strVal val="#ppt_x"/>
                                          </p:val>
                                        </p:tav>
                                        <p:tav tm="100000">
                                          <p:val>
                                            <p:strVal val="#ppt_x"/>
                                          </p:val>
                                        </p:tav>
                                      </p:tavLst>
                                    </p:anim>
                                    <p:anim calcmode="lin" valueType="num">
                                      <p:cBhvr additive="base">
                                        <p:cTn id="8" dur="500" fill="hold"/>
                                        <p:tgtEl>
                                          <p:spTgt spid="36864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68650"/>
                                        </p:tgtEl>
                                        <p:attrNameLst>
                                          <p:attrName>style.visibility</p:attrName>
                                        </p:attrNameLst>
                                      </p:cBhvr>
                                      <p:to>
                                        <p:strVal val="visible"/>
                                      </p:to>
                                    </p:set>
                                    <p:anim calcmode="lin" valueType="num">
                                      <p:cBhvr additive="base">
                                        <p:cTn id="12" dur="500" fill="hold"/>
                                        <p:tgtEl>
                                          <p:spTgt spid="368650"/>
                                        </p:tgtEl>
                                        <p:attrNameLst>
                                          <p:attrName>ppt_x</p:attrName>
                                        </p:attrNameLst>
                                      </p:cBhvr>
                                      <p:tavLst>
                                        <p:tav tm="0">
                                          <p:val>
                                            <p:strVal val="#ppt_x"/>
                                          </p:val>
                                        </p:tav>
                                        <p:tav tm="100000">
                                          <p:val>
                                            <p:strVal val="#ppt_x"/>
                                          </p:val>
                                        </p:tav>
                                      </p:tavLst>
                                    </p:anim>
                                    <p:anim calcmode="lin" valueType="num">
                                      <p:cBhvr additive="base">
                                        <p:cTn id="13" dur="500" fill="hold"/>
                                        <p:tgtEl>
                                          <p:spTgt spid="36865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68643"/>
                                        </p:tgtEl>
                                        <p:attrNameLst>
                                          <p:attrName>style.visibility</p:attrName>
                                        </p:attrNameLst>
                                      </p:cBhvr>
                                      <p:to>
                                        <p:strVal val="visible"/>
                                      </p:to>
                                    </p:set>
                                    <p:anim calcmode="lin" valueType="num">
                                      <p:cBhvr additive="base">
                                        <p:cTn id="17" dur="500" fill="hold"/>
                                        <p:tgtEl>
                                          <p:spTgt spid="368643"/>
                                        </p:tgtEl>
                                        <p:attrNameLst>
                                          <p:attrName>ppt_x</p:attrName>
                                        </p:attrNameLst>
                                      </p:cBhvr>
                                      <p:tavLst>
                                        <p:tav tm="0">
                                          <p:val>
                                            <p:strVal val="0-#ppt_w/2"/>
                                          </p:val>
                                        </p:tav>
                                        <p:tav tm="100000">
                                          <p:val>
                                            <p:strVal val="#ppt_x"/>
                                          </p:val>
                                        </p:tav>
                                      </p:tavLst>
                                    </p:anim>
                                    <p:anim calcmode="lin" valueType="num">
                                      <p:cBhvr additive="base">
                                        <p:cTn id="18" dur="500" fill="hold"/>
                                        <p:tgtEl>
                                          <p:spTgt spid="36864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368646"/>
                                        </p:tgtEl>
                                        <p:attrNameLst>
                                          <p:attrName>style.visibility</p:attrName>
                                        </p:attrNameLst>
                                      </p:cBhvr>
                                      <p:to>
                                        <p:strVal val="visible"/>
                                      </p:to>
                                    </p:set>
                                    <p:anim calcmode="lin" valueType="num">
                                      <p:cBhvr additive="base">
                                        <p:cTn id="22" dur="500" fill="hold"/>
                                        <p:tgtEl>
                                          <p:spTgt spid="368646"/>
                                        </p:tgtEl>
                                        <p:attrNameLst>
                                          <p:attrName>ppt_x</p:attrName>
                                        </p:attrNameLst>
                                      </p:cBhvr>
                                      <p:tavLst>
                                        <p:tav tm="0">
                                          <p:val>
                                            <p:strVal val="1+#ppt_w/2"/>
                                          </p:val>
                                        </p:tav>
                                        <p:tav tm="100000">
                                          <p:val>
                                            <p:strVal val="#ppt_x"/>
                                          </p:val>
                                        </p:tav>
                                      </p:tavLst>
                                    </p:anim>
                                    <p:anim calcmode="lin" valueType="num">
                                      <p:cBhvr additive="base">
                                        <p:cTn id="23" dur="500" fill="hold"/>
                                        <p:tgtEl>
                                          <p:spTgt spid="368646"/>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68647">
                                            <p:txEl>
                                              <p:pRg st="0" end="0"/>
                                            </p:txEl>
                                          </p:spTgt>
                                        </p:tgtEl>
                                        <p:attrNameLst>
                                          <p:attrName>style.visibility</p:attrName>
                                        </p:attrNameLst>
                                      </p:cBhvr>
                                      <p:to>
                                        <p:strVal val="visible"/>
                                      </p:to>
                                    </p:set>
                                    <p:anim calcmode="lin" valueType="num">
                                      <p:cBhvr additive="base">
                                        <p:cTn id="27" dur="500" fill="hold"/>
                                        <p:tgtEl>
                                          <p:spTgt spid="368647">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68647">
                                            <p:txEl>
                                              <p:pRg st="0" end="0"/>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68647">
                                            <p:txEl>
                                              <p:pRg st="1" end="1"/>
                                            </p:txEl>
                                          </p:spTgt>
                                        </p:tgtEl>
                                        <p:attrNameLst>
                                          <p:attrName>style.visibility</p:attrName>
                                        </p:attrNameLst>
                                      </p:cBhvr>
                                      <p:to>
                                        <p:strVal val="visible"/>
                                      </p:to>
                                    </p:set>
                                    <p:anim calcmode="lin" valueType="num">
                                      <p:cBhvr additive="base">
                                        <p:cTn id="32" dur="500" fill="hold"/>
                                        <p:tgtEl>
                                          <p:spTgt spid="368647">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6864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ldLvl="0" animBg="1"/>
      <p:bldP spid="368646" grpId="0" bldLvl="0" animBg="1"/>
      <p:bldP spid="368648" grpId="0" bldLvl="0" animBg="1"/>
      <p:bldP spid="36865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Text Box 2"/>
          <p:cNvSpPr txBox="1">
            <a:spLocks noChangeArrowheads="1"/>
          </p:cNvSpPr>
          <p:nvPr/>
        </p:nvSpPr>
        <p:spPr bwMode="auto">
          <a:xfrm>
            <a:off x="1416273" y="1970926"/>
            <a:ext cx="691197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anose="05000000000000000000" pitchFamily="2" charset="2"/>
              <a:buNone/>
            </a:pPr>
            <a:r>
              <a:rPr kumimoji="0" lang="en-US" altLang="zh-CN" sz="2800" b="1" dirty="0">
                <a:solidFill>
                  <a:srgbClr val="800000"/>
                </a:solidFill>
                <a:effectLst>
                  <a:outerShdw blurRad="38100" dist="38100" dir="2700000" algn="tl">
                    <a:srgbClr val="C0C0C0"/>
                  </a:outerShdw>
                </a:effectLst>
                <a:latin typeface="Arial" panose="020B0604020202020204" pitchFamily="34" charset="0"/>
                <a:cs typeface="Arial" panose="020B0604020202020204" pitchFamily="34" charset="0"/>
              </a:rPr>
              <a:t>2</a:t>
            </a:r>
            <a:r>
              <a:rPr kumimoji="0" lang="zh-CN" altLang="en-US" sz="2800" b="1" dirty="0">
                <a:solidFill>
                  <a:srgbClr val="800000"/>
                </a:solidFill>
                <a:effectLst>
                  <a:outerShdw blurRad="38100" dist="38100" dir="2700000" algn="tl">
                    <a:srgbClr val="C0C0C0"/>
                  </a:outerShdw>
                </a:effectLst>
                <a:latin typeface="Arial" panose="020B0604020202020204" pitchFamily="34" charset="0"/>
                <a:cs typeface="Arial" panose="020B0604020202020204" pitchFamily="34" charset="0"/>
              </a:rPr>
              <a:t>、图形用户接口</a:t>
            </a:r>
            <a:endParaRPr kumimoji="0" lang="zh-CN" altLang="en-US" sz="4000" dirty="0">
              <a:effectLst/>
              <a:latin typeface="Arial" panose="020B0604020202020204" pitchFamily="34" charset="0"/>
            </a:endParaRPr>
          </a:p>
        </p:txBody>
      </p:sp>
      <p:graphicFrame>
        <p:nvGraphicFramePr>
          <p:cNvPr id="379907" name="Object 3"/>
          <p:cNvGraphicFramePr>
            <a:graphicFrameLocks noChangeAspect="1"/>
          </p:cNvGraphicFramePr>
          <p:nvPr>
            <p:extLst>
              <p:ext uri="{D42A27DB-BD31-4B8C-83A1-F6EECF244321}">
                <p14:modId xmlns:p14="http://schemas.microsoft.com/office/powerpoint/2010/main" val="3328828151"/>
              </p:ext>
            </p:extLst>
          </p:nvPr>
        </p:nvGraphicFramePr>
        <p:xfrm>
          <a:off x="5282581" y="3248819"/>
          <a:ext cx="114300" cy="215900"/>
        </p:xfrm>
        <a:graphic>
          <a:graphicData uri="http://schemas.openxmlformats.org/presentationml/2006/ole">
            <mc:AlternateContent xmlns:mc="http://schemas.openxmlformats.org/markup-compatibility/2006">
              <mc:Choice xmlns:v="urn:schemas-microsoft-com:vml" Requires="v">
                <p:oleObj spid="_x0000_s379950" name="公式" r:id="rId4" imgW="114300" imgH="215900" progId="Equation.3">
                  <p:embed/>
                </p:oleObj>
              </mc:Choice>
              <mc:Fallback>
                <p:oleObj name="公式" r:id="rId4" imgW="114300" imgH="2159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2581" y="3248819"/>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908" name="Text Box 4"/>
          <p:cNvSpPr txBox="1">
            <a:spLocks noChangeArrowheads="1"/>
          </p:cNvSpPr>
          <p:nvPr/>
        </p:nvSpPr>
        <p:spPr bwMode="auto">
          <a:xfrm>
            <a:off x="1307483" y="2564609"/>
            <a:ext cx="10405141" cy="2238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spcBef>
                <a:spcPct val="25000"/>
              </a:spcBef>
            </a:pPr>
            <a:r>
              <a:rPr kumimoji="0" lang="en-US" altLang="zh-CN" b="1" dirty="0">
                <a:solidFill>
                  <a:srgbClr val="0000CC"/>
                </a:solidFill>
                <a:effectLst>
                  <a:outerShdw blurRad="38100" dist="38100" dir="2700000" algn="tl">
                    <a:srgbClr val="C0C0C0"/>
                  </a:outerShdw>
                </a:effectLst>
              </a:rPr>
              <a:t>        </a:t>
            </a:r>
            <a:r>
              <a:rPr kumimoji="0" lang="zh-CN" altLang="en-US" b="1" dirty="0">
                <a:solidFill>
                  <a:srgbClr val="0000CC"/>
                </a:solidFill>
                <a:effectLst>
                  <a:outerShdw blurRad="38100" dist="38100" dir="2700000" algn="tl">
                    <a:srgbClr val="C0C0C0"/>
                  </a:outerShdw>
                </a:effectLst>
              </a:rPr>
              <a:t>图形用户接口采用了图形化的操作界面</a:t>
            </a:r>
            <a:r>
              <a:rPr kumimoji="0" lang="en-US" altLang="zh-CN" b="1" dirty="0">
                <a:solidFill>
                  <a:srgbClr val="0000CC"/>
                </a:solidFill>
                <a:effectLst>
                  <a:outerShdw blurRad="38100" dist="38100" dir="2700000" algn="tl">
                    <a:srgbClr val="C0C0C0"/>
                  </a:outerShdw>
                </a:effectLst>
              </a:rPr>
              <a:t>,</a:t>
            </a:r>
            <a:r>
              <a:rPr kumimoji="0" lang="zh-CN" altLang="en-US" b="1" dirty="0">
                <a:solidFill>
                  <a:srgbClr val="0000CC"/>
                </a:solidFill>
                <a:effectLst>
                  <a:outerShdw blurRad="38100" dist="38100" dir="2700000" algn="tl">
                    <a:srgbClr val="C0C0C0"/>
                  </a:outerShdw>
                </a:effectLst>
              </a:rPr>
              <a:t>它用图标将系统的各项功能、各种应用程序和文件直观、逼真地表示出来。用户可通过图标、菜单、对话框以及鼠标和键盘</a:t>
            </a:r>
            <a:r>
              <a:rPr kumimoji="0" lang="en-US" altLang="zh-CN" b="1" dirty="0">
                <a:solidFill>
                  <a:srgbClr val="0000CC"/>
                </a:solidFill>
                <a:effectLst>
                  <a:outerShdw blurRad="38100" dist="38100" dir="2700000" algn="tl">
                    <a:srgbClr val="C0C0C0"/>
                  </a:outerShdw>
                </a:effectLst>
              </a:rPr>
              <a:t>,</a:t>
            </a:r>
            <a:r>
              <a:rPr kumimoji="0" lang="zh-CN" altLang="en-US" b="1" dirty="0">
                <a:solidFill>
                  <a:srgbClr val="0000CC"/>
                </a:solidFill>
                <a:effectLst>
                  <a:outerShdw blurRad="38100" dist="38100" dir="2700000" algn="tl">
                    <a:srgbClr val="C0C0C0"/>
                  </a:outerShdw>
                </a:effectLst>
              </a:rPr>
              <a:t>轻松地完成对应用程序和文件的操作。图形用户接口中除指点设备</a:t>
            </a:r>
            <a:r>
              <a:rPr kumimoji="0" lang="en-US" altLang="zh-CN" b="1" dirty="0">
                <a:solidFill>
                  <a:srgbClr val="0000CC"/>
                </a:solidFill>
                <a:effectLst>
                  <a:outerShdw blurRad="38100" dist="38100" dir="2700000" algn="tl">
                    <a:srgbClr val="C0C0C0"/>
                  </a:outerShdw>
                </a:effectLst>
              </a:rPr>
              <a:t>(</a:t>
            </a:r>
            <a:r>
              <a:rPr kumimoji="0" lang="zh-CN" altLang="en-US" b="1" dirty="0">
                <a:solidFill>
                  <a:srgbClr val="0000CC"/>
                </a:solidFill>
                <a:effectLst>
                  <a:outerShdw blurRad="38100" dist="38100" dir="2700000" algn="tl">
                    <a:srgbClr val="C0C0C0"/>
                  </a:outerShdw>
                </a:effectLst>
              </a:rPr>
              <a:t>如鼠标</a:t>
            </a:r>
            <a:r>
              <a:rPr kumimoji="0" lang="en-US" altLang="zh-CN" b="1" dirty="0">
                <a:solidFill>
                  <a:srgbClr val="0000CC"/>
                </a:solidFill>
                <a:effectLst>
                  <a:outerShdw blurRad="38100" dist="38100" dir="2700000" algn="tl">
                    <a:srgbClr val="C0C0C0"/>
                  </a:outerShdw>
                </a:effectLst>
              </a:rPr>
              <a:t>)</a:t>
            </a:r>
            <a:r>
              <a:rPr kumimoji="0" lang="zh-CN" altLang="en-US" b="1" dirty="0">
                <a:solidFill>
                  <a:srgbClr val="0000CC"/>
                </a:solidFill>
                <a:effectLst>
                  <a:outerShdw blurRad="38100" dist="38100" dir="2700000" algn="tl">
                    <a:srgbClr val="C0C0C0"/>
                  </a:outerShdw>
                </a:effectLst>
              </a:rPr>
              <a:t>外</a:t>
            </a:r>
            <a:r>
              <a:rPr kumimoji="0" lang="en-US" altLang="zh-CN" b="1" dirty="0">
                <a:solidFill>
                  <a:srgbClr val="0000CC"/>
                </a:solidFill>
                <a:effectLst>
                  <a:outerShdw blurRad="38100" dist="38100" dir="2700000" algn="tl">
                    <a:srgbClr val="C0C0C0"/>
                  </a:outerShdw>
                </a:effectLst>
              </a:rPr>
              <a:t>,</a:t>
            </a:r>
            <a:r>
              <a:rPr kumimoji="0" lang="zh-CN" altLang="en-US" b="1" dirty="0">
                <a:solidFill>
                  <a:srgbClr val="0000CC"/>
                </a:solidFill>
                <a:effectLst>
                  <a:outerShdw blurRad="38100" dist="38100" dir="2700000" algn="tl">
                    <a:srgbClr val="C0C0C0"/>
                  </a:outerShdw>
                </a:effectLst>
              </a:rPr>
              <a:t>最重要的元素是图标、窗口和菜单。</a:t>
            </a:r>
          </a:p>
        </p:txBody>
      </p:sp>
      <p:sp>
        <p:nvSpPr>
          <p:cNvPr id="379910" name="AutoShape 5"/>
          <p:cNvSpPr>
            <a:spLocks noChangeArrowheads="1"/>
          </p:cNvSpPr>
          <p:nvPr/>
        </p:nvSpPr>
        <p:spPr bwMode="gray">
          <a:xfrm>
            <a:off x="1018556" y="1124744"/>
            <a:ext cx="4248150" cy="647700"/>
          </a:xfrm>
          <a:prstGeom prst="roundRect">
            <a:avLst>
              <a:gd name="adj" fmla="val 16667"/>
            </a:avLst>
          </a:prstGeom>
          <a:solidFill>
            <a:srgbClr val="FFFFFF">
              <a:alpha val="89803"/>
            </a:srgbClr>
          </a:solidFill>
          <a:ln w="28575">
            <a:solidFill>
              <a:schemeClr val="accent1"/>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379912" name="Text Box 38"/>
          <p:cNvSpPr txBox="1">
            <a:spLocks noChangeArrowheads="1"/>
          </p:cNvSpPr>
          <p:nvPr/>
        </p:nvSpPr>
        <p:spPr bwMode="gray">
          <a:xfrm>
            <a:off x="1091583" y="1181896"/>
            <a:ext cx="40798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sz="2800" b="1">
                <a:solidFill>
                  <a:srgbClr val="FF0000"/>
                </a:solidFill>
                <a:effectLst>
                  <a:outerShdw blurRad="38100" dist="38100" dir="2700000" algn="tl">
                    <a:srgbClr val="C0C0C0"/>
                  </a:outerShdw>
                </a:effectLst>
                <a:latin typeface="Arial" panose="020B0604020202020204" pitchFamily="34" charset="0"/>
                <a:cs typeface="Arial" panose="020B0604020202020204" pitchFamily="34" charset="0"/>
              </a:rPr>
              <a:t>二、作业控制级接口</a:t>
            </a:r>
          </a:p>
        </p:txBody>
      </p:sp>
      <p:sp>
        <p:nvSpPr>
          <p:cNvPr id="9" name="WordArt 32">
            <a:extLst>
              <a:ext uri="{FF2B5EF4-FFF2-40B4-BE49-F238E27FC236}">
                <a16:creationId xmlns:a16="http://schemas.microsoft.com/office/drawing/2014/main" id="{51DF5B29-5799-475D-9F96-6B5B6F043BB7}"/>
              </a:ext>
            </a:extLst>
          </p:cNvPr>
          <p:cNvSpPr>
            <a:spLocks noChangeArrowheads="1" noChangeShapeType="1" noTextEdit="1"/>
          </p:cNvSpPr>
          <p:nvPr/>
        </p:nvSpPr>
        <p:spPr bwMode="auto">
          <a:xfrm>
            <a:off x="407368" y="116632"/>
            <a:ext cx="2735263"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2.3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用户接口</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79910"/>
                                        </p:tgtEl>
                                        <p:attrNameLst>
                                          <p:attrName>style.visibility</p:attrName>
                                        </p:attrNameLst>
                                      </p:cBhvr>
                                      <p:to>
                                        <p:strVal val="visible"/>
                                      </p:to>
                                    </p:set>
                                    <p:anim calcmode="lin" valueType="num">
                                      <p:cBhvr additive="base">
                                        <p:cTn id="7" dur="500" fill="hold"/>
                                        <p:tgtEl>
                                          <p:spTgt spid="379910"/>
                                        </p:tgtEl>
                                        <p:attrNameLst>
                                          <p:attrName>ppt_x</p:attrName>
                                        </p:attrNameLst>
                                      </p:cBhvr>
                                      <p:tavLst>
                                        <p:tav tm="0">
                                          <p:val>
                                            <p:strVal val="#ppt_x"/>
                                          </p:val>
                                        </p:tav>
                                        <p:tav tm="100000">
                                          <p:val>
                                            <p:strVal val="#ppt_x"/>
                                          </p:val>
                                        </p:tav>
                                      </p:tavLst>
                                    </p:anim>
                                    <p:anim calcmode="lin" valueType="num">
                                      <p:cBhvr additive="base">
                                        <p:cTn id="8" dur="500" fill="hold"/>
                                        <p:tgtEl>
                                          <p:spTgt spid="3799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79912"/>
                                        </p:tgtEl>
                                        <p:attrNameLst>
                                          <p:attrName>style.visibility</p:attrName>
                                        </p:attrNameLst>
                                      </p:cBhvr>
                                      <p:to>
                                        <p:strVal val="visible"/>
                                      </p:to>
                                    </p:set>
                                    <p:anim calcmode="lin" valueType="num">
                                      <p:cBhvr additive="base">
                                        <p:cTn id="12" dur="500" fill="hold"/>
                                        <p:tgtEl>
                                          <p:spTgt spid="379912"/>
                                        </p:tgtEl>
                                        <p:attrNameLst>
                                          <p:attrName>ppt_x</p:attrName>
                                        </p:attrNameLst>
                                      </p:cBhvr>
                                      <p:tavLst>
                                        <p:tav tm="0">
                                          <p:val>
                                            <p:strVal val="#ppt_x"/>
                                          </p:val>
                                        </p:tav>
                                        <p:tav tm="100000">
                                          <p:val>
                                            <p:strVal val="#ppt_x"/>
                                          </p:val>
                                        </p:tav>
                                      </p:tavLst>
                                    </p:anim>
                                    <p:anim calcmode="lin" valueType="num">
                                      <p:cBhvr additive="base">
                                        <p:cTn id="13" dur="500" fill="hold"/>
                                        <p:tgtEl>
                                          <p:spTgt spid="3799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79906"/>
                                        </p:tgtEl>
                                        <p:attrNameLst>
                                          <p:attrName>style.visibility</p:attrName>
                                        </p:attrNameLst>
                                      </p:cBhvr>
                                      <p:to>
                                        <p:strVal val="visible"/>
                                      </p:to>
                                    </p:set>
                                    <p:anim calcmode="lin" valueType="num">
                                      <p:cBhvr additive="base">
                                        <p:cTn id="17" dur="500" fill="hold"/>
                                        <p:tgtEl>
                                          <p:spTgt spid="379906"/>
                                        </p:tgtEl>
                                        <p:attrNameLst>
                                          <p:attrName>ppt_x</p:attrName>
                                        </p:attrNameLst>
                                      </p:cBhvr>
                                      <p:tavLst>
                                        <p:tav tm="0">
                                          <p:val>
                                            <p:strVal val="0-#ppt_w/2"/>
                                          </p:val>
                                        </p:tav>
                                        <p:tav tm="100000">
                                          <p:val>
                                            <p:strVal val="#ppt_x"/>
                                          </p:val>
                                        </p:tav>
                                      </p:tavLst>
                                    </p:anim>
                                    <p:anim calcmode="lin" valueType="num">
                                      <p:cBhvr additive="base">
                                        <p:cTn id="18" dur="500" fill="hold"/>
                                        <p:tgtEl>
                                          <p:spTgt spid="37990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379908"/>
                                        </p:tgtEl>
                                        <p:attrNameLst>
                                          <p:attrName>style.visibility</p:attrName>
                                        </p:attrNameLst>
                                      </p:cBhvr>
                                      <p:to>
                                        <p:strVal val="visible"/>
                                      </p:to>
                                    </p:set>
                                    <p:anim calcmode="lin" valueType="num">
                                      <p:cBhvr additive="base">
                                        <p:cTn id="22" dur="500" fill="hold"/>
                                        <p:tgtEl>
                                          <p:spTgt spid="379908"/>
                                        </p:tgtEl>
                                        <p:attrNameLst>
                                          <p:attrName>ppt_x</p:attrName>
                                        </p:attrNameLst>
                                      </p:cBhvr>
                                      <p:tavLst>
                                        <p:tav tm="0">
                                          <p:val>
                                            <p:strVal val="1+#ppt_w/2"/>
                                          </p:val>
                                        </p:tav>
                                        <p:tav tm="100000">
                                          <p:val>
                                            <p:strVal val="#ppt_x"/>
                                          </p:val>
                                        </p:tav>
                                      </p:tavLst>
                                    </p:anim>
                                    <p:anim calcmode="lin" valueType="num">
                                      <p:cBhvr additive="base">
                                        <p:cTn id="23" dur="500" fill="hold"/>
                                        <p:tgtEl>
                                          <p:spTgt spid="3799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6" grpId="0" bldLvl="0" animBg="1"/>
      <p:bldP spid="379908" grpId="0" bldLvl="0" animBg="1"/>
      <p:bldP spid="379910" grpId="0" bldLvl="0" animBg="1"/>
      <p:bldP spid="3799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Oval 4"/>
          <p:cNvSpPr>
            <a:spLocks noChangeArrowheads="1"/>
          </p:cNvSpPr>
          <p:nvPr/>
        </p:nvSpPr>
        <p:spPr bwMode="auto">
          <a:xfrm>
            <a:off x="1559496" y="3622798"/>
            <a:ext cx="2303462" cy="2232025"/>
          </a:xfrm>
          <a:prstGeom prst="ellipse">
            <a:avLst/>
          </a:prstGeom>
          <a:solidFill>
            <a:srgbClr val="006699"/>
          </a:solidFill>
          <a:ln>
            <a:noFill/>
          </a:ln>
          <a:effectLst>
            <a:prstShdw prst="shdw17" dist="17961" dir="2700000">
              <a:srgbClr val="006699">
                <a:gamma/>
                <a:shade val="60000"/>
                <a:invGamma/>
              </a:srgbClr>
            </a:prstShdw>
          </a:effectLst>
          <a:extLst>
            <a:ext uri="{91240B29-F687-4F45-9708-019B960494DF}">
              <a14:hiddenLine xmlns:a14="http://schemas.microsoft.com/office/drawing/2010/main" w="9525">
                <a:solidFill>
                  <a:schemeClr val="tx1"/>
                </a:solidFill>
                <a:round/>
              </a14:hiddenLine>
            </a:ext>
          </a:extLst>
        </p:spPr>
        <p:txBody>
          <a:bodyPr wrap="none" anchor="ctr"/>
          <a:lstStyle/>
          <a:p>
            <a:endParaRPr lang="zh-CN" altLang="en-US"/>
          </a:p>
        </p:txBody>
      </p:sp>
      <p:sp>
        <p:nvSpPr>
          <p:cNvPr id="344069" name="Oval 5"/>
          <p:cNvSpPr>
            <a:spLocks noChangeArrowheads="1"/>
          </p:cNvSpPr>
          <p:nvPr/>
        </p:nvSpPr>
        <p:spPr bwMode="auto">
          <a:xfrm>
            <a:off x="1991296" y="3860924"/>
            <a:ext cx="1447800" cy="877887"/>
          </a:xfrm>
          <a:prstGeom prst="ellipse">
            <a:avLst/>
          </a:prstGeom>
          <a:solidFill>
            <a:srgbClr val="FF9933"/>
          </a:solidFill>
          <a:ln>
            <a:noFill/>
          </a:ln>
          <a:effectLst>
            <a:prstShdw prst="shdw17" dist="17961" dir="2700000">
              <a:srgbClr val="FF9933">
                <a:gamma/>
                <a:shade val="60000"/>
                <a:invGamma/>
              </a:srgbClr>
            </a:prstShdw>
          </a:effectLst>
          <a:extLst>
            <a:ext uri="{91240B29-F687-4F45-9708-019B960494DF}">
              <a14:hiddenLine xmlns:a14="http://schemas.microsoft.com/office/drawing/2010/main" w="9525">
                <a:solidFill>
                  <a:schemeClr val="tx1"/>
                </a:solidFill>
                <a:round/>
              </a14:hiddenLine>
            </a:ext>
          </a:extLst>
        </p:spPr>
        <p:txBody>
          <a:bodyPr wrap="none" anchor="ctr"/>
          <a:lstStyle/>
          <a:p>
            <a:r>
              <a:rPr lang="zh-CN" altLang="en-US" b="1">
                <a:ln>
                  <a:solidFill>
                    <a:srgbClr val="FFFFFF"/>
                  </a:solidFill>
                </a:ln>
                <a:solidFill>
                  <a:srgbClr val="FFFFFF"/>
                </a:solidFill>
                <a:effectLst>
                  <a:outerShdw blurRad="38100" dist="38100" dir="2700000" algn="tl">
                    <a:srgbClr val="000000"/>
                  </a:outerShdw>
                </a:effectLst>
              </a:rPr>
              <a:t>子功能</a:t>
            </a:r>
          </a:p>
        </p:txBody>
      </p:sp>
      <p:sp>
        <p:nvSpPr>
          <p:cNvPr id="344070" name="Text Box 6"/>
          <p:cNvSpPr txBox="1">
            <a:spLocks noChangeArrowheads="1"/>
          </p:cNvSpPr>
          <p:nvPr/>
        </p:nvSpPr>
        <p:spPr bwMode="auto">
          <a:xfrm>
            <a:off x="2134173" y="5011861"/>
            <a:ext cx="947737" cy="521970"/>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r>
              <a:rPr lang="en-US" altLang="zh-CN" sz="2800" b="1" dirty="0">
                <a:ln>
                  <a:solidFill>
                    <a:srgbClr val="FFFFFF"/>
                  </a:solidFill>
                </a:ln>
                <a:solidFill>
                  <a:srgbClr val="FFFFFF"/>
                </a:solidFill>
                <a:effectLst>
                  <a:outerShdw blurRad="38100" dist="38100" dir="2700000" algn="tl">
                    <a:srgbClr val="C0C0C0"/>
                  </a:outerShdw>
                </a:effectLst>
              </a:rPr>
              <a:t>OS</a:t>
            </a:r>
          </a:p>
        </p:txBody>
      </p:sp>
      <p:sp>
        <p:nvSpPr>
          <p:cNvPr id="344071" name="Text Box 7"/>
          <p:cNvSpPr txBox="1">
            <a:spLocks noChangeArrowheads="1"/>
          </p:cNvSpPr>
          <p:nvPr/>
        </p:nvSpPr>
        <p:spPr bwMode="auto">
          <a:xfrm>
            <a:off x="4583685" y="3571997"/>
            <a:ext cx="6768899" cy="2238241"/>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flatTx/>
          </a:bodyPr>
          <a:lstStyle/>
          <a:p>
            <a:pPr algn="l">
              <a:lnSpc>
                <a:spcPct val="150000"/>
              </a:lnSpc>
            </a:pPr>
            <a:r>
              <a:rPr lang="en-US" altLang="zh-CN" b="1" dirty="0">
                <a:solidFill>
                  <a:srgbClr val="000000"/>
                </a:solidFill>
                <a:effectLst>
                  <a:outerShdw blurRad="38100" dist="38100" dir="2700000" algn="tl">
                    <a:srgbClr val="C0C0C0"/>
                  </a:outerShdw>
                </a:effectLst>
              </a:rPr>
              <a:t>        </a:t>
            </a:r>
            <a:r>
              <a:rPr lang="zh-CN" altLang="en-US" b="1" dirty="0">
                <a:solidFill>
                  <a:srgbClr val="000000"/>
                </a:solidFill>
                <a:effectLst>
                  <a:outerShdw blurRad="38100" dist="38100" dir="2700000" algn="tl">
                    <a:srgbClr val="C0C0C0"/>
                  </a:outerShdw>
                </a:effectLst>
              </a:rPr>
              <a:t>系统功能调用是操作系统提供给程序设计人员的一种服务。程序设计人员在编写程序时，可以利用系统调用来请求操作系统的服务。</a:t>
            </a:r>
          </a:p>
          <a:p>
            <a:pPr algn="l">
              <a:lnSpc>
                <a:spcPct val="150000"/>
              </a:lnSpc>
            </a:pPr>
            <a:r>
              <a:rPr lang="zh-CN" altLang="en-US" b="1" dirty="0">
                <a:solidFill>
                  <a:srgbClr val="000000"/>
                </a:solidFill>
                <a:effectLst>
                  <a:outerShdw blurRad="38100" dist="38100" dir="2700000" algn="tl">
                    <a:srgbClr val="C0C0C0"/>
                  </a:outerShdw>
                </a:effectLst>
              </a:rPr>
              <a:t>目的：方便用户使用。</a:t>
            </a:r>
          </a:p>
        </p:txBody>
      </p:sp>
      <p:sp>
        <p:nvSpPr>
          <p:cNvPr id="344072" name="Rectangle 8"/>
          <p:cNvSpPr>
            <a:spLocks noChangeArrowheads="1"/>
          </p:cNvSpPr>
          <p:nvPr/>
        </p:nvSpPr>
        <p:spPr bwMode="auto">
          <a:xfrm>
            <a:off x="3791521" y="2563934"/>
            <a:ext cx="1008062" cy="719138"/>
          </a:xfrm>
          <a:prstGeom prst="rect">
            <a:avLst/>
          </a:prstGeom>
          <a:solidFill>
            <a:srgbClr val="33CCCC"/>
          </a:solidFill>
          <a:ln w="9525">
            <a:miter lim="800000"/>
          </a:ln>
          <a:effectLst/>
          <a:scene3d>
            <a:camera prst="legacyObliqueTopRight"/>
            <a:lightRig rig="legacyFlat3" dir="b"/>
          </a:scene3d>
          <a:sp3d extrusionH="430200" prstMaterial="legacyMatte">
            <a:bevelT w="13500" h="13500" prst="angle"/>
            <a:bevelB w="13500" h="13500" prst="angle"/>
            <a:extrusionClr>
              <a:srgbClr val="33CCCC"/>
            </a:extrusionClr>
            <a:contourClr>
              <a:srgbClr val="33CC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zh-CN" altLang="en-US" b="1" dirty="0">
                <a:ln>
                  <a:solidFill>
                    <a:srgbClr val="FFFFFF"/>
                  </a:solidFill>
                </a:ln>
                <a:solidFill>
                  <a:srgbClr val="FFFFFF"/>
                </a:solidFill>
                <a:effectLst>
                  <a:outerShdw blurRad="38100" dist="38100" dir="2700000" algn="tl">
                    <a:srgbClr val="000000"/>
                  </a:outerShdw>
                </a:effectLst>
              </a:rPr>
              <a:t>程序</a:t>
            </a:r>
          </a:p>
        </p:txBody>
      </p:sp>
      <p:grpSp>
        <p:nvGrpSpPr>
          <p:cNvPr id="344073" name="Group 9"/>
          <p:cNvGrpSpPr/>
          <p:nvPr/>
        </p:nvGrpSpPr>
        <p:grpSpPr bwMode="auto">
          <a:xfrm>
            <a:off x="2065910" y="3067172"/>
            <a:ext cx="1943100" cy="1008062"/>
            <a:chOff x="840" y="1570"/>
            <a:chExt cx="1224" cy="635"/>
          </a:xfrm>
        </p:grpSpPr>
        <p:sp>
          <p:nvSpPr>
            <p:cNvPr id="344074" name="Line 10"/>
            <p:cNvSpPr>
              <a:spLocks noChangeShapeType="1"/>
            </p:cNvSpPr>
            <p:nvPr/>
          </p:nvSpPr>
          <p:spPr bwMode="auto">
            <a:xfrm flipH="1">
              <a:off x="1519" y="1616"/>
              <a:ext cx="545" cy="589"/>
            </a:xfrm>
            <a:prstGeom prst="line">
              <a:avLst/>
            </a:prstGeom>
            <a:noFill/>
            <a:ln w="5715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4075" name="Rectangle 11"/>
            <p:cNvSpPr>
              <a:spLocks noChangeArrowheads="1"/>
            </p:cNvSpPr>
            <p:nvPr/>
          </p:nvSpPr>
          <p:spPr bwMode="auto">
            <a:xfrm>
              <a:off x="840" y="1570"/>
              <a:ext cx="1080" cy="251"/>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zh-CN" altLang="en-US" sz="2000" b="1">
                  <a:solidFill>
                    <a:srgbClr val="0000CC"/>
                  </a:solidFill>
                  <a:effectLst>
                    <a:outerShdw blurRad="38100" dist="38100" dir="2700000" algn="tl">
                      <a:srgbClr val="C0C0C0"/>
                    </a:outerShdw>
                  </a:effectLst>
                </a:rPr>
                <a:t>系统功能调用</a:t>
              </a:r>
            </a:p>
          </p:txBody>
        </p:sp>
      </p:grpSp>
      <p:sp>
        <p:nvSpPr>
          <p:cNvPr id="344078" name="AutoShape 5"/>
          <p:cNvSpPr>
            <a:spLocks noChangeArrowheads="1"/>
          </p:cNvSpPr>
          <p:nvPr/>
        </p:nvSpPr>
        <p:spPr bwMode="gray">
          <a:xfrm>
            <a:off x="1127448" y="1196752"/>
            <a:ext cx="4248150" cy="647700"/>
          </a:xfrm>
          <a:prstGeom prst="roundRect">
            <a:avLst>
              <a:gd name="adj" fmla="val 16667"/>
            </a:avLst>
          </a:prstGeom>
          <a:solidFill>
            <a:srgbClr val="FFFFFF">
              <a:alpha val="89803"/>
            </a:srgbClr>
          </a:solidFill>
          <a:ln w="28575">
            <a:solidFill>
              <a:schemeClr val="accent1"/>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344079" name="Text Box 38"/>
          <p:cNvSpPr txBox="1">
            <a:spLocks noChangeArrowheads="1"/>
          </p:cNvSpPr>
          <p:nvPr/>
        </p:nvSpPr>
        <p:spPr bwMode="gray">
          <a:xfrm>
            <a:off x="1200475" y="1253904"/>
            <a:ext cx="40798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sz="2800" b="1">
                <a:solidFill>
                  <a:srgbClr val="FF0000"/>
                </a:solidFill>
                <a:effectLst>
                  <a:outerShdw blurRad="38100" dist="38100" dir="2700000" algn="tl">
                    <a:srgbClr val="C0C0C0"/>
                  </a:outerShdw>
                </a:effectLst>
                <a:latin typeface="Arial" panose="020B0604020202020204" pitchFamily="34" charset="0"/>
                <a:cs typeface="Arial" panose="020B0604020202020204" pitchFamily="34" charset="0"/>
              </a:rPr>
              <a:t>三、程序级接口</a:t>
            </a:r>
          </a:p>
        </p:txBody>
      </p:sp>
      <p:sp>
        <p:nvSpPr>
          <p:cNvPr id="13" name="WordArt 32">
            <a:extLst>
              <a:ext uri="{FF2B5EF4-FFF2-40B4-BE49-F238E27FC236}">
                <a16:creationId xmlns:a16="http://schemas.microsoft.com/office/drawing/2014/main" id="{43E71FA5-A0DA-437E-8EBC-1EC001989158}"/>
              </a:ext>
            </a:extLst>
          </p:cNvPr>
          <p:cNvSpPr>
            <a:spLocks noChangeArrowheads="1" noChangeShapeType="1" noTextEdit="1"/>
          </p:cNvSpPr>
          <p:nvPr/>
        </p:nvSpPr>
        <p:spPr bwMode="auto">
          <a:xfrm>
            <a:off x="407368" y="116632"/>
            <a:ext cx="2735263"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2.3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用户接口</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4078"/>
                                        </p:tgtEl>
                                        <p:attrNameLst>
                                          <p:attrName>style.visibility</p:attrName>
                                        </p:attrNameLst>
                                      </p:cBhvr>
                                      <p:to>
                                        <p:strVal val="visible"/>
                                      </p:to>
                                    </p:set>
                                    <p:anim calcmode="lin" valueType="num">
                                      <p:cBhvr additive="base">
                                        <p:cTn id="7" dur="500" fill="hold"/>
                                        <p:tgtEl>
                                          <p:spTgt spid="344078"/>
                                        </p:tgtEl>
                                        <p:attrNameLst>
                                          <p:attrName>ppt_x</p:attrName>
                                        </p:attrNameLst>
                                      </p:cBhvr>
                                      <p:tavLst>
                                        <p:tav tm="0">
                                          <p:val>
                                            <p:strVal val="#ppt_x"/>
                                          </p:val>
                                        </p:tav>
                                        <p:tav tm="100000">
                                          <p:val>
                                            <p:strVal val="#ppt_x"/>
                                          </p:val>
                                        </p:tav>
                                      </p:tavLst>
                                    </p:anim>
                                    <p:anim calcmode="lin" valueType="num">
                                      <p:cBhvr additive="base">
                                        <p:cTn id="8" dur="500" fill="hold"/>
                                        <p:tgtEl>
                                          <p:spTgt spid="34407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44079"/>
                                        </p:tgtEl>
                                        <p:attrNameLst>
                                          <p:attrName>style.visibility</p:attrName>
                                        </p:attrNameLst>
                                      </p:cBhvr>
                                      <p:to>
                                        <p:strVal val="visible"/>
                                      </p:to>
                                    </p:set>
                                    <p:anim calcmode="lin" valueType="num">
                                      <p:cBhvr additive="base">
                                        <p:cTn id="12" dur="500" fill="hold"/>
                                        <p:tgtEl>
                                          <p:spTgt spid="344079"/>
                                        </p:tgtEl>
                                        <p:attrNameLst>
                                          <p:attrName>ppt_x</p:attrName>
                                        </p:attrNameLst>
                                      </p:cBhvr>
                                      <p:tavLst>
                                        <p:tav tm="0">
                                          <p:val>
                                            <p:strVal val="#ppt_x"/>
                                          </p:val>
                                        </p:tav>
                                        <p:tav tm="100000">
                                          <p:val>
                                            <p:strVal val="#ppt_x"/>
                                          </p:val>
                                        </p:tav>
                                      </p:tavLst>
                                    </p:anim>
                                    <p:anim calcmode="lin" valueType="num">
                                      <p:cBhvr additive="base">
                                        <p:cTn id="13" dur="500" fill="hold"/>
                                        <p:tgtEl>
                                          <p:spTgt spid="34407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44068"/>
                                        </p:tgtEl>
                                        <p:attrNameLst>
                                          <p:attrName>style.visibility</p:attrName>
                                        </p:attrNameLst>
                                      </p:cBhvr>
                                      <p:to>
                                        <p:strVal val="visible"/>
                                      </p:to>
                                    </p:set>
                                    <p:anim calcmode="lin" valueType="num">
                                      <p:cBhvr additive="base">
                                        <p:cTn id="17" dur="500" fill="hold"/>
                                        <p:tgtEl>
                                          <p:spTgt spid="344068"/>
                                        </p:tgtEl>
                                        <p:attrNameLst>
                                          <p:attrName>ppt_x</p:attrName>
                                        </p:attrNameLst>
                                      </p:cBhvr>
                                      <p:tavLst>
                                        <p:tav tm="0">
                                          <p:val>
                                            <p:strVal val="#ppt_x"/>
                                          </p:val>
                                        </p:tav>
                                        <p:tav tm="100000">
                                          <p:val>
                                            <p:strVal val="#ppt_x"/>
                                          </p:val>
                                        </p:tav>
                                      </p:tavLst>
                                    </p:anim>
                                    <p:anim calcmode="lin" valueType="num">
                                      <p:cBhvr additive="base">
                                        <p:cTn id="18" dur="500" fill="hold"/>
                                        <p:tgtEl>
                                          <p:spTgt spid="34406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44070"/>
                                        </p:tgtEl>
                                        <p:attrNameLst>
                                          <p:attrName>style.visibility</p:attrName>
                                        </p:attrNameLst>
                                      </p:cBhvr>
                                      <p:to>
                                        <p:strVal val="visible"/>
                                      </p:to>
                                    </p:set>
                                    <p:anim calcmode="lin" valueType="num">
                                      <p:cBhvr additive="base">
                                        <p:cTn id="22" dur="500" fill="hold"/>
                                        <p:tgtEl>
                                          <p:spTgt spid="344070"/>
                                        </p:tgtEl>
                                        <p:attrNameLst>
                                          <p:attrName>ppt_x</p:attrName>
                                        </p:attrNameLst>
                                      </p:cBhvr>
                                      <p:tavLst>
                                        <p:tav tm="0">
                                          <p:val>
                                            <p:strVal val="#ppt_x"/>
                                          </p:val>
                                        </p:tav>
                                        <p:tav tm="100000">
                                          <p:val>
                                            <p:strVal val="#ppt_x"/>
                                          </p:val>
                                        </p:tav>
                                      </p:tavLst>
                                    </p:anim>
                                    <p:anim calcmode="lin" valueType="num">
                                      <p:cBhvr additive="base">
                                        <p:cTn id="23" dur="500" fill="hold"/>
                                        <p:tgtEl>
                                          <p:spTgt spid="344070"/>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44069"/>
                                        </p:tgtEl>
                                        <p:attrNameLst>
                                          <p:attrName>style.visibility</p:attrName>
                                        </p:attrNameLst>
                                      </p:cBhvr>
                                      <p:to>
                                        <p:strVal val="visible"/>
                                      </p:to>
                                    </p:set>
                                    <p:anim calcmode="lin" valueType="num">
                                      <p:cBhvr additive="base">
                                        <p:cTn id="27" dur="500" fill="hold"/>
                                        <p:tgtEl>
                                          <p:spTgt spid="344069"/>
                                        </p:tgtEl>
                                        <p:attrNameLst>
                                          <p:attrName>ppt_x</p:attrName>
                                        </p:attrNameLst>
                                      </p:cBhvr>
                                      <p:tavLst>
                                        <p:tav tm="0">
                                          <p:val>
                                            <p:strVal val="#ppt_x"/>
                                          </p:val>
                                        </p:tav>
                                        <p:tav tm="100000">
                                          <p:val>
                                            <p:strVal val="#ppt_x"/>
                                          </p:val>
                                        </p:tav>
                                      </p:tavLst>
                                    </p:anim>
                                    <p:anim calcmode="lin" valueType="num">
                                      <p:cBhvr additive="base">
                                        <p:cTn id="28" dur="500" fill="hold"/>
                                        <p:tgtEl>
                                          <p:spTgt spid="34406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44072"/>
                                        </p:tgtEl>
                                        <p:attrNameLst>
                                          <p:attrName>style.visibility</p:attrName>
                                        </p:attrNameLst>
                                      </p:cBhvr>
                                      <p:to>
                                        <p:strVal val="visible"/>
                                      </p:to>
                                    </p:set>
                                    <p:anim calcmode="lin" valueType="num">
                                      <p:cBhvr additive="base">
                                        <p:cTn id="32" dur="500" fill="hold"/>
                                        <p:tgtEl>
                                          <p:spTgt spid="344072"/>
                                        </p:tgtEl>
                                        <p:attrNameLst>
                                          <p:attrName>ppt_x</p:attrName>
                                        </p:attrNameLst>
                                      </p:cBhvr>
                                      <p:tavLst>
                                        <p:tav tm="0">
                                          <p:val>
                                            <p:strVal val="#ppt_x"/>
                                          </p:val>
                                        </p:tav>
                                        <p:tav tm="100000">
                                          <p:val>
                                            <p:strVal val="#ppt_x"/>
                                          </p:val>
                                        </p:tav>
                                      </p:tavLst>
                                    </p:anim>
                                    <p:anim calcmode="lin" valueType="num">
                                      <p:cBhvr additive="base">
                                        <p:cTn id="33" dur="500" fill="hold"/>
                                        <p:tgtEl>
                                          <p:spTgt spid="344072"/>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2" presetClass="entr" presetSubtype="1" fill="hold" nodeType="afterEffect">
                                  <p:stCondLst>
                                    <p:cond delay="0"/>
                                  </p:stCondLst>
                                  <p:childTnLst>
                                    <p:set>
                                      <p:cBhvr>
                                        <p:cTn id="36" dur="1" fill="hold">
                                          <p:stCondLst>
                                            <p:cond delay="0"/>
                                          </p:stCondLst>
                                        </p:cTn>
                                        <p:tgtEl>
                                          <p:spTgt spid="344073"/>
                                        </p:tgtEl>
                                        <p:attrNameLst>
                                          <p:attrName>style.visibility</p:attrName>
                                        </p:attrNameLst>
                                      </p:cBhvr>
                                      <p:to>
                                        <p:strVal val="visible"/>
                                      </p:to>
                                    </p:set>
                                    <p:animEffect transition="in" filter="wipe(up)">
                                      <p:cBhvr>
                                        <p:cTn id="37" dur="500"/>
                                        <p:tgtEl>
                                          <p:spTgt spid="344073"/>
                                        </p:tgtEl>
                                      </p:cBhvr>
                                    </p:animEffect>
                                  </p:childTnLst>
                                </p:cTn>
                              </p:par>
                            </p:childTnLst>
                          </p:cTn>
                        </p:par>
                        <p:par>
                          <p:cTn id="38" fill="hold">
                            <p:stCondLst>
                              <p:cond delay="3500"/>
                            </p:stCondLst>
                            <p:childTnLst>
                              <p:par>
                                <p:cTn id="39" presetID="3" presetClass="entr" presetSubtype="10" fill="hold" grpId="0" nodeType="afterEffect">
                                  <p:stCondLst>
                                    <p:cond delay="0"/>
                                  </p:stCondLst>
                                  <p:childTnLst>
                                    <p:set>
                                      <p:cBhvr>
                                        <p:cTn id="40" dur="1" fill="hold">
                                          <p:stCondLst>
                                            <p:cond delay="0"/>
                                          </p:stCondLst>
                                        </p:cTn>
                                        <p:tgtEl>
                                          <p:spTgt spid="344071"/>
                                        </p:tgtEl>
                                        <p:attrNameLst>
                                          <p:attrName>style.visibility</p:attrName>
                                        </p:attrNameLst>
                                      </p:cBhvr>
                                      <p:to>
                                        <p:strVal val="visible"/>
                                      </p:to>
                                    </p:set>
                                    <p:animEffect transition="in" filter="blinds(horizontal)">
                                      <p:cBhvr>
                                        <p:cTn id="41" dur="500"/>
                                        <p:tgtEl>
                                          <p:spTgt spid="344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9" grpId="0" bldLvl="0" animBg="1"/>
      <p:bldP spid="344070" grpId="0" bldLvl="0"/>
      <p:bldP spid="344071" grpId="0" bldLvl="0" animBg="1"/>
      <p:bldP spid="344072" grpId="0" bldLvl="0" animBg="1"/>
      <p:bldP spid="344078" grpId="0" bldLvl="0" animBg="1"/>
      <p:bldP spid="34407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1" name="Rectangle 3"/>
          <p:cNvSpPr>
            <a:spLocks noGrp="1" noChangeArrowheads="1"/>
          </p:cNvSpPr>
          <p:nvPr>
            <p:ph type="body" idx="1"/>
          </p:nvPr>
        </p:nvSpPr>
        <p:spPr bwMode="auto">
          <a:xfrm>
            <a:off x="1200845" y="909640"/>
            <a:ext cx="9575675" cy="5119687"/>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buFontTx/>
              <a:buNone/>
            </a:pPr>
            <a:r>
              <a:rPr lang="en-US" altLang="zh-CN">
                <a:solidFill>
                  <a:srgbClr val="800000"/>
                </a:solidFill>
                <a:effectLst>
                  <a:outerShdw blurRad="38100" dist="38100" dir="2700000" algn="tl">
                    <a:srgbClr val="C0C0C0"/>
                  </a:outerShdw>
                </a:effectLst>
                <a:cs typeface="Arial" panose="020B0604020202020204" pitchFamily="34" charset="0"/>
              </a:rPr>
              <a:t>1</a:t>
            </a:r>
            <a:r>
              <a:rPr lang="zh-CN" altLang="en-US">
                <a:solidFill>
                  <a:srgbClr val="800000"/>
                </a:solidFill>
                <a:effectLst>
                  <a:outerShdw blurRad="38100" dist="38100" dir="2700000" algn="tl">
                    <a:srgbClr val="C0C0C0"/>
                  </a:outerShdw>
                </a:effectLst>
                <a:cs typeface="Arial" panose="020B0604020202020204" pitchFamily="34" charset="0"/>
              </a:rPr>
              <a:t>、系统调用原理</a:t>
            </a:r>
          </a:p>
          <a:p>
            <a:pPr lvl="1">
              <a:buClr>
                <a:srgbClr val="FF6600"/>
              </a:buClr>
              <a:buFont typeface="Wingdings" panose="05000000000000000000" pitchFamily="2" charset="2"/>
              <a:buChar char="n"/>
            </a:pPr>
            <a:r>
              <a:rPr lang="zh-CN" altLang="en-US">
                <a:effectLst>
                  <a:outerShdw blurRad="38100" dist="38100" dir="2700000" algn="tl">
                    <a:srgbClr val="C0C0C0"/>
                  </a:outerShdw>
                </a:effectLst>
              </a:rPr>
              <a:t>系统中的程序类型及状态</a:t>
            </a:r>
          </a:p>
          <a:p>
            <a:pPr lvl="1"/>
            <a:endParaRPr lang="en-US" altLang="zh-CN"/>
          </a:p>
        </p:txBody>
      </p:sp>
      <p:grpSp>
        <p:nvGrpSpPr>
          <p:cNvPr id="345092" name="Group 4"/>
          <p:cNvGrpSpPr/>
          <p:nvPr/>
        </p:nvGrpSpPr>
        <p:grpSpPr bwMode="auto">
          <a:xfrm>
            <a:off x="1919983" y="2205040"/>
            <a:ext cx="1690555" cy="2808287"/>
            <a:chOff x="657" y="1525"/>
            <a:chExt cx="953" cy="1769"/>
          </a:xfrm>
        </p:grpSpPr>
        <p:sp>
          <p:nvSpPr>
            <p:cNvPr id="345093" name="Rectangle 5"/>
            <p:cNvSpPr>
              <a:spLocks noChangeArrowheads="1"/>
            </p:cNvSpPr>
            <p:nvPr/>
          </p:nvSpPr>
          <p:spPr bwMode="auto">
            <a:xfrm>
              <a:off x="657" y="2658"/>
              <a:ext cx="953" cy="636"/>
            </a:xfrm>
            <a:prstGeom prst="rect">
              <a:avLst/>
            </a:prstGeom>
            <a:gradFill rotWithShape="0">
              <a:gsLst>
                <a:gs pos="0">
                  <a:schemeClr val="accent2"/>
                </a:gs>
                <a:gs pos="100000">
                  <a:schemeClr val="accent2">
                    <a:gamma/>
                    <a:shade val="56078"/>
                    <a:invGamma/>
                  </a:schemeClr>
                </a:gs>
              </a:gsLst>
              <a:lin ang="5400000" scaled="1"/>
            </a:gradFill>
            <a:ln w="9525">
              <a:miter lim="800000"/>
            </a:ln>
            <a:effectLst/>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zh-CN" altLang="en-US" b="1" dirty="0">
                  <a:ln>
                    <a:solidFill>
                      <a:srgbClr val="FFFFFF"/>
                    </a:solidFill>
                  </a:ln>
                  <a:solidFill>
                    <a:srgbClr val="FFFFFF"/>
                  </a:solidFill>
                  <a:effectLst/>
                </a:rPr>
                <a:t>系统程序</a:t>
              </a:r>
            </a:p>
            <a:p>
              <a:endParaRPr lang="en-US" altLang="zh-CN" b="1" dirty="0">
                <a:ln>
                  <a:solidFill>
                    <a:srgbClr val="FFFFFF"/>
                  </a:solidFill>
                </a:ln>
                <a:solidFill>
                  <a:srgbClr val="FFFFFF"/>
                </a:solidFill>
                <a:effectLst/>
              </a:endParaRPr>
            </a:p>
          </p:txBody>
        </p:sp>
        <p:sp>
          <p:nvSpPr>
            <p:cNvPr id="345094" name="Rectangle 6"/>
            <p:cNvSpPr>
              <a:spLocks noChangeArrowheads="1"/>
            </p:cNvSpPr>
            <p:nvPr/>
          </p:nvSpPr>
          <p:spPr bwMode="auto">
            <a:xfrm>
              <a:off x="657" y="1525"/>
              <a:ext cx="953" cy="544"/>
            </a:xfrm>
            <a:prstGeom prst="rect">
              <a:avLst/>
            </a:prstGeom>
            <a:gradFill rotWithShape="0">
              <a:gsLst>
                <a:gs pos="0">
                  <a:srgbClr val="FF9933"/>
                </a:gs>
                <a:gs pos="100000">
                  <a:srgbClr val="FF9933">
                    <a:gamma/>
                    <a:shade val="56078"/>
                    <a:invGamma/>
                  </a:srgbClr>
                </a:gs>
              </a:gsLst>
              <a:lin ang="5400000" scaled="1"/>
            </a:gradFill>
            <a:ln w="9525">
              <a:miter lim="800000"/>
            </a:ln>
            <a:effectLst/>
            <a:scene3d>
              <a:camera prst="legacyObliqueTopRight"/>
              <a:lightRig rig="legacyFlat3" dir="b"/>
            </a:scene3d>
            <a:sp3d extrusionH="430200" prstMaterial="legacyMatte">
              <a:bevelT w="13500" h="13500" prst="angle"/>
              <a:bevelB w="13500" h="13500" prst="angle"/>
              <a:extrusionClr>
                <a:srgbClr val="FF9933"/>
              </a:extrusionClr>
              <a:contourClr>
                <a:srgbClr val="FF9933"/>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zh-CN" altLang="en-US" b="1">
                  <a:ln>
                    <a:solidFill>
                      <a:srgbClr val="FFFFFF"/>
                    </a:solidFill>
                  </a:ln>
                  <a:solidFill>
                    <a:srgbClr val="FFFFFF"/>
                  </a:solidFill>
                  <a:effectLst/>
                </a:rPr>
                <a:t>用户程序</a:t>
              </a:r>
            </a:p>
          </p:txBody>
        </p:sp>
      </p:grpSp>
      <p:sp>
        <p:nvSpPr>
          <p:cNvPr id="345095" name="Line 7"/>
          <p:cNvSpPr>
            <a:spLocks noChangeShapeType="1"/>
          </p:cNvSpPr>
          <p:nvPr/>
        </p:nvSpPr>
        <p:spPr bwMode="auto">
          <a:xfrm flipV="1">
            <a:off x="1775520" y="3429000"/>
            <a:ext cx="7725466" cy="33338"/>
          </a:xfrm>
          <a:prstGeom prst="line">
            <a:avLst/>
          </a:prstGeom>
          <a:noFill/>
          <a:ln w="38100">
            <a:solidFill>
              <a:srgbClr val="6600CC"/>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5096" name="Group 8"/>
          <p:cNvGrpSpPr/>
          <p:nvPr/>
        </p:nvGrpSpPr>
        <p:grpSpPr bwMode="auto">
          <a:xfrm>
            <a:off x="3942458" y="2708277"/>
            <a:ext cx="3966508" cy="1470025"/>
            <a:chOff x="1931" y="1842"/>
            <a:chExt cx="2236" cy="926"/>
          </a:xfrm>
        </p:grpSpPr>
        <p:sp>
          <p:nvSpPr>
            <p:cNvPr id="345097" name="Text Box 9"/>
            <p:cNvSpPr txBox="1">
              <a:spLocks noChangeArrowheads="1"/>
            </p:cNvSpPr>
            <p:nvPr/>
          </p:nvSpPr>
          <p:spPr bwMode="auto">
            <a:xfrm>
              <a:off x="1966" y="1842"/>
              <a:ext cx="2043" cy="290"/>
            </a:xfrm>
            <a:prstGeom prst="rect">
              <a:avLst/>
            </a:prstGeom>
            <a:noFill/>
            <a:ln w="9525">
              <a:solidFill>
                <a:srgbClr val="FF3300"/>
              </a:solidFill>
              <a:miter lim="800000"/>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CC"/>
                  </a:solidFill>
                  <a:effectLst>
                    <a:outerShdw blurRad="38100" dist="38100" dir="2700000" algn="tl">
                      <a:srgbClr val="C0C0C0"/>
                    </a:outerShdw>
                  </a:effectLst>
                </a:rPr>
                <a:t>算态（目态，用户态）</a:t>
              </a:r>
            </a:p>
          </p:txBody>
        </p:sp>
        <p:sp>
          <p:nvSpPr>
            <p:cNvPr id="345098" name="Text Box 10"/>
            <p:cNvSpPr txBox="1">
              <a:spLocks noChangeArrowheads="1"/>
            </p:cNvSpPr>
            <p:nvPr/>
          </p:nvSpPr>
          <p:spPr bwMode="auto">
            <a:xfrm>
              <a:off x="1931" y="2478"/>
              <a:ext cx="2236" cy="290"/>
            </a:xfrm>
            <a:prstGeom prst="rect">
              <a:avLst/>
            </a:prstGeom>
            <a:noFill/>
            <a:ln w="9525">
              <a:solidFill>
                <a:srgbClr val="FF3300"/>
              </a:solidFill>
              <a:miter lim="800000"/>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0000CC"/>
                  </a:solidFill>
                  <a:effectLst>
                    <a:outerShdw blurRad="38100" dist="38100" dir="2700000" algn="tl">
                      <a:srgbClr val="C0C0C0"/>
                    </a:outerShdw>
                  </a:effectLst>
                </a:rPr>
                <a:t>管态（系统态，核心态）</a:t>
              </a:r>
            </a:p>
          </p:txBody>
        </p:sp>
      </p:grpSp>
      <p:grpSp>
        <p:nvGrpSpPr>
          <p:cNvPr id="345099" name="Group 11"/>
          <p:cNvGrpSpPr/>
          <p:nvPr/>
        </p:nvGrpSpPr>
        <p:grpSpPr bwMode="auto">
          <a:xfrm>
            <a:off x="2135881" y="4581527"/>
            <a:ext cx="1367700" cy="360363"/>
            <a:chOff x="793" y="3022"/>
            <a:chExt cx="771" cy="227"/>
          </a:xfrm>
        </p:grpSpPr>
        <p:sp>
          <p:nvSpPr>
            <p:cNvPr id="345100" name="Rectangle 12"/>
            <p:cNvSpPr>
              <a:spLocks noChangeArrowheads="1"/>
            </p:cNvSpPr>
            <p:nvPr/>
          </p:nvSpPr>
          <p:spPr bwMode="auto">
            <a:xfrm>
              <a:off x="793" y="3022"/>
              <a:ext cx="771" cy="45"/>
            </a:xfrm>
            <a:prstGeom prst="rect">
              <a:avLst/>
            </a:prstGeom>
            <a:solidFill>
              <a:srgbClr val="CC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01" name="Rectangle 13"/>
            <p:cNvSpPr>
              <a:spLocks noChangeArrowheads="1"/>
            </p:cNvSpPr>
            <p:nvPr/>
          </p:nvSpPr>
          <p:spPr bwMode="auto">
            <a:xfrm>
              <a:off x="793" y="3113"/>
              <a:ext cx="771" cy="45"/>
            </a:xfrm>
            <a:prstGeom prst="rect">
              <a:avLst/>
            </a:prstGeom>
            <a:solidFill>
              <a:srgbClr val="CC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02" name="Rectangle 14"/>
            <p:cNvSpPr>
              <a:spLocks noChangeArrowheads="1"/>
            </p:cNvSpPr>
            <p:nvPr/>
          </p:nvSpPr>
          <p:spPr bwMode="auto">
            <a:xfrm>
              <a:off x="793" y="3204"/>
              <a:ext cx="771" cy="45"/>
            </a:xfrm>
            <a:prstGeom prst="rect">
              <a:avLst/>
            </a:prstGeom>
            <a:solidFill>
              <a:srgbClr val="CC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5103" name="Group 15"/>
          <p:cNvGrpSpPr/>
          <p:nvPr/>
        </p:nvGrpSpPr>
        <p:grpSpPr bwMode="auto">
          <a:xfrm>
            <a:off x="3432867" y="4437065"/>
            <a:ext cx="7343653" cy="1570038"/>
            <a:chOff x="1610" y="2968"/>
            <a:chExt cx="3456" cy="989"/>
          </a:xfrm>
        </p:grpSpPr>
        <p:sp>
          <p:nvSpPr>
            <p:cNvPr id="345104" name="Text Box 16"/>
            <p:cNvSpPr txBox="1">
              <a:spLocks noChangeArrowheads="1"/>
            </p:cNvSpPr>
            <p:nvPr/>
          </p:nvSpPr>
          <p:spPr bwMode="auto">
            <a:xfrm>
              <a:off x="1914" y="2968"/>
              <a:ext cx="3152" cy="989"/>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flatTx/>
            </a:bodyPr>
            <a:lstStyle/>
            <a:p>
              <a:pPr algn="l"/>
              <a:r>
                <a:rPr lang="zh-CN" altLang="en-US" b="1" dirty="0">
                  <a:solidFill>
                    <a:srgbClr val="000000"/>
                  </a:solidFill>
                  <a:effectLst/>
                </a:rPr>
                <a:t>特权指令：一类只能在管态下运行而不能在算态下运行的特殊指令。</a:t>
              </a:r>
            </a:p>
            <a:p>
              <a:pPr algn="l"/>
              <a:r>
                <a:rPr lang="zh-CN" altLang="en-US" b="1" dirty="0">
                  <a:solidFill>
                    <a:srgbClr val="000000"/>
                  </a:solidFill>
                  <a:effectLst/>
                </a:rPr>
                <a:t>不同的操作系统特权指令会有所差异，但是一般来说主要是和硬件相关的一些指令。 </a:t>
              </a:r>
            </a:p>
          </p:txBody>
        </p:sp>
        <p:sp>
          <p:nvSpPr>
            <p:cNvPr id="345105" name="Line 17"/>
            <p:cNvSpPr>
              <a:spLocks noChangeShapeType="1"/>
            </p:cNvSpPr>
            <p:nvPr/>
          </p:nvSpPr>
          <p:spPr bwMode="auto">
            <a:xfrm>
              <a:off x="1610" y="3067"/>
              <a:ext cx="408" cy="46"/>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06" name="Line 18"/>
            <p:cNvSpPr>
              <a:spLocks noChangeShapeType="1"/>
            </p:cNvSpPr>
            <p:nvPr/>
          </p:nvSpPr>
          <p:spPr bwMode="auto">
            <a:xfrm flipV="1">
              <a:off x="1610" y="3105"/>
              <a:ext cx="408" cy="45"/>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07" name="Line 19"/>
            <p:cNvSpPr>
              <a:spLocks noChangeShapeType="1"/>
            </p:cNvSpPr>
            <p:nvPr/>
          </p:nvSpPr>
          <p:spPr bwMode="auto">
            <a:xfrm flipV="1">
              <a:off x="1610" y="3113"/>
              <a:ext cx="408" cy="106"/>
            </a:xfrm>
            <a:prstGeom prst="line">
              <a:avLst/>
            </a:prstGeom>
            <a:noFill/>
            <a:ln w="2857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 name="WordArt 32">
            <a:extLst>
              <a:ext uri="{FF2B5EF4-FFF2-40B4-BE49-F238E27FC236}">
                <a16:creationId xmlns:a16="http://schemas.microsoft.com/office/drawing/2014/main" id="{B08FC347-ED5D-4A6D-B1A7-F591D16208F8}"/>
              </a:ext>
            </a:extLst>
          </p:cNvPr>
          <p:cNvSpPr>
            <a:spLocks noChangeArrowheads="1" noChangeShapeType="1" noTextEdit="1"/>
          </p:cNvSpPr>
          <p:nvPr/>
        </p:nvSpPr>
        <p:spPr bwMode="auto">
          <a:xfrm>
            <a:off x="407368" y="116632"/>
            <a:ext cx="2735263"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2.3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用户接口</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5091">
                                            <p:txEl>
                                              <p:pRg st="0" end="0"/>
                                            </p:txEl>
                                          </p:spTgt>
                                        </p:tgtEl>
                                        <p:attrNameLst>
                                          <p:attrName>style.visibility</p:attrName>
                                        </p:attrNameLst>
                                      </p:cBhvr>
                                      <p:to>
                                        <p:strVal val="visible"/>
                                      </p:to>
                                    </p:set>
                                    <p:anim calcmode="lin" valueType="num">
                                      <p:cBhvr additive="base">
                                        <p:cTn id="7" dur="500" fill="hold"/>
                                        <p:tgtEl>
                                          <p:spTgt spid="3450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509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5091">
                                            <p:txEl>
                                              <p:pRg st="1" end="1"/>
                                            </p:txEl>
                                          </p:spTgt>
                                        </p:tgtEl>
                                        <p:attrNameLst>
                                          <p:attrName>style.visibility</p:attrName>
                                        </p:attrNameLst>
                                      </p:cBhvr>
                                      <p:to>
                                        <p:strVal val="visible"/>
                                      </p:to>
                                    </p:set>
                                    <p:anim calcmode="lin" valueType="num">
                                      <p:cBhvr additive="base">
                                        <p:cTn id="11" dur="500" fill="hold"/>
                                        <p:tgtEl>
                                          <p:spTgt spid="34509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5091">
                                            <p:txEl>
                                              <p:pRg st="1" end="1"/>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45095"/>
                                        </p:tgtEl>
                                        <p:attrNameLst>
                                          <p:attrName>style.visibility</p:attrName>
                                        </p:attrNameLst>
                                      </p:cBhvr>
                                      <p:to>
                                        <p:strVal val="visible"/>
                                      </p:to>
                                    </p:set>
                                    <p:animEffect transition="in" filter="wipe(left)">
                                      <p:cBhvr>
                                        <p:cTn id="16" dur="500"/>
                                        <p:tgtEl>
                                          <p:spTgt spid="345095"/>
                                        </p:tgtEl>
                                      </p:cBhvr>
                                    </p:animEffect>
                                  </p:childTnLst>
                                </p:cTn>
                              </p:par>
                            </p:childTnLst>
                          </p:cTn>
                        </p:par>
                        <p:par>
                          <p:cTn id="17" fill="hold">
                            <p:stCondLst>
                              <p:cond delay="1000"/>
                            </p:stCondLst>
                            <p:childTnLst>
                              <p:par>
                                <p:cTn id="18" presetID="2" presetClass="entr" presetSubtype="4" fill="hold" nodeType="afterEffect">
                                  <p:stCondLst>
                                    <p:cond delay="0"/>
                                  </p:stCondLst>
                                  <p:childTnLst>
                                    <p:set>
                                      <p:cBhvr>
                                        <p:cTn id="19" dur="1" fill="hold">
                                          <p:stCondLst>
                                            <p:cond delay="0"/>
                                          </p:stCondLst>
                                        </p:cTn>
                                        <p:tgtEl>
                                          <p:spTgt spid="345092"/>
                                        </p:tgtEl>
                                        <p:attrNameLst>
                                          <p:attrName>style.visibility</p:attrName>
                                        </p:attrNameLst>
                                      </p:cBhvr>
                                      <p:to>
                                        <p:strVal val="visible"/>
                                      </p:to>
                                    </p:set>
                                    <p:anim calcmode="lin" valueType="num">
                                      <p:cBhvr additive="base">
                                        <p:cTn id="20" dur="500" fill="hold"/>
                                        <p:tgtEl>
                                          <p:spTgt spid="345092"/>
                                        </p:tgtEl>
                                        <p:attrNameLst>
                                          <p:attrName>ppt_x</p:attrName>
                                        </p:attrNameLst>
                                      </p:cBhvr>
                                      <p:tavLst>
                                        <p:tav tm="0">
                                          <p:val>
                                            <p:strVal val="#ppt_x"/>
                                          </p:val>
                                        </p:tav>
                                        <p:tav tm="100000">
                                          <p:val>
                                            <p:strVal val="#ppt_x"/>
                                          </p:val>
                                        </p:tav>
                                      </p:tavLst>
                                    </p:anim>
                                    <p:anim calcmode="lin" valueType="num">
                                      <p:cBhvr additive="base">
                                        <p:cTn id="21" dur="500" fill="hold"/>
                                        <p:tgtEl>
                                          <p:spTgt spid="345092"/>
                                        </p:tgtEl>
                                        <p:attrNameLst>
                                          <p:attrName>ppt_y</p:attrName>
                                        </p:attrNameLst>
                                      </p:cBhvr>
                                      <p:tavLst>
                                        <p:tav tm="0">
                                          <p:val>
                                            <p:strVal val="1+#ppt_h/2"/>
                                          </p:val>
                                        </p:tav>
                                        <p:tav tm="100000">
                                          <p:val>
                                            <p:strVal val="#ppt_y"/>
                                          </p:val>
                                        </p:tav>
                                      </p:tavLst>
                                    </p:anim>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345096"/>
                                        </p:tgtEl>
                                        <p:attrNameLst>
                                          <p:attrName>style.visibility</p:attrName>
                                        </p:attrNameLst>
                                      </p:cBhvr>
                                      <p:to>
                                        <p:strVal val="visible"/>
                                      </p:to>
                                    </p:set>
                                    <p:animEffect transition="in" filter="wipe(up)">
                                      <p:cBhvr>
                                        <p:cTn id="25" dur="2000"/>
                                        <p:tgtEl>
                                          <p:spTgt spid="345096"/>
                                        </p:tgtEl>
                                      </p:cBhvr>
                                    </p:animEffect>
                                  </p:childTnLst>
                                </p:cTn>
                              </p:par>
                            </p:childTnLst>
                          </p:cTn>
                        </p:par>
                        <p:par>
                          <p:cTn id="26" fill="hold">
                            <p:stCondLst>
                              <p:cond delay="3500"/>
                            </p:stCondLst>
                            <p:childTnLst>
                              <p:par>
                                <p:cTn id="27" presetID="22" presetClass="entr" presetSubtype="8" fill="hold" nodeType="afterEffect">
                                  <p:stCondLst>
                                    <p:cond delay="0"/>
                                  </p:stCondLst>
                                  <p:childTnLst>
                                    <p:set>
                                      <p:cBhvr>
                                        <p:cTn id="28" dur="1" fill="hold">
                                          <p:stCondLst>
                                            <p:cond delay="0"/>
                                          </p:stCondLst>
                                        </p:cTn>
                                        <p:tgtEl>
                                          <p:spTgt spid="345099"/>
                                        </p:tgtEl>
                                        <p:attrNameLst>
                                          <p:attrName>style.visibility</p:attrName>
                                        </p:attrNameLst>
                                      </p:cBhvr>
                                      <p:to>
                                        <p:strVal val="visible"/>
                                      </p:to>
                                    </p:set>
                                    <p:animEffect transition="in" filter="wipe(left)">
                                      <p:cBhvr>
                                        <p:cTn id="29" dur="500"/>
                                        <p:tgtEl>
                                          <p:spTgt spid="345099"/>
                                        </p:tgtEl>
                                      </p:cBhvr>
                                    </p:animEffect>
                                  </p:childTnLst>
                                </p:cTn>
                              </p:par>
                            </p:childTnLst>
                          </p:cTn>
                        </p:par>
                        <p:par>
                          <p:cTn id="30" fill="hold">
                            <p:stCondLst>
                              <p:cond delay="4000"/>
                            </p:stCondLst>
                            <p:childTnLst>
                              <p:par>
                                <p:cTn id="31" presetID="22" presetClass="entr" presetSubtype="8" fill="hold" nodeType="afterEffect">
                                  <p:stCondLst>
                                    <p:cond delay="0"/>
                                  </p:stCondLst>
                                  <p:childTnLst>
                                    <p:set>
                                      <p:cBhvr>
                                        <p:cTn id="32" dur="1" fill="hold">
                                          <p:stCondLst>
                                            <p:cond delay="0"/>
                                          </p:stCondLst>
                                        </p:cTn>
                                        <p:tgtEl>
                                          <p:spTgt spid="345103"/>
                                        </p:tgtEl>
                                        <p:attrNameLst>
                                          <p:attrName>style.visibility</p:attrName>
                                        </p:attrNameLst>
                                      </p:cBhvr>
                                      <p:to>
                                        <p:strVal val="visible"/>
                                      </p:to>
                                    </p:set>
                                    <p:animEffect transition="in" filter="wipe(left)">
                                      <p:cBhvr>
                                        <p:cTn id="33" dur="500"/>
                                        <p:tgtEl>
                                          <p:spTgt spid="345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44" name="Rectangle 32"/>
          <p:cNvSpPr>
            <a:spLocks noChangeArrowheads="1"/>
          </p:cNvSpPr>
          <p:nvPr/>
        </p:nvSpPr>
        <p:spPr bwMode="auto">
          <a:xfrm>
            <a:off x="3881830" y="5752932"/>
            <a:ext cx="1081088" cy="360363"/>
          </a:xfrm>
          <a:prstGeom prst="rect">
            <a:avLst/>
          </a:prstGeom>
          <a:gradFill rotWithShape="0">
            <a:gsLst>
              <a:gs pos="0">
                <a:schemeClr val="accent1"/>
              </a:gs>
              <a:gs pos="100000">
                <a:schemeClr val="accent1">
                  <a:gamma/>
                  <a:shade val="46275"/>
                  <a:invGamma/>
                </a:schemeClr>
              </a:gs>
            </a:gsLst>
            <a:lin ang="5400000" scaled="1"/>
          </a:gradFill>
          <a:ln w="9525">
            <a:miter lim="800000"/>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zh-CN" altLang="en-US" sz="1600" b="1" dirty="0">
                <a:solidFill>
                  <a:srgbClr val="FF0000"/>
                </a:solidFill>
                <a:effectLst>
                  <a:outerShdw blurRad="38100" dist="38100" dir="2700000" algn="tl">
                    <a:srgbClr val="000000"/>
                  </a:outerShdw>
                </a:effectLst>
              </a:rPr>
              <a:t>系统子程序</a:t>
            </a:r>
          </a:p>
        </p:txBody>
      </p:sp>
      <p:sp>
        <p:nvSpPr>
          <p:cNvPr id="346115" name="Rectangle 3"/>
          <p:cNvSpPr>
            <a:spLocks noGrp="1" noChangeArrowheads="1"/>
          </p:cNvSpPr>
          <p:nvPr>
            <p:ph type="body" sz="half" idx="1"/>
          </p:nvPr>
        </p:nvSpPr>
        <p:spPr bwMode="auto">
          <a:xfrm>
            <a:off x="1347364" y="1495268"/>
            <a:ext cx="4208462" cy="503237"/>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1">
              <a:buClr>
                <a:srgbClr val="FF6600"/>
              </a:buClr>
              <a:buFont typeface="Wingdings" panose="05000000000000000000" pitchFamily="2" charset="2"/>
              <a:buChar char="n"/>
            </a:pPr>
            <a:r>
              <a:rPr lang="zh-CN" altLang="en-US" dirty="0">
                <a:effectLst>
                  <a:outerShdw blurRad="38100" dist="38100" dir="2700000" algn="tl">
                    <a:srgbClr val="C0C0C0"/>
                  </a:outerShdw>
                </a:effectLst>
              </a:rPr>
              <a:t>系统功能调用</a:t>
            </a:r>
          </a:p>
        </p:txBody>
      </p:sp>
      <p:sp>
        <p:nvSpPr>
          <p:cNvPr id="346117" name="Rectangle 5"/>
          <p:cNvSpPr>
            <a:spLocks noChangeArrowheads="1"/>
          </p:cNvSpPr>
          <p:nvPr/>
        </p:nvSpPr>
        <p:spPr bwMode="auto">
          <a:xfrm>
            <a:off x="2313162" y="4291980"/>
            <a:ext cx="1512887" cy="1009650"/>
          </a:xfrm>
          <a:prstGeom prst="rect">
            <a:avLst/>
          </a:prstGeom>
          <a:gradFill rotWithShape="0">
            <a:gsLst>
              <a:gs pos="0">
                <a:schemeClr val="accent2"/>
              </a:gs>
              <a:gs pos="100000">
                <a:schemeClr val="accent2">
                  <a:gamma/>
                  <a:shade val="56078"/>
                  <a:invGamma/>
                </a:schemeClr>
              </a:gs>
            </a:gsLst>
            <a:lin ang="5400000" scaled="1"/>
          </a:gradFill>
          <a:ln w="9525">
            <a:miter lim="800000"/>
          </a:ln>
          <a:effectLst/>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zh-CN" altLang="en-US" b="1">
                <a:solidFill>
                  <a:srgbClr val="FF0000"/>
                </a:solidFill>
                <a:effectLst/>
              </a:rPr>
              <a:t>系统程序</a:t>
            </a:r>
          </a:p>
          <a:p>
            <a:endParaRPr lang="en-US" altLang="zh-CN" b="1">
              <a:solidFill>
                <a:srgbClr val="FF0000"/>
              </a:solidFill>
              <a:effectLst/>
            </a:endParaRPr>
          </a:p>
        </p:txBody>
      </p:sp>
      <p:sp>
        <p:nvSpPr>
          <p:cNvPr id="346118" name="Rectangle 6"/>
          <p:cNvSpPr>
            <a:spLocks noChangeArrowheads="1"/>
          </p:cNvSpPr>
          <p:nvPr/>
        </p:nvSpPr>
        <p:spPr bwMode="auto">
          <a:xfrm>
            <a:off x="2386187" y="2348880"/>
            <a:ext cx="1512887" cy="863600"/>
          </a:xfrm>
          <a:prstGeom prst="rect">
            <a:avLst/>
          </a:prstGeom>
          <a:gradFill rotWithShape="0">
            <a:gsLst>
              <a:gs pos="0">
                <a:srgbClr val="FF9933"/>
              </a:gs>
              <a:gs pos="100000">
                <a:srgbClr val="FF9933">
                  <a:gamma/>
                  <a:shade val="56078"/>
                  <a:invGamma/>
                </a:srgbClr>
              </a:gs>
            </a:gsLst>
            <a:lin ang="5400000" scaled="1"/>
          </a:gradFill>
          <a:ln w="9525">
            <a:miter lim="800000"/>
          </a:ln>
          <a:effectLst/>
          <a:scene3d>
            <a:camera prst="legacyObliqueTopRight"/>
            <a:lightRig rig="legacyFlat3" dir="b"/>
          </a:scene3d>
          <a:sp3d extrusionH="430200" prstMaterial="legacyMatte">
            <a:bevelT w="13500" h="13500" prst="angle"/>
            <a:bevelB w="13500" h="13500" prst="angle"/>
            <a:extrusionClr>
              <a:srgbClr val="FF9933"/>
            </a:extrusionClr>
            <a:contourClr>
              <a:srgbClr val="FF9933"/>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lang="zh-CN" altLang="en-US" b="1">
                <a:solidFill>
                  <a:srgbClr val="FF0000"/>
                </a:solidFill>
                <a:effectLst/>
              </a:rPr>
              <a:t>用户程序</a:t>
            </a:r>
          </a:p>
        </p:txBody>
      </p:sp>
      <p:sp>
        <p:nvSpPr>
          <p:cNvPr id="346120" name="Text Box 8"/>
          <p:cNvSpPr txBox="1">
            <a:spLocks noChangeArrowheads="1"/>
          </p:cNvSpPr>
          <p:nvPr/>
        </p:nvSpPr>
        <p:spPr bwMode="auto">
          <a:xfrm>
            <a:off x="1593387" y="3175968"/>
            <a:ext cx="693420" cy="398780"/>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effectLst>
                  <a:outerShdw blurRad="38100" dist="38100" dir="2700000" algn="tl">
                    <a:srgbClr val="C0C0C0"/>
                  </a:outerShdw>
                </a:effectLst>
              </a:rPr>
              <a:t>算态</a:t>
            </a:r>
          </a:p>
        </p:txBody>
      </p:sp>
      <p:sp>
        <p:nvSpPr>
          <p:cNvPr id="346121" name="Text Box 9"/>
          <p:cNvSpPr txBox="1">
            <a:spLocks noChangeArrowheads="1"/>
          </p:cNvSpPr>
          <p:nvPr/>
        </p:nvSpPr>
        <p:spPr bwMode="auto">
          <a:xfrm>
            <a:off x="1593387" y="3752230"/>
            <a:ext cx="693420" cy="398780"/>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effectLst>
                  <a:outerShdw blurRad="38100" dist="38100" dir="2700000" algn="tl">
                    <a:srgbClr val="C0C0C0"/>
                  </a:outerShdw>
                </a:effectLst>
              </a:rPr>
              <a:t>管态</a:t>
            </a:r>
          </a:p>
        </p:txBody>
      </p:sp>
      <p:sp>
        <p:nvSpPr>
          <p:cNvPr id="346122" name="Rectangle 10"/>
          <p:cNvSpPr>
            <a:spLocks noChangeArrowheads="1"/>
          </p:cNvSpPr>
          <p:nvPr/>
        </p:nvSpPr>
        <p:spPr bwMode="auto">
          <a:xfrm>
            <a:off x="2529060" y="4868245"/>
            <a:ext cx="1223962" cy="71437"/>
          </a:xfrm>
          <a:prstGeom prst="rect">
            <a:avLst/>
          </a:prstGeom>
          <a:solidFill>
            <a:srgbClr val="CC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6123" name="Rectangle 11"/>
          <p:cNvSpPr>
            <a:spLocks noChangeArrowheads="1"/>
          </p:cNvSpPr>
          <p:nvPr/>
        </p:nvSpPr>
        <p:spPr bwMode="auto">
          <a:xfrm>
            <a:off x="2530649" y="5011120"/>
            <a:ext cx="1223963" cy="71437"/>
          </a:xfrm>
          <a:prstGeom prst="rect">
            <a:avLst/>
          </a:prstGeom>
          <a:solidFill>
            <a:srgbClr val="CC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6124" name="Rectangle 12"/>
          <p:cNvSpPr>
            <a:spLocks noChangeArrowheads="1"/>
          </p:cNvSpPr>
          <p:nvPr/>
        </p:nvSpPr>
        <p:spPr bwMode="auto">
          <a:xfrm>
            <a:off x="2530649" y="5155580"/>
            <a:ext cx="1223963" cy="71438"/>
          </a:xfrm>
          <a:prstGeom prst="rect">
            <a:avLst/>
          </a:prstGeom>
          <a:solidFill>
            <a:srgbClr val="CC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6127" name="Freeform 15"/>
          <p:cNvSpPr/>
          <p:nvPr/>
        </p:nvSpPr>
        <p:spPr bwMode="auto">
          <a:xfrm>
            <a:off x="4001957" y="5649744"/>
            <a:ext cx="928687" cy="60325"/>
          </a:xfrm>
          <a:custGeom>
            <a:avLst/>
            <a:gdLst>
              <a:gd name="T0" fmla="*/ 0 w 590"/>
              <a:gd name="T1" fmla="*/ 0 h 1587"/>
              <a:gd name="T2" fmla="*/ 454 w 590"/>
              <a:gd name="T3" fmla="*/ 680 h 1587"/>
              <a:gd name="T4" fmla="*/ 590 w 590"/>
              <a:gd name="T5" fmla="*/ 1587 h 1587"/>
            </a:gdLst>
            <a:ahLst/>
            <a:cxnLst>
              <a:cxn ang="0">
                <a:pos x="T0" y="T1"/>
              </a:cxn>
              <a:cxn ang="0">
                <a:pos x="T2" y="T3"/>
              </a:cxn>
              <a:cxn ang="0">
                <a:pos x="T4" y="T5"/>
              </a:cxn>
            </a:cxnLst>
            <a:rect l="0" t="0" r="r" b="b"/>
            <a:pathLst>
              <a:path w="590" h="1587">
                <a:moveTo>
                  <a:pt x="0" y="0"/>
                </a:moveTo>
                <a:cubicBezTo>
                  <a:pt x="178" y="208"/>
                  <a:pt x="356" y="416"/>
                  <a:pt x="454" y="680"/>
                </a:cubicBezTo>
                <a:cubicBezTo>
                  <a:pt x="552" y="944"/>
                  <a:pt x="571" y="1265"/>
                  <a:pt x="590" y="1587"/>
                </a:cubicBezTo>
              </a:path>
            </a:pathLst>
          </a:custGeom>
          <a:noFill/>
          <a:ln w="38100">
            <a:solidFill>
              <a:srgbClr val="0000CC"/>
            </a:solidFill>
            <a:prstDash val="dash"/>
            <a:round/>
            <a:tailEnd type="triangle" w="med" len="med"/>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6132" name="Line 20"/>
          <p:cNvSpPr>
            <a:spLocks noChangeShapeType="1"/>
          </p:cNvSpPr>
          <p:nvPr/>
        </p:nvSpPr>
        <p:spPr bwMode="auto">
          <a:xfrm>
            <a:off x="3794736" y="5211257"/>
            <a:ext cx="649287" cy="431800"/>
          </a:xfrm>
          <a:prstGeom prst="line">
            <a:avLst/>
          </a:prstGeom>
          <a:noFill/>
          <a:ln w="57150">
            <a:solidFill>
              <a:srgbClr val="00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6133" name="Line 21"/>
          <p:cNvSpPr>
            <a:spLocks noChangeShapeType="1"/>
          </p:cNvSpPr>
          <p:nvPr/>
        </p:nvSpPr>
        <p:spPr bwMode="auto">
          <a:xfrm>
            <a:off x="3105322" y="3283918"/>
            <a:ext cx="0" cy="792162"/>
          </a:xfrm>
          <a:prstGeom prst="line">
            <a:avLst/>
          </a:prstGeom>
          <a:noFill/>
          <a:ln w="57150">
            <a:solidFill>
              <a:srgbClr val="00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6134" name="Text Box 22"/>
          <p:cNvSpPr txBox="1">
            <a:spLocks noChangeArrowheads="1"/>
          </p:cNvSpPr>
          <p:nvPr/>
        </p:nvSpPr>
        <p:spPr bwMode="auto">
          <a:xfrm>
            <a:off x="5246402" y="1453205"/>
            <a:ext cx="5442239" cy="2238241"/>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pPr>
            <a:r>
              <a:rPr lang="zh-CN" altLang="en-US" b="1" dirty="0">
                <a:solidFill>
                  <a:srgbClr val="0000CC"/>
                </a:solidFill>
                <a:effectLst/>
              </a:rPr>
              <a:t>问题？</a:t>
            </a:r>
          </a:p>
          <a:p>
            <a:pPr lvl="1">
              <a:lnSpc>
                <a:spcPct val="150000"/>
              </a:lnSpc>
              <a:buFontTx/>
              <a:buAutoNum type="circleNumDbPlain"/>
            </a:pPr>
            <a:r>
              <a:rPr lang="zh-CN" altLang="en-US" b="1" dirty="0">
                <a:solidFill>
                  <a:srgbClr val="0000CC"/>
                </a:solidFill>
                <a:effectLst/>
              </a:rPr>
              <a:t>用户程序如何由算态进入管态？</a:t>
            </a:r>
          </a:p>
          <a:p>
            <a:pPr lvl="1">
              <a:lnSpc>
                <a:spcPct val="150000"/>
              </a:lnSpc>
              <a:buFontTx/>
              <a:buAutoNum type="circleNumDbPlain"/>
            </a:pPr>
            <a:r>
              <a:rPr lang="zh-CN" altLang="en-US" b="1" dirty="0">
                <a:solidFill>
                  <a:srgbClr val="0000CC"/>
                </a:solidFill>
                <a:effectLst/>
              </a:rPr>
              <a:t>在管态下完成工作后如何返回算法继续执行其它任务？</a:t>
            </a:r>
          </a:p>
        </p:txBody>
      </p:sp>
      <p:sp>
        <p:nvSpPr>
          <p:cNvPr id="346135" name="AutoShape 23"/>
          <p:cNvSpPr>
            <a:spLocks noChangeArrowheads="1"/>
          </p:cNvSpPr>
          <p:nvPr/>
        </p:nvSpPr>
        <p:spPr bwMode="auto">
          <a:xfrm rot="16384016">
            <a:off x="3606974" y="3282331"/>
            <a:ext cx="935037" cy="792162"/>
          </a:xfrm>
          <a:prstGeom prst="curvedUpArrow">
            <a:avLst>
              <a:gd name="adj1" fmla="val 29695"/>
              <a:gd name="adj2" fmla="val 29695"/>
              <a:gd name="adj3" fmla="val 43157"/>
            </a:avLst>
          </a:prstGeom>
          <a:solidFill>
            <a:srgbClr val="FFFF00"/>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6136" name="Group 24"/>
          <p:cNvGrpSpPr/>
          <p:nvPr/>
        </p:nvGrpSpPr>
        <p:grpSpPr bwMode="auto">
          <a:xfrm>
            <a:off x="5481812" y="3788742"/>
            <a:ext cx="5442239" cy="2217737"/>
            <a:chOff x="2835" y="2069"/>
            <a:chExt cx="2925" cy="1397"/>
          </a:xfrm>
        </p:grpSpPr>
        <p:sp>
          <p:nvSpPr>
            <p:cNvPr id="346137" name="Text Box 25"/>
            <p:cNvSpPr txBox="1">
              <a:spLocks noChangeArrowheads="1"/>
            </p:cNvSpPr>
            <p:nvPr/>
          </p:nvSpPr>
          <p:spPr bwMode="auto">
            <a:xfrm>
              <a:off x="2835" y="2478"/>
              <a:ext cx="2925" cy="988"/>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dirty="0">
                  <a:solidFill>
                    <a:srgbClr val="6600CC"/>
                  </a:solidFill>
                  <a:effectLst>
                    <a:outerShdw blurRad="38100" dist="38100" dir="2700000" algn="tl">
                      <a:srgbClr val="C0C0C0"/>
                    </a:outerShdw>
                  </a:effectLst>
                </a:rPr>
                <a:t>访管指令：</a:t>
              </a:r>
              <a:r>
                <a:rPr lang="zh-CN" altLang="en-US" b="1" dirty="0">
                  <a:solidFill>
                    <a:srgbClr val="000000"/>
                  </a:solidFill>
                  <a:effectLst>
                    <a:outerShdw blurRad="38100" dist="38100" dir="2700000" algn="tl">
                      <a:srgbClr val="C0C0C0"/>
                    </a:outerShdw>
                  </a:effectLst>
                </a:rPr>
                <a:t>本身是一条特殊的指令，但不是特权指令。</a:t>
              </a:r>
            </a:p>
            <a:p>
              <a:pPr algn="l"/>
              <a:r>
                <a:rPr lang="zh-CN" altLang="en-US" b="1" dirty="0">
                  <a:solidFill>
                    <a:srgbClr val="6600CC"/>
                  </a:solidFill>
                  <a:effectLst>
                    <a:outerShdw blurRad="38100" dist="38100" dir="2700000" algn="tl">
                      <a:srgbClr val="C0C0C0"/>
                    </a:outerShdw>
                  </a:effectLst>
                </a:rPr>
                <a:t>基本功能：</a:t>
              </a:r>
              <a:r>
                <a:rPr lang="zh-CN" altLang="en-US" b="1" dirty="0">
                  <a:solidFill>
                    <a:srgbClr val="000000"/>
                  </a:solidFill>
                  <a:effectLst>
                    <a:outerShdw blurRad="38100" dist="38100" dir="2700000" algn="tl">
                      <a:srgbClr val="C0C0C0"/>
                    </a:outerShdw>
                  </a:effectLst>
                </a:rPr>
                <a:t>“自愿进管”，能引起访管中断。</a:t>
              </a:r>
            </a:p>
          </p:txBody>
        </p:sp>
        <p:sp>
          <p:nvSpPr>
            <p:cNvPr id="346138" name="AutoShape 26"/>
            <p:cNvSpPr>
              <a:spLocks noChangeArrowheads="1"/>
            </p:cNvSpPr>
            <p:nvPr/>
          </p:nvSpPr>
          <p:spPr bwMode="auto">
            <a:xfrm>
              <a:off x="4150" y="2069"/>
              <a:ext cx="272" cy="363"/>
            </a:xfrm>
            <a:prstGeom prst="downArrow">
              <a:avLst>
                <a:gd name="adj1" fmla="val 50000"/>
                <a:gd name="adj2" fmla="val 33364"/>
              </a:avLst>
            </a:prstGeom>
            <a:solidFill>
              <a:srgbClr val="0404BC"/>
            </a:solidFill>
            <a:ln>
              <a:noFill/>
            </a:ln>
            <a:effectLst/>
            <a:extLst>
              <a:ext uri="{91240B29-F687-4F45-9708-019B960494DF}">
                <a14:hiddenLine xmlns:a14="http://schemas.microsoft.com/office/drawing/2010/main" w="9525">
                  <a:solidFill>
                    <a:srgbClr val="66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FFFFFF"/>
                </a:solidFill>
                <a:effectLst>
                  <a:outerShdw blurRad="38100" dist="38100" dir="2700000" algn="tl">
                    <a:srgbClr val="000000"/>
                  </a:outerShdw>
                </a:effectLst>
              </a:endParaRPr>
            </a:p>
          </p:txBody>
        </p:sp>
      </p:grpSp>
      <p:sp>
        <p:nvSpPr>
          <p:cNvPr id="346141" name="Rectangle 29"/>
          <p:cNvSpPr>
            <a:spLocks noChangeArrowheads="1"/>
          </p:cNvSpPr>
          <p:nvPr/>
        </p:nvSpPr>
        <p:spPr bwMode="auto">
          <a:xfrm>
            <a:off x="994599" y="1007920"/>
            <a:ext cx="3216275" cy="521970"/>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r>
              <a:rPr kumimoji="0" lang="en-US" altLang="zh-CN" sz="2800" b="1" dirty="0">
                <a:solidFill>
                  <a:srgbClr val="800000"/>
                </a:solidFill>
                <a:effectLst>
                  <a:outerShdw blurRad="38100" dist="38100" dir="2700000" algn="tl">
                    <a:srgbClr val="C0C0C0"/>
                  </a:outerShdw>
                </a:effectLst>
              </a:rPr>
              <a:t>1</a:t>
            </a:r>
            <a:r>
              <a:rPr kumimoji="0" lang="zh-CN" altLang="en-US" sz="2800" b="1" dirty="0">
                <a:solidFill>
                  <a:srgbClr val="800000"/>
                </a:solidFill>
                <a:effectLst>
                  <a:outerShdw blurRad="38100" dist="38100" dir="2700000" algn="tl">
                    <a:srgbClr val="C0C0C0"/>
                  </a:outerShdw>
                </a:effectLst>
              </a:rPr>
              <a:t>、系统调用原理</a:t>
            </a:r>
          </a:p>
        </p:txBody>
      </p:sp>
      <p:sp>
        <p:nvSpPr>
          <p:cNvPr id="346142" name="Line 30"/>
          <p:cNvSpPr>
            <a:spLocks noChangeShapeType="1"/>
          </p:cNvSpPr>
          <p:nvPr/>
        </p:nvSpPr>
        <p:spPr bwMode="auto">
          <a:xfrm>
            <a:off x="1594022" y="3679205"/>
            <a:ext cx="3024188" cy="0"/>
          </a:xfrm>
          <a:prstGeom prst="line">
            <a:avLst/>
          </a:prstGeom>
          <a:noFill/>
          <a:ln w="38100">
            <a:solidFill>
              <a:srgbClr val="66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6128" name="Group 16"/>
          <p:cNvGrpSpPr/>
          <p:nvPr/>
        </p:nvGrpSpPr>
        <p:grpSpPr bwMode="auto">
          <a:xfrm>
            <a:off x="4473747" y="3715718"/>
            <a:ext cx="649288" cy="647700"/>
            <a:chOff x="2018" y="2750"/>
            <a:chExt cx="409" cy="408"/>
          </a:xfrm>
        </p:grpSpPr>
        <p:sp>
          <p:nvSpPr>
            <p:cNvPr id="346129" name="Line 17"/>
            <p:cNvSpPr>
              <a:spLocks noChangeShapeType="1"/>
            </p:cNvSpPr>
            <p:nvPr/>
          </p:nvSpPr>
          <p:spPr bwMode="auto">
            <a:xfrm>
              <a:off x="2018" y="2840"/>
              <a:ext cx="409" cy="272"/>
            </a:xfrm>
            <a:prstGeom prst="line">
              <a:avLst/>
            </a:prstGeom>
            <a:noFill/>
            <a:ln w="571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6130" name="Line 18"/>
            <p:cNvSpPr>
              <a:spLocks noChangeShapeType="1"/>
            </p:cNvSpPr>
            <p:nvPr/>
          </p:nvSpPr>
          <p:spPr bwMode="auto">
            <a:xfrm flipH="1">
              <a:off x="2109" y="2750"/>
              <a:ext cx="227" cy="408"/>
            </a:xfrm>
            <a:prstGeom prst="line">
              <a:avLst/>
            </a:prstGeom>
            <a:noFill/>
            <a:ln w="571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 name="WordArt 32">
            <a:extLst>
              <a:ext uri="{FF2B5EF4-FFF2-40B4-BE49-F238E27FC236}">
                <a16:creationId xmlns:a16="http://schemas.microsoft.com/office/drawing/2014/main" id="{D6F4CEC8-71E9-47F7-BE57-9A96253F995B}"/>
              </a:ext>
            </a:extLst>
          </p:cNvPr>
          <p:cNvSpPr>
            <a:spLocks noChangeArrowheads="1" noChangeShapeType="1" noTextEdit="1"/>
          </p:cNvSpPr>
          <p:nvPr/>
        </p:nvSpPr>
        <p:spPr bwMode="auto">
          <a:xfrm>
            <a:off x="407368" y="116632"/>
            <a:ext cx="2735263"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2.3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用户接口</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6141"/>
                                        </p:tgtEl>
                                        <p:attrNameLst>
                                          <p:attrName>style.visibility</p:attrName>
                                        </p:attrNameLst>
                                      </p:cBhvr>
                                      <p:to>
                                        <p:strVal val="visible"/>
                                      </p:to>
                                    </p:set>
                                    <p:anim calcmode="lin" valueType="num">
                                      <p:cBhvr additive="base">
                                        <p:cTn id="7" dur="500" fill="hold"/>
                                        <p:tgtEl>
                                          <p:spTgt spid="346141"/>
                                        </p:tgtEl>
                                        <p:attrNameLst>
                                          <p:attrName>ppt_x</p:attrName>
                                        </p:attrNameLst>
                                      </p:cBhvr>
                                      <p:tavLst>
                                        <p:tav tm="0">
                                          <p:val>
                                            <p:strVal val="#ppt_x"/>
                                          </p:val>
                                        </p:tav>
                                        <p:tav tm="100000">
                                          <p:val>
                                            <p:strVal val="#ppt_x"/>
                                          </p:val>
                                        </p:tav>
                                      </p:tavLst>
                                    </p:anim>
                                    <p:anim calcmode="lin" valueType="num">
                                      <p:cBhvr additive="base">
                                        <p:cTn id="8" dur="500" fill="hold"/>
                                        <p:tgtEl>
                                          <p:spTgt spid="34614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46115">
                                            <p:bg/>
                                          </p:spTgt>
                                        </p:tgtEl>
                                        <p:attrNameLst>
                                          <p:attrName>style.visibility</p:attrName>
                                        </p:attrNameLst>
                                      </p:cBhvr>
                                      <p:to>
                                        <p:strVal val="visible"/>
                                      </p:to>
                                    </p:set>
                                    <p:anim calcmode="lin" valueType="num">
                                      <p:cBhvr additive="base">
                                        <p:cTn id="12" dur="500" fill="hold"/>
                                        <p:tgtEl>
                                          <p:spTgt spid="346115">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346115">
                                            <p:bg/>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46115">
                                            <p:txEl>
                                              <p:pRg st="0" end="0"/>
                                            </p:txEl>
                                          </p:spTgt>
                                        </p:tgtEl>
                                        <p:attrNameLst>
                                          <p:attrName>style.visibility</p:attrName>
                                        </p:attrNameLst>
                                      </p:cBhvr>
                                      <p:to>
                                        <p:strVal val="visible"/>
                                      </p:to>
                                    </p:set>
                                    <p:anim calcmode="lin" valueType="num">
                                      <p:cBhvr additive="base">
                                        <p:cTn id="16" dur="500" fill="hold"/>
                                        <p:tgtEl>
                                          <p:spTgt spid="346115">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46115">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346118"/>
                                        </p:tgtEl>
                                        <p:attrNameLst>
                                          <p:attrName>style.visibility</p:attrName>
                                        </p:attrNameLst>
                                      </p:cBhvr>
                                      <p:to>
                                        <p:strVal val="visible"/>
                                      </p:to>
                                    </p:set>
                                    <p:anim calcmode="lin" valueType="num">
                                      <p:cBhvr additive="base">
                                        <p:cTn id="21" dur="500" fill="hold"/>
                                        <p:tgtEl>
                                          <p:spTgt spid="346118"/>
                                        </p:tgtEl>
                                        <p:attrNameLst>
                                          <p:attrName>ppt_x</p:attrName>
                                        </p:attrNameLst>
                                      </p:cBhvr>
                                      <p:tavLst>
                                        <p:tav tm="0">
                                          <p:val>
                                            <p:strVal val="#ppt_x"/>
                                          </p:val>
                                        </p:tav>
                                        <p:tav tm="100000">
                                          <p:val>
                                            <p:strVal val="#ppt_x"/>
                                          </p:val>
                                        </p:tav>
                                      </p:tavLst>
                                    </p:anim>
                                    <p:anim calcmode="lin" valueType="num">
                                      <p:cBhvr additive="base">
                                        <p:cTn id="22" dur="500" fill="hold"/>
                                        <p:tgtEl>
                                          <p:spTgt spid="346118"/>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346117"/>
                                        </p:tgtEl>
                                        <p:attrNameLst>
                                          <p:attrName>style.visibility</p:attrName>
                                        </p:attrNameLst>
                                      </p:cBhvr>
                                      <p:to>
                                        <p:strVal val="visible"/>
                                      </p:to>
                                    </p:set>
                                    <p:anim calcmode="lin" valueType="num">
                                      <p:cBhvr additive="base">
                                        <p:cTn id="26" dur="500" fill="hold"/>
                                        <p:tgtEl>
                                          <p:spTgt spid="346117"/>
                                        </p:tgtEl>
                                        <p:attrNameLst>
                                          <p:attrName>ppt_x</p:attrName>
                                        </p:attrNameLst>
                                      </p:cBhvr>
                                      <p:tavLst>
                                        <p:tav tm="0">
                                          <p:val>
                                            <p:strVal val="#ppt_x"/>
                                          </p:val>
                                        </p:tav>
                                        <p:tav tm="100000">
                                          <p:val>
                                            <p:strVal val="#ppt_x"/>
                                          </p:val>
                                        </p:tav>
                                      </p:tavLst>
                                    </p:anim>
                                    <p:anim calcmode="lin" valueType="num">
                                      <p:cBhvr additive="base">
                                        <p:cTn id="27" dur="500" fill="hold"/>
                                        <p:tgtEl>
                                          <p:spTgt spid="346117"/>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nodeType="afterEffect">
                                  <p:stCondLst>
                                    <p:cond delay="0"/>
                                  </p:stCondLst>
                                  <p:childTnLst>
                                    <p:set>
                                      <p:cBhvr>
                                        <p:cTn id="30" dur="1" fill="hold">
                                          <p:stCondLst>
                                            <p:cond delay="0"/>
                                          </p:stCondLst>
                                        </p:cTn>
                                        <p:tgtEl>
                                          <p:spTgt spid="346122"/>
                                        </p:tgtEl>
                                        <p:attrNameLst>
                                          <p:attrName>style.visibility</p:attrName>
                                        </p:attrNameLst>
                                      </p:cBhvr>
                                      <p:to>
                                        <p:strVal val="visible"/>
                                      </p:to>
                                    </p:set>
                                    <p:anim calcmode="lin" valueType="num">
                                      <p:cBhvr additive="base">
                                        <p:cTn id="31" dur="500" fill="hold"/>
                                        <p:tgtEl>
                                          <p:spTgt spid="346122"/>
                                        </p:tgtEl>
                                        <p:attrNameLst>
                                          <p:attrName>ppt_x</p:attrName>
                                        </p:attrNameLst>
                                      </p:cBhvr>
                                      <p:tavLst>
                                        <p:tav tm="0">
                                          <p:val>
                                            <p:strVal val="#ppt_x"/>
                                          </p:val>
                                        </p:tav>
                                        <p:tav tm="100000">
                                          <p:val>
                                            <p:strVal val="#ppt_x"/>
                                          </p:val>
                                        </p:tav>
                                      </p:tavLst>
                                    </p:anim>
                                    <p:anim calcmode="lin" valueType="num">
                                      <p:cBhvr additive="base">
                                        <p:cTn id="32" dur="500" fill="hold"/>
                                        <p:tgtEl>
                                          <p:spTgt spid="346122"/>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nodeType="afterEffect">
                                  <p:stCondLst>
                                    <p:cond delay="0"/>
                                  </p:stCondLst>
                                  <p:childTnLst>
                                    <p:set>
                                      <p:cBhvr>
                                        <p:cTn id="35" dur="1" fill="hold">
                                          <p:stCondLst>
                                            <p:cond delay="0"/>
                                          </p:stCondLst>
                                        </p:cTn>
                                        <p:tgtEl>
                                          <p:spTgt spid="346123"/>
                                        </p:tgtEl>
                                        <p:attrNameLst>
                                          <p:attrName>style.visibility</p:attrName>
                                        </p:attrNameLst>
                                      </p:cBhvr>
                                      <p:to>
                                        <p:strVal val="visible"/>
                                      </p:to>
                                    </p:set>
                                    <p:anim calcmode="lin" valueType="num">
                                      <p:cBhvr additive="base">
                                        <p:cTn id="36" dur="500" fill="hold"/>
                                        <p:tgtEl>
                                          <p:spTgt spid="346123"/>
                                        </p:tgtEl>
                                        <p:attrNameLst>
                                          <p:attrName>ppt_x</p:attrName>
                                        </p:attrNameLst>
                                      </p:cBhvr>
                                      <p:tavLst>
                                        <p:tav tm="0">
                                          <p:val>
                                            <p:strVal val="#ppt_x"/>
                                          </p:val>
                                        </p:tav>
                                        <p:tav tm="100000">
                                          <p:val>
                                            <p:strVal val="#ppt_x"/>
                                          </p:val>
                                        </p:tav>
                                      </p:tavLst>
                                    </p:anim>
                                    <p:anim calcmode="lin" valueType="num">
                                      <p:cBhvr additive="base">
                                        <p:cTn id="37" dur="500" fill="hold"/>
                                        <p:tgtEl>
                                          <p:spTgt spid="346123"/>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 presetClass="entr" presetSubtype="4" fill="hold" nodeType="afterEffect">
                                  <p:stCondLst>
                                    <p:cond delay="0"/>
                                  </p:stCondLst>
                                  <p:childTnLst>
                                    <p:set>
                                      <p:cBhvr>
                                        <p:cTn id="40" dur="1" fill="hold">
                                          <p:stCondLst>
                                            <p:cond delay="0"/>
                                          </p:stCondLst>
                                        </p:cTn>
                                        <p:tgtEl>
                                          <p:spTgt spid="346124"/>
                                        </p:tgtEl>
                                        <p:attrNameLst>
                                          <p:attrName>style.visibility</p:attrName>
                                        </p:attrNameLst>
                                      </p:cBhvr>
                                      <p:to>
                                        <p:strVal val="visible"/>
                                      </p:to>
                                    </p:set>
                                    <p:anim calcmode="lin" valueType="num">
                                      <p:cBhvr additive="base">
                                        <p:cTn id="41" dur="500" fill="hold"/>
                                        <p:tgtEl>
                                          <p:spTgt spid="346124"/>
                                        </p:tgtEl>
                                        <p:attrNameLst>
                                          <p:attrName>ppt_x</p:attrName>
                                        </p:attrNameLst>
                                      </p:cBhvr>
                                      <p:tavLst>
                                        <p:tav tm="0">
                                          <p:val>
                                            <p:strVal val="#ppt_x"/>
                                          </p:val>
                                        </p:tav>
                                        <p:tav tm="100000">
                                          <p:val>
                                            <p:strVal val="#ppt_x"/>
                                          </p:val>
                                        </p:tav>
                                      </p:tavLst>
                                    </p:anim>
                                    <p:anim calcmode="lin" valueType="num">
                                      <p:cBhvr additive="base">
                                        <p:cTn id="42" dur="500" fill="hold"/>
                                        <p:tgtEl>
                                          <p:spTgt spid="346124"/>
                                        </p:tgtEl>
                                        <p:attrNameLst>
                                          <p:attrName>ppt_y</p:attrName>
                                        </p:attrNameLst>
                                      </p:cBhvr>
                                      <p:tavLst>
                                        <p:tav tm="0">
                                          <p:val>
                                            <p:strVal val="1+#ppt_h/2"/>
                                          </p:val>
                                        </p:tav>
                                        <p:tav tm="100000">
                                          <p:val>
                                            <p:strVal val="#ppt_y"/>
                                          </p:val>
                                        </p:tav>
                                      </p:tavLst>
                                    </p:anim>
                                  </p:childTnLst>
                                </p:cTn>
                              </p:par>
                            </p:childTnLst>
                          </p:cTn>
                        </p:par>
                        <p:par>
                          <p:cTn id="43" fill="hold">
                            <p:stCondLst>
                              <p:cond delay="3500"/>
                            </p:stCondLst>
                            <p:childTnLst>
                              <p:par>
                                <p:cTn id="44" presetID="2" presetClass="entr" presetSubtype="4" fill="hold" grpId="0" nodeType="afterEffect">
                                  <p:stCondLst>
                                    <p:cond delay="0"/>
                                  </p:stCondLst>
                                  <p:childTnLst>
                                    <p:set>
                                      <p:cBhvr>
                                        <p:cTn id="45" dur="1" fill="hold">
                                          <p:stCondLst>
                                            <p:cond delay="0"/>
                                          </p:stCondLst>
                                        </p:cTn>
                                        <p:tgtEl>
                                          <p:spTgt spid="346120"/>
                                        </p:tgtEl>
                                        <p:attrNameLst>
                                          <p:attrName>style.visibility</p:attrName>
                                        </p:attrNameLst>
                                      </p:cBhvr>
                                      <p:to>
                                        <p:strVal val="visible"/>
                                      </p:to>
                                    </p:set>
                                    <p:anim calcmode="lin" valueType="num">
                                      <p:cBhvr additive="base">
                                        <p:cTn id="46" dur="500" fill="hold"/>
                                        <p:tgtEl>
                                          <p:spTgt spid="346120"/>
                                        </p:tgtEl>
                                        <p:attrNameLst>
                                          <p:attrName>ppt_x</p:attrName>
                                        </p:attrNameLst>
                                      </p:cBhvr>
                                      <p:tavLst>
                                        <p:tav tm="0">
                                          <p:val>
                                            <p:strVal val="#ppt_x"/>
                                          </p:val>
                                        </p:tav>
                                        <p:tav tm="100000">
                                          <p:val>
                                            <p:strVal val="#ppt_x"/>
                                          </p:val>
                                        </p:tav>
                                      </p:tavLst>
                                    </p:anim>
                                    <p:anim calcmode="lin" valueType="num">
                                      <p:cBhvr additive="base">
                                        <p:cTn id="47" dur="500" fill="hold"/>
                                        <p:tgtEl>
                                          <p:spTgt spid="346120"/>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fill="hold" nodeType="afterEffect">
                                  <p:stCondLst>
                                    <p:cond delay="0"/>
                                  </p:stCondLst>
                                  <p:childTnLst>
                                    <p:set>
                                      <p:cBhvr>
                                        <p:cTn id="50" dur="1" fill="hold">
                                          <p:stCondLst>
                                            <p:cond delay="0"/>
                                          </p:stCondLst>
                                        </p:cTn>
                                        <p:tgtEl>
                                          <p:spTgt spid="346142"/>
                                        </p:tgtEl>
                                        <p:attrNameLst>
                                          <p:attrName>style.visibility</p:attrName>
                                        </p:attrNameLst>
                                      </p:cBhvr>
                                      <p:to>
                                        <p:strVal val="visible"/>
                                      </p:to>
                                    </p:set>
                                    <p:anim calcmode="lin" valueType="num">
                                      <p:cBhvr additive="base">
                                        <p:cTn id="51" dur="500" fill="hold"/>
                                        <p:tgtEl>
                                          <p:spTgt spid="346142"/>
                                        </p:tgtEl>
                                        <p:attrNameLst>
                                          <p:attrName>ppt_x</p:attrName>
                                        </p:attrNameLst>
                                      </p:cBhvr>
                                      <p:tavLst>
                                        <p:tav tm="0">
                                          <p:val>
                                            <p:strVal val="#ppt_x"/>
                                          </p:val>
                                        </p:tav>
                                        <p:tav tm="100000">
                                          <p:val>
                                            <p:strVal val="#ppt_x"/>
                                          </p:val>
                                        </p:tav>
                                      </p:tavLst>
                                    </p:anim>
                                    <p:anim calcmode="lin" valueType="num">
                                      <p:cBhvr additive="base">
                                        <p:cTn id="52" dur="500" fill="hold"/>
                                        <p:tgtEl>
                                          <p:spTgt spid="346142"/>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fill="hold" grpId="0" nodeType="afterEffect">
                                  <p:stCondLst>
                                    <p:cond delay="0"/>
                                  </p:stCondLst>
                                  <p:childTnLst>
                                    <p:set>
                                      <p:cBhvr>
                                        <p:cTn id="55" dur="1" fill="hold">
                                          <p:stCondLst>
                                            <p:cond delay="0"/>
                                          </p:stCondLst>
                                        </p:cTn>
                                        <p:tgtEl>
                                          <p:spTgt spid="346121"/>
                                        </p:tgtEl>
                                        <p:attrNameLst>
                                          <p:attrName>style.visibility</p:attrName>
                                        </p:attrNameLst>
                                      </p:cBhvr>
                                      <p:to>
                                        <p:strVal val="visible"/>
                                      </p:to>
                                    </p:set>
                                    <p:anim calcmode="lin" valueType="num">
                                      <p:cBhvr additive="base">
                                        <p:cTn id="56" dur="500" fill="hold"/>
                                        <p:tgtEl>
                                          <p:spTgt spid="346121"/>
                                        </p:tgtEl>
                                        <p:attrNameLst>
                                          <p:attrName>ppt_x</p:attrName>
                                        </p:attrNameLst>
                                      </p:cBhvr>
                                      <p:tavLst>
                                        <p:tav tm="0">
                                          <p:val>
                                            <p:strVal val="#ppt_x"/>
                                          </p:val>
                                        </p:tav>
                                        <p:tav tm="100000">
                                          <p:val>
                                            <p:strVal val="#ppt_x"/>
                                          </p:val>
                                        </p:tav>
                                      </p:tavLst>
                                    </p:anim>
                                    <p:anim calcmode="lin" valueType="num">
                                      <p:cBhvr additive="base">
                                        <p:cTn id="57" dur="500" fill="hold"/>
                                        <p:tgtEl>
                                          <p:spTgt spid="346121"/>
                                        </p:tgtEl>
                                        <p:attrNameLst>
                                          <p:attrName>ppt_y</p:attrName>
                                        </p:attrNameLst>
                                      </p:cBhvr>
                                      <p:tavLst>
                                        <p:tav tm="0">
                                          <p:val>
                                            <p:strVal val="1+#ppt_h/2"/>
                                          </p:val>
                                        </p:tav>
                                        <p:tav tm="100000">
                                          <p:val>
                                            <p:strVal val="#ppt_y"/>
                                          </p:val>
                                        </p:tav>
                                      </p:tavLst>
                                    </p:anim>
                                  </p:childTnLst>
                                </p:cTn>
                              </p:par>
                            </p:childTnLst>
                          </p:cTn>
                        </p:par>
                        <p:par>
                          <p:cTn id="58" fill="hold">
                            <p:stCondLst>
                              <p:cond delay="5000"/>
                            </p:stCondLst>
                            <p:childTnLst>
                              <p:par>
                                <p:cTn id="59" presetID="2" presetClass="entr" presetSubtype="4" fill="hold" nodeType="afterEffect">
                                  <p:stCondLst>
                                    <p:cond delay="0"/>
                                  </p:stCondLst>
                                  <p:childTnLst>
                                    <p:set>
                                      <p:cBhvr>
                                        <p:cTn id="60" dur="1" fill="hold">
                                          <p:stCondLst>
                                            <p:cond delay="0"/>
                                          </p:stCondLst>
                                        </p:cTn>
                                        <p:tgtEl>
                                          <p:spTgt spid="346133"/>
                                        </p:tgtEl>
                                        <p:attrNameLst>
                                          <p:attrName>style.visibility</p:attrName>
                                        </p:attrNameLst>
                                      </p:cBhvr>
                                      <p:to>
                                        <p:strVal val="visible"/>
                                      </p:to>
                                    </p:set>
                                    <p:anim calcmode="lin" valueType="num">
                                      <p:cBhvr additive="base">
                                        <p:cTn id="61" dur="500" fill="hold"/>
                                        <p:tgtEl>
                                          <p:spTgt spid="346133"/>
                                        </p:tgtEl>
                                        <p:attrNameLst>
                                          <p:attrName>ppt_x</p:attrName>
                                        </p:attrNameLst>
                                      </p:cBhvr>
                                      <p:tavLst>
                                        <p:tav tm="0">
                                          <p:val>
                                            <p:strVal val="#ppt_x"/>
                                          </p:val>
                                        </p:tav>
                                        <p:tav tm="100000">
                                          <p:val>
                                            <p:strVal val="#ppt_x"/>
                                          </p:val>
                                        </p:tav>
                                      </p:tavLst>
                                    </p:anim>
                                    <p:anim calcmode="lin" valueType="num">
                                      <p:cBhvr additive="base">
                                        <p:cTn id="62" dur="500" fill="hold"/>
                                        <p:tgtEl>
                                          <p:spTgt spid="346133"/>
                                        </p:tgtEl>
                                        <p:attrNameLst>
                                          <p:attrName>ppt_y</p:attrName>
                                        </p:attrNameLst>
                                      </p:cBhvr>
                                      <p:tavLst>
                                        <p:tav tm="0">
                                          <p:val>
                                            <p:strVal val="1+#ppt_h/2"/>
                                          </p:val>
                                        </p:tav>
                                        <p:tav tm="100000">
                                          <p:val>
                                            <p:strVal val="#ppt_y"/>
                                          </p:val>
                                        </p:tav>
                                      </p:tavLst>
                                    </p:anim>
                                  </p:childTnLst>
                                </p:cTn>
                              </p:par>
                            </p:childTnLst>
                          </p:cTn>
                        </p:par>
                        <p:par>
                          <p:cTn id="63" fill="hold">
                            <p:stCondLst>
                              <p:cond delay="5500"/>
                            </p:stCondLst>
                            <p:childTnLst>
                              <p:par>
                                <p:cTn id="64" presetID="2" presetClass="entr" presetSubtype="4" fill="hold" nodeType="afterEffect">
                                  <p:stCondLst>
                                    <p:cond delay="0"/>
                                  </p:stCondLst>
                                  <p:childTnLst>
                                    <p:set>
                                      <p:cBhvr>
                                        <p:cTn id="65" dur="1" fill="hold">
                                          <p:stCondLst>
                                            <p:cond delay="0"/>
                                          </p:stCondLst>
                                        </p:cTn>
                                        <p:tgtEl>
                                          <p:spTgt spid="346135"/>
                                        </p:tgtEl>
                                        <p:attrNameLst>
                                          <p:attrName>style.visibility</p:attrName>
                                        </p:attrNameLst>
                                      </p:cBhvr>
                                      <p:to>
                                        <p:strVal val="visible"/>
                                      </p:to>
                                    </p:set>
                                    <p:anim calcmode="lin" valueType="num">
                                      <p:cBhvr additive="base">
                                        <p:cTn id="66" dur="500" fill="hold"/>
                                        <p:tgtEl>
                                          <p:spTgt spid="346135"/>
                                        </p:tgtEl>
                                        <p:attrNameLst>
                                          <p:attrName>ppt_x</p:attrName>
                                        </p:attrNameLst>
                                      </p:cBhvr>
                                      <p:tavLst>
                                        <p:tav tm="0">
                                          <p:val>
                                            <p:strVal val="#ppt_x"/>
                                          </p:val>
                                        </p:tav>
                                        <p:tav tm="100000">
                                          <p:val>
                                            <p:strVal val="#ppt_x"/>
                                          </p:val>
                                        </p:tav>
                                      </p:tavLst>
                                    </p:anim>
                                    <p:anim calcmode="lin" valueType="num">
                                      <p:cBhvr additive="base">
                                        <p:cTn id="67" dur="500" fill="hold"/>
                                        <p:tgtEl>
                                          <p:spTgt spid="346135"/>
                                        </p:tgtEl>
                                        <p:attrNameLst>
                                          <p:attrName>ppt_y</p:attrName>
                                        </p:attrNameLst>
                                      </p:cBhvr>
                                      <p:tavLst>
                                        <p:tav tm="0">
                                          <p:val>
                                            <p:strVal val="1+#ppt_h/2"/>
                                          </p:val>
                                        </p:tav>
                                        <p:tav tm="100000">
                                          <p:val>
                                            <p:strVal val="#ppt_y"/>
                                          </p:val>
                                        </p:tav>
                                      </p:tavLst>
                                    </p:anim>
                                  </p:childTnLst>
                                </p:cTn>
                              </p:par>
                            </p:childTnLst>
                          </p:cTn>
                        </p:par>
                        <p:par>
                          <p:cTn id="68" fill="hold">
                            <p:stCondLst>
                              <p:cond delay="6000"/>
                            </p:stCondLst>
                            <p:childTnLst>
                              <p:par>
                                <p:cTn id="69" presetID="2" presetClass="entr" presetSubtype="4" fill="hold" nodeType="afterEffect">
                                  <p:stCondLst>
                                    <p:cond delay="0"/>
                                  </p:stCondLst>
                                  <p:childTnLst>
                                    <p:set>
                                      <p:cBhvr>
                                        <p:cTn id="70" dur="1" fill="hold">
                                          <p:stCondLst>
                                            <p:cond delay="0"/>
                                          </p:stCondLst>
                                        </p:cTn>
                                        <p:tgtEl>
                                          <p:spTgt spid="346128"/>
                                        </p:tgtEl>
                                        <p:attrNameLst>
                                          <p:attrName>style.visibility</p:attrName>
                                        </p:attrNameLst>
                                      </p:cBhvr>
                                      <p:to>
                                        <p:strVal val="visible"/>
                                      </p:to>
                                    </p:set>
                                    <p:anim calcmode="lin" valueType="num">
                                      <p:cBhvr additive="base">
                                        <p:cTn id="71" dur="500" fill="hold"/>
                                        <p:tgtEl>
                                          <p:spTgt spid="346128"/>
                                        </p:tgtEl>
                                        <p:attrNameLst>
                                          <p:attrName>ppt_x</p:attrName>
                                        </p:attrNameLst>
                                      </p:cBhvr>
                                      <p:tavLst>
                                        <p:tav tm="0">
                                          <p:val>
                                            <p:strVal val="#ppt_x"/>
                                          </p:val>
                                        </p:tav>
                                        <p:tav tm="100000">
                                          <p:val>
                                            <p:strVal val="#ppt_x"/>
                                          </p:val>
                                        </p:tav>
                                      </p:tavLst>
                                    </p:anim>
                                    <p:anim calcmode="lin" valueType="num">
                                      <p:cBhvr additive="base">
                                        <p:cTn id="72" dur="500" fill="hold"/>
                                        <p:tgtEl>
                                          <p:spTgt spid="346128"/>
                                        </p:tgtEl>
                                        <p:attrNameLst>
                                          <p:attrName>ppt_y</p:attrName>
                                        </p:attrNameLst>
                                      </p:cBhvr>
                                      <p:tavLst>
                                        <p:tav tm="0">
                                          <p:val>
                                            <p:strVal val="1+#ppt_h/2"/>
                                          </p:val>
                                        </p:tav>
                                        <p:tav tm="100000">
                                          <p:val>
                                            <p:strVal val="#ppt_y"/>
                                          </p:val>
                                        </p:tav>
                                      </p:tavLst>
                                    </p:anim>
                                  </p:childTnLst>
                                </p:cTn>
                              </p:par>
                              <p:par>
                                <p:cTn id="73" presetID="35" presetClass="emph" presetSubtype="0" repeatCount="5000" fill="hold" nodeType="withEffect">
                                  <p:stCondLst>
                                    <p:cond delay="0"/>
                                  </p:stCondLst>
                                  <p:childTnLst>
                                    <p:anim calcmode="discrete" valueType="str">
                                      <p:cBhvr>
                                        <p:cTn id="74" dur="1000" fill="hold"/>
                                        <p:tgtEl>
                                          <p:spTgt spid="346128"/>
                                        </p:tgtEl>
                                        <p:attrNameLst>
                                          <p:attrName>style.visibility</p:attrName>
                                        </p:attrNameLst>
                                      </p:cBhvr>
                                      <p:tavLst>
                                        <p:tav tm="0">
                                          <p:val>
                                            <p:strVal val="hidden"/>
                                          </p:val>
                                        </p:tav>
                                        <p:tav tm="50000">
                                          <p:val>
                                            <p:strVal val="visible"/>
                                          </p:val>
                                        </p:tav>
                                      </p:tavLst>
                                    </p:anim>
                                  </p:childTnLst>
                                </p:cTn>
                              </p:par>
                            </p:childTnLst>
                          </p:cTn>
                        </p:par>
                        <p:par>
                          <p:cTn id="75" fill="hold">
                            <p:stCondLst>
                              <p:cond delay="11000"/>
                            </p:stCondLst>
                            <p:childTnLst>
                              <p:par>
                                <p:cTn id="76" presetID="1" presetClass="exit" presetSubtype="0" fill="hold" nodeType="afterEffect">
                                  <p:stCondLst>
                                    <p:cond delay="0"/>
                                  </p:stCondLst>
                                  <p:childTnLst>
                                    <p:set>
                                      <p:cBhvr>
                                        <p:cTn id="77" dur="1" fill="hold">
                                          <p:stCondLst>
                                            <p:cond delay="0"/>
                                          </p:stCondLst>
                                        </p:cTn>
                                        <p:tgtEl>
                                          <p:spTgt spid="346128"/>
                                        </p:tgtEl>
                                        <p:attrNameLst>
                                          <p:attrName>style.visibility</p:attrName>
                                        </p:attrNameLst>
                                      </p:cBhvr>
                                      <p:to>
                                        <p:strVal val="hidden"/>
                                      </p:to>
                                    </p:set>
                                  </p:childTnLst>
                                </p:cTn>
                              </p:par>
                            </p:childTnLst>
                          </p:cTn>
                        </p:par>
                        <p:par>
                          <p:cTn id="78" fill="hold">
                            <p:stCondLst>
                              <p:cond delay="11000"/>
                            </p:stCondLst>
                            <p:childTnLst>
                              <p:par>
                                <p:cTn id="79" presetID="1" presetClass="exit" presetSubtype="0" fill="hold" nodeType="afterEffect">
                                  <p:stCondLst>
                                    <p:cond delay="0"/>
                                  </p:stCondLst>
                                  <p:childTnLst>
                                    <p:set>
                                      <p:cBhvr>
                                        <p:cTn id="80" dur="1" fill="hold">
                                          <p:stCondLst>
                                            <p:cond delay="0"/>
                                          </p:stCondLst>
                                        </p:cTn>
                                        <p:tgtEl>
                                          <p:spTgt spid="346135"/>
                                        </p:tgtEl>
                                        <p:attrNameLst>
                                          <p:attrName>style.visibility</p:attrName>
                                        </p:attrNameLst>
                                      </p:cBhvr>
                                      <p:to>
                                        <p:strVal val="hidden"/>
                                      </p:to>
                                    </p:set>
                                  </p:childTnLst>
                                </p:cTn>
                              </p:par>
                            </p:childTnLst>
                          </p:cTn>
                        </p:par>
                        <p:par>
                          <p:cTn id="81" fill="hold">
                            <p:stCondLst>
                              <p:cond delay="11000"/>
                            </p:stCondLst>
                            <p:childTnLst>
                              <p:par>
                                <p:cTn id="82" presetID="2" presetClass="entr" presetSubtype="4" fill="hold" grpId="0" nodeType="afterEffect">
                                  <p:stCondLst>
                                    <p:cond delay="0"/>
                                  </p:stCondLst>
                                  <p:childTnLst>
                                    <p:set>
                                      <p:cBhvr>
                                        <p:cTn id="83" dur="1" fill="hold">
                                          <p:stCondLst>
                                            <p:cond delay="0"/>
                                          </p:stCondLst>
                                        </p:cTn>
                                        <p:tgtEl>
                                          <p:spTgt spid="346144"/>
                                        </p:tgtEl>
                                        <p:attrNameLst>
                                          <p:attrName>style.visibility</p:attrName>
                                        </p:attrNameLst>
                                      </p:cBhvr>
                                      <p:to>
                                        <p:strVal val="visible"/>
                                      </p:to>
                                    </p:set>
                                    <p:anim calcmode="lin" valueType="num">
                                      <p:cBhvr additive="base">
                                        <p:cTn id="84" dur="500" fill="hold"/>
                                        <p:tgtEl>
                                          <p:spTgt spid="346144"/>
                                        </p:tgtEl>
                                        <p:attrNameLst>
                                          <p:attrName>ppt_x</p:attrName>
                                        </p:attrNameLst>
                                      </p:cBhvr>
                                      <p:tavLst>
                                        <p:tav tm="0">
                                          <p:val>
                                            <p:strVal val="#ppt_x"/>
                                          </p:val>
                                        </p:tav>
                                        <p:tav tm="100000">
                                          <p:val>
                                            <p:strVal val="#ppt_x"/>
                                          </p:val>
                                        </p:tav>
                                      </p:tavLst>
                                    </p:anim>
                                    <p:anim calcmode="lin" valueType="num">
                                      <p:cBhvr additive="base">
                                        <p:cTn id="85" dur="500" fill="hold"/>
                                        <p:tgtEl>
                                          <p:spTgt spid="346144"/>
                                        </p:tgtEl>
                                        <p:attrNameLst>
                                          <p:attrName>ppt_y</p:attrName>
                                        </p:attrNameLst>
                                      </p:cBhvr>
                                      <p:tavLst>
                                        <p:tav tm="0">
                                          <p:val>
                                            <p:strVal val="1+#ppt_h/2"/>
                                          </p:val>
                                        </p:tav>
                                        <p:tav tm="100000">
                                          <p:val>
                                            <p:strVal val="#ppt_y"/>
                                          </p:val>
                                        </p:tav>
                                      </p:tavLst>
                                    </p:anim>
                                  </p:childTnLst>
                                </p:cTn>
                              </p:par>
                            </p:childTnLst>
                          </p:cTn>
                        </p:par>
                        <p:par>
                          <p:cTn id="86" fill="hold">
                            <p:stCondLst>
                              <p:cond delay="11500"/>
                            </p:stCondLst>
                            <p:childTnLst>
                              <p:par>
                                <p:cTn id="87" presetID="2" presetClass="entr" presetSubtype="4" fill="hold" nodeType="afterEffect">
                                  <p:stCondLst>
                                    <p:cond delay="0"/>
                                  </p:stCondLst>
                                  <p:childTnLst>
                                    <p:set>
                                      <p:cBhvr>
                                        <p:cTn id="88" dur="1" fill="hold">
                                          <p:stCondLst>
                                            <p:cond delay="0"/>
                                          </p:stCondLst>
                                        </p:cTn>
                                        <p:tgtEl>
                                          <p:spTgt spid="346132"/>
                                        </p:tgtEl>
                                        <p:attrNameLst>
                                          <p:attrName>style.visibility</p:attrName>
                                        </p:attrNameLst>
                                      </p:cBhvr>
                                      <p:to>
                                        <p:strVal val="visible"/>
                                      </p:to>
                                    </p:set>
                                    <p:anim calcmode="lin" valueType="num">
                                      <p:cBhvr additive="base">
                                        <p:cTn id="89" dur="500" fill="hold"/>
                                        <p:tgtEl>
                                          <p:spTgt spid="346132"/>
                                        </p:tgtEl>
                                        <p:attrNameLst>
                                          <p:attrName>ppt_x</p:attrName>
                                        </p:attrNameLst>
                                      </p:cBhvr>
                                      <p:tavLst>
                                        <p:tav tm="0">
                                          <p:val>
                                            <p:strVal val="#ppt_x"/>
                                          </p:val>
                                        </p:tav>
                                        <p:tav tm="100000">
                                          <p:val>
                                            <p:strVal val="#ppt_x"/>
                                          </p:val>
                                        </p:tav>
                                      </p:tavLst>
                                    </p:anim>
                                    <p:anim calcmode="lin" valueType="num">
                                      <p:cBhvr additive="base">
                                        <p:cTn id="90" dur="500" fill="hold"/>
                                        <p:tgtEl>
                                          <p:spTgt spid="346132"/>
                                        </p:tgtEl>
                                        <p:attrNameLst>
                                          <p:attrName>ppt_y</p:attrName>
                                        </p:attrNameLst>
                                      </p:cBhvr>
                                      <p:tavLst>
                                        <p:tav tm="0">
                                          <p:val>
                                            <p:strVal val="1+#ppt_h/2"/>
                                          </p:val>
                                        </p:tav>
                                        <p:tav tm="100000">
                                          <p:val>
                                            <p:strVal val="#ppt_y"/>
                                          </p:val>
                                        </p:tav>
                                      </p:tavLst>
                                    </p:anim>
                                  </p:childTnLst>
                                </p:cTn>
                              </p:par>
                            </p:childTnLst>
                          </p:cTn>
                        </p:par>
                        <p:par>
                          <p:cTn id="91" fill="hold">
                            <p:stCondLst>
                              <p:cond delay="12000"/>
                            </p:stCondLst>
                            <p:childTnLst>
                              <p:par>
                                <p:cTn id="92" presetID="10" presetClass="entr" presetSubtype="0" fill="hold" nodeType="afterEffect">
                                  <p:stCondLst>
                                    <p:cond delay="0"/>
                                  </p:stCondLst>
                                  <p:childTnLst>
                                    <p:set>
                                      <p:cBhvr>
                                        <p:cTn id="93" dur="1" fill="hold">
                                          <p:stCondLst>
                                            <p:cond delay="0"/>
                                          </p:stCondLst>
                                        </p:cTn>
                                        <p:tgtEl>
                                          <p:spTgt spid="346127"/>
                                        </p:tgtEl>
                                        <p:attrNameLst>
                                          <p:attrName>style.visibility</p:attrName>
                                        </p:attrNameLst>
                                      </p:cBhvr>
                                      <p:to>
                                        <p:strVal val="visible"/>
                                      </p:to>
                                    </p:set>
                                    <p:animEffect transition="in" filter="fade">
                                      <p:cBhvr>
                                        <p:cTn id="94" dur="2000"/>
                                        <p:tgtEl>
                                          <p:spTgt spid="346127"/>
                                        </p:tgtEl>
                                      </p:cBhvr>
                                    </p:animEffect>
                                  </p:childTnLst>
                                </p:cTn>
                              </p:par>
                            </p:childTnLst>
                          </p:cTn>
                        </p:par>
                        <p:par>
                          <p:cTn id="95" fill="hold">
                            <p:stCondLst>
                              <p:cond delay="14000"/>
                            </p:stCondLst>
                            <p:childTnLst>
                              <p:par>
                                <p:cTn id="96" presetID="2" presetClass="entr" presetSubtype="4" fill="hold" grpId="0" nodeType="afterEffect">
                                  <p:stCondLst>
                                    <p:cond delay="0"/>
                                  </p:stCondLst>
                                  <p:childTnLst>
                                    <p:set>
                                      <p:cBhvr>
                                        <p:cTn id="97" dur="1" fill="hold">
                                          <p:stCondLst>
                                            <p:cond delay="0"/>
                                          </p:stCondLst>
                                        </p:cTn>
                                        <p:tgtEl>
                                          <p:spTgt spid="346134"/>
                                        </p:tgtEl>
                                        <p:attrNameLst>
                                          <p:attrName>style.visibility</p:attrName>
                                        </p:attrNameLst>
                                      </p:cBhvr>
                                      <p:to>
                                        <p:strVal val="visible"/>
                                      </p:to>
                                    </p:set>
                                    <p:anim calcmode="lin" valueType="num">
                                      <p:cBhvr additive="base">
                                        <p:cTn id="98" dur="500" fill="hold"/>
                                        <p:tgtEl>
                                          <p:spTgt spid="346134"/>
                                        </p:tgtEl>
                                        <p:attrNameLst>
                                          <p:attrName>ppt_x</p:attrName>
                                        </p:attrNameLst>
                                      </p:cBhvr>
                                      <p:tavLst>
                                        <p:tav tm="0">
                                          <p:val>
                                            <p:strVal val="#ppt_x"/>
                                          </p:val>
                                        </p:tav>
                                        <p:tav tm="100000">
                                          <p:val>
                                            <p:strVal val="#ppt_x"/>
                                          </p:val>
                                        </p:tav>
                                      </p:tavLst>
                                    </p:anim>
                                    <p:anim calcmode="lin" valueType="num">
                                      <p:cBhvr additive="base">
                                        <p:cTn id="99" dur="500" fill="hold"/>
                                        <p:tgtEl>
                                          <p:spTgt spid="346134"/>
                                        </p:tgtEl>
                                        <p:attrNameLst>
                                          <p:attrName>ppt_y</p:attrName>
                                        </p:attrNameLst>
                                      </p:cBhvr>
                                      <p:tavLst>
                                        <p:tav tm="0">
                                          <p:val>
                                            <p:strVal val="1+#ppt_h/2"/>
                                          </p:val>
                                        </p:tav>
                                        <p:tav tm="100000">
                                          <p:val>
                                            <p:strVal val="#ppt_y"/>
                                          </p:val>
                                        </p:tav>
                                      </p:tavLst>
                                    </p:anim>
                                  </p:childTnLst>
                                </p:cTn>
                              </p:par>
                            </p:childTnLst>
                          </p:cTn>
                        </p:par>
                        <p:par>
                          <p:cTn id="100" fill="hold">
                            <p:stCondLst>
                              <p:cond delay="14500"/>
                            </p:stCondLst>
                            <p:childTnLst>
                              <p:par>
                                <p:cTn id="101" presetID="22" presetClass="entr" presetSubtype="1" fill="hold" nodeType="afterEffect">
                                  <p:stCondLst>
                                    <p:cond delay="0"/>
                                  </p:stCondLst>
                                  <p:childTnLst>
                                    <p:set>
                                      <p:cBhvr>
                                        <p:cTn id="102" dur="1" fill="hold">
                                          <p:stCondLst>
                                            <p:cond delay="0"/>
                                          </p:stCondLst>
                                        </p:cTn>
                                        <p:tgtEl>
                                          <p:spTgt spid="346136"/>
                                        </p:tgtEl>
                                        <p:attrNameLst>
                                          <p:attrName>style.visibility</p:attrName>
                                        </p:attrNameLst>
                                      </p:cBhvr>
                                      <p:to>
                                        <p:strVal val="visible"/>
                                      </p:to>
                                    </p:set>
                                    <p:animEffect transition="in" filter="wipe(up)">
                                      <p:cBhvr>
                                        <p:cTn id="103" dur="500"/>
                                        <p:tgtEl>
                                          <p:spTgt spid="346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44" grpId="0" bldLvl="0" animBg="1"/>
      <p:bldP spid="346115" grpId="0" build="p" animBg="1"/>
      <p:bldP spid="346117" grpId="0" bldLvl="0" animBg="1"/>
      <p:bldP spid="346118" grpId="0" bldLvl="0" animBg="1"/>
      <p:bldP spid="346120" grpId="0" bldLvl="0" animBg="1"/>
      <p:bldP spid="346121" grpId="0" bldLvl="0" animBg="1"/>
      <p:bldP spid="346134" grpId="0" bldLvl="0" animBg="1"/>
      <p:bldP spid="346141"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3"/>
          <p:cNvSpPr>
            <a:spLocks noGrp="1" noChangeArrowheads="1"/>
          </p:cNvSpPr>
          <p:nvPr>
            <p:ph type="body" idx="1"/>
          </p:nvPr>
        </p:nvSpPr>
        <p:spPr bwMode="auto">
          <a:xfrm>
            <a:off x="1199456" y="994680"/>
            <a:ext cx="8569325" cy="511175"/>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90000"/>
              </a:lnSpc>
              <a:buFontTx/>
              <a:buNone/>
            </a:pPr>
            <a:r>
              <a:rPr lang="en-US" altLang="zh-CN">
                <a:solidFill>
                  <a:srgbClr val="800000"/>
                </a:solidFill>
                <a:effectLst>
                  <a:outerShdw blurRad="38100" dist="38100" dir="2700000" algn="tl">
                    <a:srgbClr val="C0C0C0"/>
                  </a:outerShdw>
                </a:effectLst>
                <a:latin typeface="Times New Roman" panose="02020603050405020304" pitchFamily="18" charset="0"/>
              </a:rPr>
              <a:t>2</a:t>
            </a:r>
            <a:r>
              <a:rPr lang="zh-CN" altLang="en-US">
                <a:solidFill>
                  <a:srgbClr val="800000"/>
                </a:solidFill>
                <a:effectLst>
                  <a:outerShdw blurRad="38100" dist="38100" dir="2700000" algn="tl">
                    <a:srgbClr val="C0C0C0"/>
                  </a:outerShdw>
                </a:effectLst>
                <a:latin typeface="Times New Roman" panose="02020603050405020304" pitchFamily="18" charset="0"/>
              </a:rPr>
              <a:t>、基本调用过程</a:t>
            </a:r>
          </a:p>
        </p:txBody>
      </p:sp>
      <p:sp>
        <p:nvSpPr>
          <p:cNvPr id="347140" name="AutoShape 4"/>
          <p:cNvSpPr>
            <a:spLocks noChangeArrowheads="1"/>
          </p:cNvSpPr>
          <p:nvPr/>
        </p:nvSpPr>
        <p:spPr bwMode="auto">
          <a:xfrm>
            <a:off x="3076575" y="2243140"/>
            <a:ext cx="1511300" cy="2447925"/>
          </a:xfrm>
          <a:prstGeom prst="foldedCorner">
            <a:avLst>
              <a:gd name="adj" fmla="val 12500"/>
            </a:avLst>
          </a:prstGeom>
          <a:solidFill>
            <a:srgbClr val="006699"/>
          </a:solidFill>
          <a:ln>
            <a:noFill/>
          </a:ln>
          <a:effectLst>
            <a:prstShdw prst="shdw17" dist="17961" dir="2700000">
              <a:srgbClr val="006699">
                <a:gamma/>
                <a:shade val="60000"/>
                <a:invGamma/>
              </a:srgbClr>
            </a:prstShdw>
          </a:effectLst>
          <a:extLst>
            <a:ext uri="{91240B29-F687-4F45-9708-019B960494DF}">
              <a14:hiddenLine xmlns:a14="http://schemas.microsoft.com/office/drawing/2010/main" w="9525">
                <a:solidFill>
                  <a:schemeClr val="tx1"/>
                </a:solidFill>
                <a:round/>
              </a14:hiddenLine>
            </a:ext>
          </a:extLst>
        </p:spPr>
        <p:txBody>
          <a:bodyPr wrap="none" anchor="ctr"/>
          <a:lstStyle/>
          <a:p>
            <a:endParaRPr lang="zh-CN" altLang="en-US"/>
          </a:p>
        </p:txBody>
      </p:sp>
      <p:sp>
        <p:nvSpPr>
          <p:cNvPr id="347141" name="Line 5"/>
          <p:cNvSpPr>
            <a:spLocks noChangeShapeType="1"/>
          </p:cNvSpPr>
          <p:nvPr/>
        </p:nvSpPr>
        <p:spPr bwMode="auto">
          <a:xfrm>
            <a:off x="3292475" y="2459038"/>
            <a:ext cx="1079500" cy="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7142" name="Line 6"/>
          <p:cNvSpPr>
            <a:spLocks noChangeShapeType="1"/>
          </p:cNvSpPr>
          <p:nvPr/>
        </p:nvSpPr>
        <p:spPr bwMode="auto">
          <a:xfrm>
            <a:off x="3292475" y="2674938"/>
            <a:ext cx="1079500" cy="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7143" name="Line 7"/>
          <p:cNvSpPr>
            <a:spLocks noChangeShapeType="1"/>
          </p:cNvSpPr>
          <p:nvPr/>
        </p:nvSpPr>
        <p:spPr bwMode="auto">
          <a:xfrm>
            <a:off x="3292475" y="2890838"/>
            <a:ext cx="1079500" cy="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7144" name="Line 8"/>
          <p:cNvSpPr>
            <a:spLocks noChangeShapeType="1"/>
          </p:cNvSpPr>
          <p:nvPr/>
        </p:nvSpPr>
        <p:spPr bwMode="auto">
          <a:xfrm>
            <a:off x="3292475" y="3106738"/>
            <a:ext cx="1079500" cy="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7145" name="Line 9"/>
          <p:cNvSpPr>
            <a:spLocks noChangeShapeType="1"/>
          </p:cNvSpPr>
          <p:nvPr/>
        </p:nvSpPr>
        <p:spPr bwMode="auto">
          <a:xfrm>
            <a:off x="3292475" y="3322638"/>
            <a:ext cx="1079500" cy="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7146" name="Line 10"/>
          <p:cNvSpPr>
            <a:spLocks noChangeShapeType="1"/>
          </p:cNvSpPr>
          <p:nvPr/>
        </p:nvSpPr>
        <p:spPr bwMode="auto">
          <a:xfrm>
            <a:off x="3292475" y="3538538"/>
            <a:ext cx="1079500" cy="0"/>
          </a:xfrm>
          <a:prstGeom prst="line">
            <a:avLst/>
          </a:prstGeom>
          <a:noFill/>
          <a:ln w="3810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7147" name="Line 11"/>
          <p:cNvSpPr>
            <a:spLocks noChangeShapeType="1"/>
          </p:cNvSpPr>
          <p:nvPr/>
        </p:nvSpPr>
        <p:spPr bwMode="auto">
          <a:xfrm>
            <a:off x="3292475" y="3754438"/>
            <a:ext cx="1079500" cy="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7148" name="Line 12"/>
          <p:cNvSpPr>
            <a:spLocks noChangeShapeType="1"/>
          </p:cNvSpPr>
          <p:nvPr/>
        </p:nvSpPr>
        <p:spPr bwMode="auto">
          <a:xfrm>
            <a:off x="3292475" y="3970338"/>
            <a:ext cx="1079500" cy="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7149" name="Line 13"/>
          <p:cNvSpPr>
            <a:spLocks noChangeShapeType="1"/>
          </p:cNvSpPr>
          <p:nvPr/>
        </p:nvSpPr>
        <p:spPr bwMode="auto">
          <a:xfrm>
            <a:off x="3292475" y="4186238"/>
            <a:ext cx="1079500" cy="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7150" name="Line 14"/>
          <p:cNvSpPr>
            <a:spLocks noChangeShapeType="1"/>
          </p:cNvSpPr>
          <p:nvPr/>
        </p:nvSpPr>
        <p:spPr bwMode="auto">
          <a:xfrm>
            <a:off x="3292475" y="4403725"/>
            <a:ext cx="1079500" cy="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7151" name="AutoShape 15"/>
          <p:cNvSpPr/>
          <p:nvPr/>
        </p:nvSpPr>
        <p:spPr bwMode="auto">
          <a:xfrm>
            <a:off x="1619250" y="2740027"/>
            <a:ext cx="1308100" cy="473075"/>
          </a:xfrm>
          <a:prstGeom prst="borderCallout1">
            <a:avLst>
              <a:gd name="adj1" fmla="val 24162"/>
              <a:gd name="adj2" fmla="val 105824"/>
              <a:gd name="adj3" fmla="val 166778"/>
              <a:gd name="adj4" fmla="val 140412"/>
            </a:avLst>
          </a:prstGeom>
          <a:solidFill>
            <a:srgbClr val="CCFF99"/>
          </a:solidFill>
          <a:ln w="19050">
            <a:solidFill>
              <a:srgbClr val="FF5050"/>
            </a:solidFill>
            <a:miter lim="800000"/>
            <a:head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a:r>
              <a:rPr lang="zh-CN" altLang="en-US" sz="2000" b="1">
                <a:solidFill>
                  <a:srgbClr val="0000CC"/>
                </a:solidFill>
                <a:effectLst/>
              </a:rPr>
              <a:t>访管指令</a:t>
            </a:r>
          </a:p>
        </p:txBody>
      </p:sp>
      <p:sp>
        <p:nvSpPr>
          <p:cNvPr id="347152" name="Line 16"/>
          <p:cNvSpPr>
            <a:spLocks noChangeShapeType="1"/>
          </p:cNvSpPr>
          <p:nvPr/>
        </p:nvSpPr>
        <p:spPr bwMode="auto">
          <a:xfrm flipV="1">
            <a:off x="4400550" y="2374902"/>
            <a:ext cx="1944688" cy="1152525"/>
          </a:xfrm>
          <a:prstGeom prst="line">
            <a:avLst/>
          </a:prstGeom>
          <a:noFill/>
          <a:ln w="28575">
            <a:solidFill>
              <a:srgbClr val="8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7153" name="Text Box 17"/>
          <p:cNvSpPr txBox="1">
            <a:spLocks noChangeArrowheads="1"/>
          </p:cNvSpPr>
          <p:nvPr/>
        </p:nvSpPr>
        <p:spPr bwMode="auto">
          <a:xfrm>
            <a:off x="6236973" y="1628775"/>
            <a:ext cx="1203960" cy="398780"/>
          </a:xfrm>
          <a:prstGeom prst="rect">
            <a:avLst/>
          </a:prstGeom>
          <a:solidFill>
            <a:srgbClr val="CCFF99"/>
          </a:solidFill>
          <a:ln w="9525">
            <a:solidFill>
              <a:srgbClr val="8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effectLst/>
              </a:rPr>
              <a:t>中断机构</a:t>
            </a:r>
          </a:p>
        </p:txBody>
      </p:sp>
      <p:sp>
        <p:nvSpPr>
          <p:cNvPr id="347155" name="Text Box 19"/>
          <p:cNvSpPr txBox="1">
            <a:spLocks noChangeArrowheads="1"/>
          </p:cNvSpPr>
          <p:nvPr/>
        </p:nvSpPr>
        <p:spPr bwMode="auto">
          <a:xfrm>
            <a:off x="6308408" y="2205038"/>
            <a:ext cx="1203960" cy="39878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effectLst/>
              </a:rPr>
              <a:t>保护现场</a:t>
            </a:r>
          </a:p>
        </p:txBody>
      </p:sp>
      <p:sp>
        <p:nvSpPr>
          <p:cNvPr id="347156" name="Text Box 20"/>
          <p:cNvSpPr txBox="1">
            <a:spLocks noChangeArrowheads="1"/>
          </p:cNvSpPr>
          <p:nvPr/>
        </p:nvSpPr>
        <p:spPr bwMode="auto">
          <a:xfrm>
            <a:off x="6180773" y="3140075"/>
            <a:ext cx="1459230" cy="70675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effectLst/>
              </a:rPr>
              <a:t>将状态置</a:t>
            </a:r>
          </a:p>
          <a:p>
            <a:r>
              <a:rPr lang="zh-CN" altLang="en-US" sz="2000" b="1">
                <a:solidFill>
                  <a:srgbClr val="0000CC"/>
                </a:solidFill>
                <a:effectLst/>
              </a:rPr>
              <a:t>为“管态”</a:t>
            </a:r>
          </a:p>
        </p:txBody>
      </p:sp>
      <p:sp>
        <p:nvSpPr>
          <p:cNvPr id="347157" name="Line 21"/>
          <p:cNvSpPr>
            <a:spLocks noChangeShapeType="1"/>
          </p:cNvSpPr>
          <p:nvPr/>
        </p:nvSpPr>
        <p:spPr bwMode="auto">
          <a:xfrm flipV="1">
            <a:off x="7464425" y="2781302"/>
            <a:ext cx="1225550" cy="754063"/>
          </a:xfrm>
          <a:prstGeom prst="line">
            <a:avLst/>
          </a:prstGeom>
          <a:noFill/>
          <a:ln w="28575">
            <a:solidFill>
              <a:srgbClr val="8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7158" name="Rectangle 22"/>
          <p:cNvSpPr>
            <a:spLocks noChangeArrowheads="1"/>
          </p:cNvSpPr>
          <p:nvPr/>
        </p:nvSpPr>
        <p:spPr bwMode="auto">
          <a:xfrm>
            <a:off x="8688390" y="2673352"/>
            <a:ext cx="1368425" cy="1439863"/>
          </a:xfrm>
          <a:prstGeom prst="rect">
            <a:avLst/>
          </a:prstGeom>
          <a:solidFill>
            <a:srgbClr val="FF9966"/>
          </a:solidFill>
          <a:ln>
            <a:noFill/>
          </a:ln>
          <a:effectLst>
            <a:prstShdw prst="shdw17" dist="17961" dir="2700000">
              <a:srgbClr val="FF9966">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r>
              <a:rPr lang="zh-CN" altLang="en-US" sz="2000" b="1">
                <a:solidFill>
                  <a:srgbClr val="0000CC"/>
                </a:solidFill>
                <a:effectLst/>
              </a:rPr>
              <a:t>系统子程序</a:t>
            </a:r>
          </a:p>
        </p:txBody>
      </p:sp>
      <p:sp>
        <p:nvSpPr>
          <p:cNvPr id="347159" name="Line 23"/>
          <p:cNvSpPr>
            <a:spLocks noChangeShapeType="1"/>
          </p:cNvSpPr>
          <p:nvPr/>
        </p:nvSpPr>
        <p:spPr bwMode="auto">
          <a:xfrm flipV="1">
            <a:off x="7464427" y="4041775"/>
            <a:ext cx="1223963" cy="361950"/>
          </a:xfrm>
          <a:prstGeom prst="line">
            <a:avLst/>
          </a:prstGeom>
          <a:noFill/>
          <a:ln w="28575">
            <a:solidFill>
              <a:srgbClr val="8000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7160" name="Text Box 24"/>
          <p:cNvSpPr txBox="1">
            <a:spLocks noChangeArrowheads="1"/>
          </p:cNvSpPr>
          <p:nvPr/>
        </p:nvSpPr>
        <p:spPr bwMode="auto">
          <a:xfrm>
            <a:off x="6308408" y="4221163"/>
            <a:ext cx="1203960" cy="39878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effectLst/>
              </a:rPr>
              <a:t>恢复现场</a:t>
            </a:r>
          </a:p>
        </p:txBody>
      </p:sp>
      <p:sp>
        <p:nvSpPr>
          <p:cNvPr id="347161" name="Text Box 25"/>
          <p:cNvSpPr txBox="1">
            <a:spLocks noChangeArrowheads="1"/>
          </p:cNvSpPr>
          <p:nvPr/>
        </p:nvSpPr>
        <p:spPr bwMode="auto">
          <a:xfrm>
            <a:off x="4654234" y="2241550"/>
            <a:ext cx="1203960" cy="398780"/>
          </a:xfrm>
          <a:prstGeom prst="rect">
            <a:avLst/>
          </a:prstGeom>
          <a:solidFill>
            <a:srgbClr val="CCFF99"/>
          </a:solidFill>
          <a:ln w="9525">
            <a:solidFill>
              <a:srgbClr val="8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effectLst/>
              </a:rPr>
              <a:t>访管中断</a:t>
            </a:r>
          </a:p>
        </p:txBody>
      </p:sp>
      <p:sp>
        <p:nvSpPr>
          <p:cNvPr id="347162" name="Line 26"/>
          <p:cNvSpPr>
            <a:spLocks noChangeShapeType="1"/>
          </p:cNvSpPr>
          <p:nvPr/>
        </p:nvSpPr>
        <p:spPr bwMode="auto">
          <a:xfrm>
            <a:off x="6888163" y="2530475"/>
            <a:ext cx="0" cy="719138"/>
          </a:xfrm>
          <a:prstGeom prst="line">
            <a:avLst/>
          </a:prstGeom>
          <a:noFill/>
          <a:ln w="28575">
            <a:solidFill>
              <a:srgbClr val="8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7163" name="Line 27"/>
          <p:cNvSpPr>
            <a:spLocks noChangeShapeType="1"/>
          </p:cNvSpPr>
          <p:nvPr/>
        </p:nvSpPr>
        <p:spPr bwMode="auto">
          <a:xfrm>
            <a:off x="4367215" y="3644900"/>
            <a:ext cx="2033587" cy="768350"/>
          </a:xfrm>
          <a:prstGeom prst="line">
            <a:avLst/>
          </a:prstGeom>
          <a:noFill/>
          <a:ln w="28575">
            <a:solidFill>
              <a:srgbClr val="8000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7164" name="Text Box 28"/>
          <p:cNvSpPr txBox="1">
            <a:spLocks noChangeArrowheads="1"/>
          </p:cNvSpPr>
          <p:nvPr/>
        </p:nvSpPr>
        <p:spPr bwMode="auto">
          <a:xfrm>
            <a:off x="1343472" y="5168929"/>
            <a:ext cx="10297144" cy="1130246"/>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pPr>
            <a:r>
              <a:rPr lang="zh-CN" altLang="en-US" b="1" dirty="0">
                <a:solidFill>
                  <a:srgbClr val="000000"/>
                </a:solidFill>
                <a:effectLst>
                  <a:outerShdw blurRad="38100" dist="38100" dir="2700000" algn="tl">
                    <a:srgbClr val="C0C0C0"/>
                  </a:outerShdw>
                </a:effectLst>
              </a:rPr>
              <a:t>系统功能调用：就是用户在程序中使用“访管指令”调用由操作系统提供的子功能集合。其中每一个系统子功能称为一个系统调用命令，也叫广义指令。</a:t>
            </a:r>
          </a:p>
        </p:txBody>
      </p:sp>
      <p:sp>
        <p:nvSpPr>
          <p:cNvPr id="347167" name="Rectangle 31"/>
          <p:cNvSpPr>
            <a:spLocks noChangeArrowheads="1"/>
          </p:cNvSpPr>
          <p:nvPr/>
        </p:nvSpPr>
        <p:spPr bwMode="auto">
          <a:xfrm>
            <a:off x="6096002" y="2106613"/>
            <a:ext cx="1584325" cy="2952750"/>
          </a:xfrm>
          <a:prstGeom prst="rect">
            <a:avLst/>
          </a:prstGeom>
          <a:noFill/>
          <a:ln w="28575">
            <a:solidFill>
              <a:srgbClr val="FF0000"/>
            </a:solidFill>
            <a:prstDash val="lgDash"/>
            <a:miter lim="800000"/>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7168" name="AutoShape 32">
            <a:hlinkClick r:id="" action="ppaction://noaction" highlightClick="1"/>
          </p:cNvPr>
          <p:cNvSpPr>
            <a:spLocks noChangeArrowheads="1"/>
          </p:cNvSpPr>
          <p:nvPr/>
        </p:nvSpPr>
        <p:spPr bwMode="auto">
          <a:xfrm>
            <a:off x="9048750" y="1268412"/>
            <a:ext cx="1203960" cy="511175"/>
          </a:xfrm>
          <a:prstGeom prst="actionButtonBlank">
            <a:avLst/>
          </a:prstGeom>
          <a:gradFill rotWithShape="0">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rgbClr val="FF0000"/>
                </a:solidFill>
                <a:effectLst>
                  <a:outerShdw blurRad="38100" dist="38100" dir="2700000" algn="tl">
                    <a:srgbClr val="000000"/>
                  </a:outerShdw>
                </a:effectLst>
              </a:rPr>
              <a:t>动画演示</a:t>
            </a:r>
          </a:p>
        </p:txBody>
      </p:sp>
      <p:sp>
        <p:nvSpPr>
          <p:cNvPr id="30" name="WordArt 32">
            <a:extLst>
              <a:ext uri="{FF2B5EF4-FFF2-40B4-BE49-F238E27FC236}">
                <a16:creationId xmlns:a16="http://schemas.microsoft.com/office/drawing/2014/main" id="{F79E90A1-18A4-45D9-9AA7-2A95ED5CE6A6}"/>
              </a:ext>
            </a:extLst>
          </p:cNvPr>
          <p:cNvSpPr>
            <a:spLocks noChangeArrowheads="1" noChangeShapeType="1" noTextEdit="1"/>
          </p:cNvSpPr>
          <p:nvPr/>
        </p:nvSpPr>
        <p:spPr bwMode="auto">
          <a:xfrm>
            <a:off x="407368" y="116632"/>
            <a:ext cx="2735263"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2.3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用户接口</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 calcmode="lin" valueType="num">
                                      <p:cBhvr additive="base">
                                        <p:cTn id="7" dur="500" fill="hold"/>
                                        <p:tgtEl>
                                          <p:spTgt spid="3471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713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47168"/>
                                        </p:tgtEl>
                                        <p:attrNameLst>
                                          <p:attrName>style.visibility</p:attrName>
                                        </p:attrNameLst>
                                      </p:cBhvr>
                                      <p:to>
                                        <p:strVal val="visible"/>
                                      </p:to>
                                    </p:set>
                                    <p:anim calcmode="lin" valueType="num">
                                      <p:cBhvr additive="base">
                                        <p:cTn id="12" dur="500" fill="hold"/>
                                        <p:tgtEl>
                                          <p:spTgt spid="347168"/>
                                        </p:tgtEl>
                                        <p:attrNameLst>
                                          <p:attrName>ppt_x</p:attrName>
                                        </p:attrNameLst>
                                      </p:cBhvr>
                                      <p:tavLst>
                                        <p:tav tm="0">
                                          <p:val>
                                            <p:strVal val="#ppt_x"/>
                                          </p:val>
                                        </p:tav>
                                        <p:tav tm="100000">
                                          <p:val>
                                            <p:strVal val="#ppt_x"/>
                                          </p:val>
                                        </p:tav>
                                      </p:tavLst>
                                    </p:anim>
                                    <p:anim calcmode="lin" valueType="num">
                                      <p:cBhvr additive="base">
                                        <p:cTn id="13" dur="500" fill="hold"/>
                                        <p:tgtEl>
                                          <p:spTgt spid="34716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47164"/>
                                        </p:tgtEl>
                                        <p:attrNameLst>
                                          <p:attrName>style.visibility</p:attrName>
                                        </p:attrNameLst>
                                      </p:cBhvr>
                                      <p:to>
                                        <p:strVal val="visible"/>
                                      </p:to>
                                    </p:set>
                                    <p:animEffect transition="in" filter="wipe(left)">
                                      <p:cBhvr>
                                        <p:cTn id="17" dur="500"/>
                                        <p:tgtEl>
                                          <p:spTgt spid="347164"/>
                                        </p:tgtEl>
                                      </p:cBhvr>
                                    </p:animEffect>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347140"/>
                                        </p:tgtEl>
                                        <p:attrNameLst>
                                          <p:attrName>style.visibility</p:attrName>
                                        </p:attrNameLst>
                                      </p:cBhvr>
                                      <p:to>
                                        <p:strVal val="visible"/>
                                      </p:to>
                                    </p:set>
                                    <p:anim calcmode="lin" valueType="num">
                                      <p:cBhvr additive="base">
                                        <p:cTn id="21" dur="500" fill="hold"/>
                                        <p:tgtEl>
                                          <p:spTgt spid="347140"/>
                                        </p:tgtEl>
                                        <p:attrNameLst>
                                          <p:attrName>ppt_x</p:attrName>
                                        </p:attrNameLst>
                                      </p:cBhvr>
                                      <p:tavLst>
                                        <p:tav tm="0">
                                          <p:val>
                                            <p:strVal val="#ppt_x"/>
                                          </p:val>
                                        </p:tav>
                                        <p:tav tm="100000">
                                          <p:val>
                                            <p:strVal val="#ppt_x"/>
                                          </p:val>
                                        </p:tav>
                                      </p:tavLst>
                                    </p:anim>
                                    <p:anim calcmode="lin" valueType="num">
                                      <p:cBhvr additive="base">
                                        <p:cTn id="22" dur="500" fill="hold"/>
                                        <p:tgtEl>
                                          <p:spTgt spid="347140"/>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347141"/>
                                        </p:tgtEl>
                                        <p:attrNameLst>
                                          <p:attrName>style.visibility</p:attrName>
                                        </p:attrNameLst>
                                      </p:cBhvr>
                                      <p:to>
                                        <p:strVal val="visible"/>
                                      </p:to>
                                    </p:set>
                                    <p:anim calcmode="lin" valueType="num">
                                      <p:cBhvr additive="base">
                                        <p:cTn id="26" dur="500" fill="hold"/>
                                        <p:tgtEl>
                                          <p:spTgt spid="347141"/>
                                        </p:tgtEl>
                                        <p:attrNameLst>
                                          <p:attrName>ppt_x</p:attrName>
                                        </p:attrNameLst>
                                      </p:cBhvr>
                                      <p:tavLst>
                                        <p:tav tm="0">
                                          <p:val>
                                            <p:strVal val="#ppt_x"/>
                                          </p:val>
                                        </p:tav>
                                        <p:tav tm="100000">
                                          <p:val>
                                            <p:strVal val="#ppt_x"/>
                                          </p:val>
                                        </p:tav>
                                      </p:tavLst>
                                    </p:anim>
                                    <p:anim calcmode="lin" valueType="num">
                                      <p:cBhvr additive="base">
                                        <p:cTn id="27" dur="500" fill="hold"/>
                                        <p:tgtEl>
                                          <p:spTgt spid="347141"/>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nodeType="afterEffect">
                                  <p:stCondLst>
                                    <p:cond delay="0"/>
                                  </p:stCondLst>
                                  <p:childTnLst>
                                    <p:set>
                                      <p:cBhvr>
                                        <p:cTn id="30" dur="1" fill="hold">
                                          <p:stCondLst>
                                            <p:cond delay="0"/>
                                          </p:stCondLst>
                                        </p:cTn>
                                        <p:tgtEl>
                                          <p:spTgt spid="347142"/>
                                        </p:tgtEl>
                                        <p:attrNameLst>
                                          <p:attrName>style.visibility</p:attrName>
                                        </p:attrNameLst>
                                      </p:cBhvr>
                                      <p:to>
                                        <p:strVal val="visible"/>
                                      </p:to>
                                    </p:set>
                                    <p:anim calcmode="lin" valueType="num">
                                      <p:cBhvr additive="base">
                                        <p:cTn id="31" dur="500" fill="hold"/>
                                        <p:tgtEl>
                                          <p:spTgt spid="347142"/>
                                        </p:tgtEl>
                                        <p:attrNameLst>
                                          <p:attrName>ppt_x</p:attrName>
                                        </p:attrNameLst>
                                      </p:cBhvr>
                                      <p:tavLst>
                                        <p:tav tm="0">
                                          <p:val>
                                            <p:strVal val="#ppt_x"/>
                                          </p:val>
                                        </p:tav>
                                        <p:tav tm="100000">
                                          <p:val>
                                            <p:strVal val="#ppt_x"/>
                                          </p:val>
                                        </p:tav>
                                      </p:tavLst>
                                    </p:anim>
                                    <p:anim calcmode="lin" valueType="num">
                                      <p:cBhvr additive="base">
                                        <p:cTn id="32" dur="500" fill="hold"/>
                                        <p:tgtEl>
                                          <p:spTgt spid="347142"/>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347143"/>
                                        </p:tgtEl>
                                        <p:attrNameLst>
                                          <p:attrName>style.visibility</p:attrName>
                                        </p:attrNameLst>
                                      </p:cBhvr>
                                      <p:to>
                                        <p:strVal val="visible"/>
                                      </p:to>
                                    </p:set>
                                    <p:anim calcmode="lin" valueType="num">
                                      <p:cBhvr additive="base">
                                        <p:cTn id="36" dur="500" fill="hold"/>
                                        <p:tgtEl>
                                          <p:spTgt spid="347143"/>
                                        </p:tgtEl>
                                        <p:attrNameLst>
                                          <p:attrName>ppt_x</p:attrName>
                                        </p:attrNameLst>
                                      </p:cBhvr>
                                      <p:tavLst>
                                        <p:tav tm="0">
                                          <p:val>
                                            <p:strVal val="#ppt_x"/>
                                          </p:val>
                                        </p:tav>
                                        <p:tav tm="100000">
                                          <p:val>
                                            <p:strVal val="#ppt_x"/>
                                          </p:val>
                                        </p:tav>
                                      </p:tavLst>
                                    </p:anim>
                                    <p:anim calcmode="lin" valueType="num">
                                      <p:cBhvr additive="base">
                                        <p:cTn id="37" dur="500" fill="hold"/>
                                        <p:tgtEl>
                                          <p:spTgt spid="347143"/>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nodeType="afterEffect">
                                  <p:stCondLst>
                                    <p:cond delay="0"/>
                                  </p:stCondLst>
                                  <p:childTnLst>
                                    <p:set>
                                      <p:cBhvr>
                                        <p:cTn id="40" dur="1" fill="hold">
                                          <p:stCondLst>
                                            <p:cond delay="0"/>
                                          </p:stCondLst>
                                        </p:cTn>
                                        <p:tgtEl>
                                          <p:spTgt spid="347144"/>
                                        </p:tgtEl>
                                        <p:attrNameLst>
                                          <p:attrName>style.visibility</p:attrName>
                                        </p:attrNameLst>
                                      </p:cBhvr>
                                      <p:to>
                                        <p:strVal val="visible"/>
                                      </p:to>
                                    </p:set>
                                    <p:anim calcmode="lin" valueType="num">
                                      <p:cBhvr additive="base">
                                        <p:cTn id="41" dur="500" fill="hold"/>
                                        <p:tgtEl>
                                          <p:spTgt spid="347144"/>
                                        </p:tgtEl>
                                        <p:attrNameLst>
                                          <p:attrName>ppt_x</p:attrName>
                                        </p:attrNameLst>
                                      </p:cBhvr>
                                      <p:tavLst>
                                        <p:tav tm="0">
                                          <p:val>
                                            <p:strVal val="#ppt_x"/>
                                          </p:val>
                                        </p:tav>
                                        <p:tav tm="100000">
                                          <p:val>
                                            <p:strVal val="#ppt_x"/>
                                          </p:val>
                                        </p:tav>
                                      </p:tavLst>
                                    </p:anim>
                                    <p:anim calcmode="lin" valueType="num">
                                      <p:cBhvr additive="base">
                                        <p:cTn id="42" dur="500" fill="hold"/>
                                        <p:tgtEl>
                                          <p:spTgt spid="347144"/>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347145"/>
                                        </p:tgtEl>
                                        <p:attrNameLst>
                                          <p:attrName>style.visibility</p:attrName>
                                        </p:attrNameLst>
                                      </p:cBhvr>
                                      <p:to>
                                        <p:strVal val="visible"/>
                                      </p:to>
                                    </p:set>
                                    <p:anim calcmode="lin" valueType="num">
                                      <p:cBhvr additive="base">
                                        <p:cTn id="46" dur="500" fill="hold"/>
                                        <p:tgtEl>
                                          <p:spTgt spid="347145"/>
                                        </p:tgtEl>
                                        <p:attrNameLst>
                                          <p:attrName>ppt_x</p:attrName>
                                        </p:attrNameLst>
                                      </p:cBhvr>
                                      <p:tavLst>
                                        <p:tav tm="0">
                                          <p:val>
                                            <p:strVal val="#ppt_x"/>
                                          </p:val>
                                        </p:tav>
                                        <p:tav tm="100000">
                                          <p:val>
                                            <p:strVal val="#ppt_x"/>
                                          </p:val>
                                        </p:tav>
                                      </p:tavLst>
                                    </p:anim>
                                    <p:anim calcmode="lin" valueType="num">
                                      <p:cBhvr additive="base">
                                        <p:cTn id="47" dur="500" fill="hold"/>
                                        <p:tgtEl>
                                          <p:spTgt spid="347145"/>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2" presetClass="entr" presetSubtype="4" fill="hold" nodeType="afterEffect">
                                  <p:stCondLst>
                                    <p:cond delay="0"/>
                                  </p:stCondLst>
                                  <p:childTnLst>
                                    <p:set>
                                      <p:cBhvr>
                                        <p:cTn id="50" dur="1" fill="hold">
                                          <p:stCondLst>
                                            <p:cond delay="0"/>
                                          </p:stCondLst>
                                        </p:cTn>
                                        <p:tgtEl>
                                          <p:spTgt spid="347147"/>
                                        </p:tgtEl>
                                        <p:attrNameLst>
                                          <p:attrName>style.visibility</p:attrName>
                                        </p:attrNameLst>
                                      </p:cBhvr>
                                      <p:to>
                                        <p:strVal val="visible"/>
                                      </p:to>
                                    </p:set>
                                    <p:anim calcmode="lin" valueType="num">
                                      <p:cBhvr additive="base">
                                        <p:cTn id="51" dur="500" fill="hold"/>
                                        <p:tgtEl>
                                          <p:spTgt spid="347147"/>
                                        </p:tgtEl>
                                        <p:attrNameLst>
                                          <p:attrName>ppt_x</p:attrName>
                                        </p:attrNameLst>
                                      </p:cBhvr>
                                      <p:tavLst>
                                        <p:tav tm="0">
                                          <p:val>
                                            <p:strVal val="#ppt_x"/>
                                          </p:val>
                                        </p:tav>
                                        <p:tav tm="100000">
                                          <p:val>
                                            <p:strVal val="#ppt_x"/>
                                          </p:val>
                                        </p:tav>
                                      </p:tavLst>
                                    </p:anim>
                                    <p:anim calcmode="lin" valueType="num">
                                      <p:cBhvr additive="base">
                                        <p:cTn id="52" dur="500" fill="hold"/>
                                        <p:tgtEl>
                                          <p:spTgt spid="347147"/>
                                        </p:tgtEl>
                                        <p:attrNameLst>
                                          <p:attrName>ppt_y</p:attrName>
                                        </p:attrNameLst>
                                      </p:cBhvr>
                                      <p:tavLst>
                                        <p:tav tm="0">
                                          <p:val>
                                            <p:strVal val="1+#ppt_h/2"/>
                                          </p:val>
                                        </p:tav>
                                        <p:tav tm="100000">
                                          <p:val>
                                            <p:strVal val="#ppt_y"/>
                                          </p:val>
                                        </p:tav>
                                      </p:tavLst>
                                    </p:anim>
                                  </p:childTnLst>
                                </p:cTn>
                              </p:par>
                            </p:childTnLst>
                          </p:cTn>
                        </p:par>
                        <p:par>
                          <p:cTn id="53" fill="hold">
                            <p:stCondLst>
                              <p:cond delay="5000"/>
                            </p:stCondLst>
                            <p:childTnLst>
                              <p:par>
                                <p:cTn id="54" presetID="2" presetClass="entr" presetSubtype="4" fill="hold" nodeType="afterEffect">
                                  <p:stCondLst>
                                    <p:cond delay="0"/>
                                  </p:stCondLst>
                                  <p:childTnLst>
                                    <p:set>
                                      <p:cBhvr>
                                        <p:cTn id="55" dur="1" fill="hold">
                                          <p:stCondLst>
                                            <p:cond delay="0"/>
                                          </p:stCondLst>
                                        </p:cTn>
                                        <p:tgtEl>
                                          <p:spTgt spid="347148"/>
                                        </p:tgtEl>
                                        <p:attrNameLst>
                                          <p:attrName>style.visibility</p:attrName>
                                        </p:attrNameLst>
                                      </p:cBhvr>
                                      <p:to>
                                        <p:strVal val="visible"/>
                                      </p:to>
                                    </p:set>
                                    <p:anim calcmode="lin" valueType="num">
                                      <p:cBhvr additive="base">
                                        <p:cTn id="56" dur="500" fill="hold"/>
                                        <p:tgtEl>
                                          <p:spTgt spid="347148"/>
                                        </p:tgtEl>
                                        <p:attrNameLst>
                                          <p:attrName>ppt_x</p:attrName>
                                        </p:attrNameLst>
                                      </p:cBhvr>
                                      <p:tavLst>
                                        <p:tav tm="0">
                                          <p:val>
                                            <p:strVal val="#ppt_x"/>
                                          </p:val>
                                        </p:tav>
                                        <p:tav tm="100000">
                                          <p:val>
                                            <p:strVal val="#ppt_x"/>
                                          </p:val>
                                        </p:tav>
                                      </p:tavLst>
                                    </p:anim>
                                    <p:anim calcmode="lin" valueType="num">
                                      <p:cBhvr additive="base">
                                        <p:cTn id="57" dur="500" fill="hold"/>
                                        <p:tgtEl>
                                          <p:spTgt spid="347148"/>
                                        </p:tgtEl>
                                        <p:attrNameLst>
                                          <p:attrName>ppt_y</p:attrName>
                                        </p:attrNameLst>
                                      </p:cBhvr>
                                      <p:tavLst>
                                        <p:tav tm="0">
                                          <p:val>
                                            <p:strVal val="1+#ppt_h/2"/>
                                          </p:val>
                                        </p:tav>
                                        <p:tav tm="100000">
                                          <p:val>
                                            <p:strVal val="#ppt_y"/>
                                          </p:val>
                                        </p:tav>
                                      </p:tavLst>
                                    </p:anim>
                                  </p:childTnLst>
                                </p:cTn>
                              </p:par>
                            </p:childTnLst>
                          </p:cTn>
                        </p:par>
                        <p:par>
                          <p:cTn id="58" fill="hold">
                            <p:stCondLst>
                              <p:cond delay="5500"/>
                            </p:stCondLst>
                            <p:childTnLst>
                              <p:par>
                                <p:cTn id="59" presetID="2" presetClass="entr" presetSubtype="4" fill="hold" nodeType="afterEffect">
                                  <p:stCondLst>
                                    <p:cond delay="0"/>
                                  </p:stCondLst>
                                  <p:childTnLst>
                                    <p:set>
                                      <p:cBhvr>
                                        <p:cTn id="60" dur="1" fill="hold">
                                          <p:stCondLst>
                                            <p:cond delay="0"/>
                                          </p:stCondLst>
                                        </p:cTn>
                                        <p:tgtEl>
                                          <p:spTgt spid="347149"/>
                                        </p:tgtEl>
                                        <p:attrNameLst>
                                          <p:attrName>style.visibility</p:attrName>
                                        </p:attrNameLst>
                                      </p:cBhvr>
                                      <p:to>
                                        <p:strVal val="visible"/>
                                      </p:to>
                                    </p:set>
                                    <p:anim calcmode="lin" valueType="num">
                                      <p:cBhvr additive="base">
                                        <p:cTn id="61" dur="500" fill="hold"/>
                                        <p:tgtEl>
                                          <p:spTgt spid="347149"/>
                                        </p:tgtEl>
                                        <p:attrNameLst>
                                          <p:attrName>ppt_x</p:attrName>
                                        </p:attrNameLst>
                                      </p:cBhvr>
                                      <p:tavLst>
                                        <p:tav tm="0">
                                          <p:val>
                                            <p:strVal val="#ppt_x"/>
                                          </p:val>
                                        </p:tav>
                                        <p:tav tm="100000">
                                          <p:val>
                                            <p:strVal val="#ppt_x"/>
                                          </p:val>
                                        </p:tav>
                                      </p:tavLst>
                                    </p:anim>
                                    <p:anim calcmode="lin" valueType="num">
                                      <p:cBhvr additive="base">
                                        <p:cTn id="62" dur="500" fill="hold"/>
                                        <p:tgtEl>
                                          <p:spTgt spid="347149"/>
                                        </p:tgtEl>
                                        <p:attrNameLst>
                                          <p:attrName>ppt_y</p:attrName>
                                        </p:attrNameLst>
                                      </p:cBhvr>
                                      <p:tavLst>
                                        <p:tav tm="0">
                                          <p:val>
                                            <p:strVal val="1+#ppt_h/2"/>
                                          </p:val>
                                        </p:tav>
                                        <p:tav tm="100000">
                                          <p:val>
                                            <p:strVal val="#ppt_y"/>
                                          </p:val>
                                        </p:tav>
                                      </p:tavLst>
                                    </p:anim>
                                  </p:childTnLst>
                                </p:cTn>
                              </p:par>
                            </p:childTnLst>
                          </p:cTn>
                        </p:par>
                        <p:par>
                          <p:cTn id="63" fill="hold">
                            <p:stCondLst>
                              <p:cond delay="6000"/>
                            </p:stCondLst>
                            <p:childTnLst>
                              <p:par>
                                <p:cTn id="64" presetID="2" presetClass="entr" presetSubtype="4" fill="hold" nodeType="afterEffect">
                                  <p:stCondLst>
                                    <p:cond delay="0"/>
                                  </p:stCondLst>
                                  <p:childTnLst>
                                    <p:set>
                                      <p:cBhvr>
                                        <p:cTn id="65" dur="1" fill="hold">
                                          <p:stCondLst>
                                            <p:cond delay="0"/>
                                          </p:stCondLst>
                                        </p:cTn>
                                        <p:tgtEl>
                                          <p:spTgt spid="347150"/>
                                        </p:tgtEl>
                                        <p:attrNameLst>
                                          <p:attrName>style.visibility</p:attrName>
                                        </p:attrNameLst>
                                      </p:cBhvr>
                                      <p:to>
                                        <p:strVal val="visible"/>
                                      </p:to>
                                    </p:set>
                                    <p:anim calcmode="lin" valueType="num">
                                      <p:cBhvr additive="base">
                                        <p:cTn id="66" dur="500" fill="hold"/>
                                        <p:tgtEl>
                                          <p:spTgt spid="347150"/>
                                        </p:tgtEl>
                                        <p:attrNameLst>
                                          <p:attrName>ppt_x</p:attrName>
                                        </p:attrNameLst>
                                      </p:cBhvr>
                                      <p:tavLst>
                                        <p:tav tm="0">
                                          <p:val>
                                            <p:strVal val="#ppt_x"/>
                                          </p:val>
                                        </p:tav>
                                        <p:tav tm="100000">
                                          <p:val>
                                            <p:strVal val="#ppt_x"/>
                                          </p:val>
                                        </p:tav>
                                      </p:tavLst>
                                    </p:anim>
                                    <p:anim calcmode="lin" valueType="num">
                                      <p:cBhvr additive="base">
                                        <p:cTn id="67" dur="500" fill="hold"/>
                                        <p:tgtEl>
                                          <p:spTgt spid="347150"/>
                                        </p:tgtEl>
                                        <p:attrNameLst>
                                          <p:attrName>ppt_y</p:attrName>
                                        </p:attrNameLst>
                                      </p:cBhvr>
                                      <p:tavLst>
                                        <p:tav tm="0">
                                          <p:val>
                                            <p:strVal val="1+#ppt_h/2"/>
                                          </p:val>
                                        </p:tav>
                                        <p:tav tm="100000">
                                          <p:val>
                                            <p:strVal val="#ppt_y"/>
                                          </p:val>
                                        </p:tav>
                                      </p:tavLst>
                                    </p:anim>
                                  </p:childTnLst>
                                </p:cTn>
                              </p:par>
                            </p:childTnLst>
                          </p:cTn>
                        </p:par>
                        <p:par>
                          <p:cTn id="68" fill="hold">
                            <p:stCondLst>
                              <p:cond delay="6500"/>
                            </p:stCondLst>
                            <p:childTnLst>
                              <p:par>
                                <p:cTn id="69" presetID="2" presetClass="entr" presetSubtype="4" fill="hold" grpId="0" nodeType="afterEffect">
                                  <p:stCondLst>
                                    <p:cond delay="0"/>
                                  </p:stCondLst>
                                  <p:childTnLst>
                                    <p:set>
                                      <p:cBhvr>
                                        <p:cTn id="70" dur="1" fill="hold">
                                          <p:stCondLst>
                                            <p:cond delay="0"/>
                                          </p:stCondLst>
                                        </p:cTn>
                                        <p:tgtEl>
                                          <p:spTgt spid="347153"/>
                                        </p:tgtEl>
                                        <p:attrNameLst>
                                          <p:attrName>style.visibility</p:attrName>
                                        </p:attrNameLst>
                                      </p:cBhvr>
                                      <p:to>
                                        <p:strVal val="visible"/>
                                      </p:to>
                                    </p:set>
                                    <p:anim calcmode="lin" valueType="num">
                                      <p:cBhvr additive="base">
                                        <p:cTn id="71" dur="500" fill="hold"/>
                                        <p:tgtEl>
                                          <p:spTgt spid="347153"/>
                                        </p:tgtEl>
                                        <p:attrNameLst>
                                          <p:attrName>ppt_x</p:attrName>
                                        </p:attrNameLst>
                                      </p:cBhvr>
                                      <p:tavLst>
                                        <p:tav tm="0">
                                          <p:val>
                                            <p:strVal val="#ppt_x"/>
                                          </p:val>
                                        </p:tav>
                                        <p:tav tm="100000">
                                          <p:val>
                                            <p:strVal val="#ppt_x"/>
                                          </p:val>
                                        </p:tav>
                                      </p:tavLst>
                                    </p:anim>
                                    <p:anim calcmode="lin" valueType="num">
                                      <p:cBhvr additive="base">
                                        <p:cTn id="72" dur="500" fill="hold"/>
                                        <p:tgtEl>
                                          <p:spTgt spid="347153"/>
                                        </p:tgtEl>
                                        <p:attrNameLst>
                                          <p:attrName>ppt_y</p:attrName>
                                        </p:attrNameLst>
                                      </p:cBhvr>
                                      <p:tavLst>
                                        <p:tav tm="0">
                                          <p:val>
                                            <p:strVal val="1+#ppt_h/2"/>
                                          </p:val>
                                        </p:tav>
                                        <p:tav tm="100000">
                                          <p:val>
                                            <p:strVal val="#ppt_y"/>
                                          </p:val>
                                        </p:tav>
                                      </p:tavLst>
                                    </p:anim>
                                  </p:childTnLst>
                                </p:cTn>
                              </p:par>
                            </p:childTnLst>
                          </p:cTn>
                        </p:par>
                        <p:par>
                          <p:cTn id="73" fill="hold">
                            <p:stCondLst>
                              <p:cond delay="7000"/>
                            </p:stCondLst>
                            <p:childTnLst>
                              <p:par>
                                <p:cTn id="74" presetID="2" presetClass="entr" presetSubtype="4" fill="hold" nodeType="afterEffect">
                                  <p:stCondLst>
                                    <p:cond delay="0"/>
                                  </p:stCondLst>
                                  <p:childTnLst>
                                    <p:set>
                                      <p:cBhvr>
                                        <p:cTn id="75" dur="1" fill="hold">
                                          <p:stCondLst>
                                            <p:cond delay="0"/>
                                          </p:stCondLst>
                                        </p:cTn>
                                        <p:tgtEl>
                                          <p:spTgt spid="347167"/>
                                        </p:tgtEl>
                                        <p:attrNameLst>
                                          <p:attrName>style.visibility</p:attrName>
                                        </p:attrNameLst>
                                      </p:cBhvr>
                                      <p:to>
                                        <p:strVal val="visible"/>
                                      </p:to>
                                    </p:set>
                                    <p:anim calcmode="lin" valueType="num">
                                      <p:cBhvr additive="base">
                                        <p:cTn id="76" dur="500" fill="hold"/>
                                        <p:tgtEl>
                                          <p:spTgt spid="347167"/>
                                        </p:tgtEl>
                                        <p:attrNameLst>
                                          <p:attrName>ppt_x</p:attrName>
                                        </p:attrNameLst>
                                      </p:cBhvr>
                                      <p:tavLst>
                                        <p:tav tm="0">
                                          <p:val>
                                            <p:strVal val="#ppt_x"/>
                                          </p:val>
                                        </p:tav>
                                        <p:tav tm="100000">
                                          <p:val>
                                            <p:strVal val="#ppt_x"/>
                                          </p:val>
                                        </p:tav>
                                      </p:tavLst>
                                    </p:anim>
                                    <p:anim calcmode="lin" valueType="num">
                                      <p:cBhvr additive="base">
                                        <p:cTn id="77" dur="500" fill="hold"/>
                                        <p:tgtEl>
                                          <p:spTgt spid="347167"/>
                                        </p:tgtEl>
                                        <p:attrNameLst>
                                          <p:attrName>ppt_y</p:attrName>
                                        </p:attrNameLst>
                                      </p:cBhvr>
                                      <p:tavLst>
                                        <p:tav tm="0">
                                          <p:val>
                                            <p:strVal val="1+#ppt_h/2"/>
                                          </p:val>
                                        </p:tav>
                                        <p:tav tm="100000">
                                          <p:val>
                                            <p:strVal val="#ppt_y"/>
                                          </p:val>
                                        </p:tav>
                                      </p:tavLst>
                                    </p:anim>
                                  </p:childTnLst>
                                </p:cTn>
                              </p:par>
                            </p:childTnLst>
                          </p:cTn>
                        </p:par>
                        <p:par>
                          <p:cTn id="78" fill="hold">
                            <p:stCondLst>
                              <p:cond delay="7500"/>
                            </p:stCondLst>
                            <p:childTnLst>
                              <p:par>
                                <p:cTn id="79" presetID="2" presetClass="entr" presetSubtype="4" fill="hold" grpId="0" nodeType="afterEffect">
                                  <p:stCondLst>
                                    <p:cond delay="0"/>
                                  </p:stCondLst>
                                  <p:childTnLst>
                                    <p:set>
                                      <p:cBhvr>
                                        <p:cTn id="80" dur="1" fill="hold">
                                          <p:stCondLst>
                                            <p:cond delay="0"/>
                                          </p:stCondLst>
                                        </p:cTn>
                                        <p:tgtEl>
                                          <p:spTgt spid="347155"/>
                                        </p:tgtEl>
                                        <p:attrNameLst>
                                          <p:attrName>style.visibility</p:attrName>
                                        </p:attrNameLst>
                                      </p:cBhvr>
                                      <p:to>
                                        <p:strVal val="visible"/>
                                      </p:to>
                                    </p:set>
                                    <p:anim calcmode="lin" valueType="num">
                                      <p:cBhvr additive="base">
                                        <p:cTn id="81" dur="500" fill="hold"/>
                                        <p:tgtEl>
                                          <p:spTgt spid="347155"/>
                                        </p:tgtEl>
                                        <p:attrNameLst>
                                          <p:attrName>ppt_x</p:attrName>
                                        </p:attrNameLst>
                                      </p:cBhvr>
                                      <p:tavLst>
                                        <p:tav tm="0">
                                          <p:val>
                                            <p:strVal val="#ppt_x"/>
                                          </p:val>
                                        </p:tav>
                                        <p:tav tm="100000">
                                          <p:val>
                                            <p:strVal val="#ppt_x"/>
                                          </p:val>
                                        </p:tav>
                                      </p:tavLst>
                                    </p:anim>
                                    <p:anim calcmode="lin" valueType="num">
                                      <p:cBhvr additive="base">
                                        <p:cTn id="82" dur="500" fill="hold"/>
                                        <p:tgtEl>
                                          <p:spTgt spid="347155"/>
                                        </p:tgtEl>
                                        <p:attrNameLst>
                                          <p:attrName>ppt_y</p:attrName>
                                        </p:attrNameLst>
                                      </p:cBhvr>
                                      <p:tavLst>
                                        <p:tav tm="0">
                                          <p:val>
                                            <p:strVal val="1+#ppt_h/2"/>
                                          </p:val>
                                        </p:tav>
                                        <p:tav tm="100000">
                                          <p:val>
                                            <p:strVal val="#ppt_y"/>
                                          </p:val>
                                        </p:tav>
                                      </p:tavLst>
                                    </p:anim>
                                  </p:childTnLst>
                                </p:cTn>
                              </p:par>
                            </p:childTnLst>
                          </p:cTn>
                        </p:par>
                        <p:par>
                          <p:cTn id="83" fill="hold">
                            <p:stCondLst>
                              <p:cond delay="8000"/>
                            </p:stCondLst>
                            <p:childTnLst>
                              <p:par>
                                <p:cTn id="84" presetID="2" presetClass="entr" presetSubtype="4" fill="hold" grpId="0" nodeType="afterEffect">
                                  <p:stCondLst>
                                    <p:cond delay="0"/>
                                  </p:stCondLst>
                                  <p:childTnLst>
                                    <p:set>
                                      <p:cBhvr>
                                        <p:cTn id="85" dur="1" fill="hold">
                                          <p:stCondLst>
                                            <p:cond delay="0"/>
                                          </p:stCondLst>
                                        </p:cTn>
                                        <p:tgtEl>
                                          <p:spTgt spid="347156"/>
                                        </p:tgtEl>
                                        <p:attrNameLst>
                                          <p:attrName>style.visibility</p:attrName>
                                        </p:attrNameLst>
                                      </p:cBhvr>
                                      <p:to>
                                        <p:strVal val="visible"/>
                                      </p:to>
                                    </p:set>
                                    <p:anim calcmode="lin" valueType="num">
                                      <p:cBhvr additive="base">
                                        <p:cTn id="86" dur="500" fill="hold"/>
                                        <p:tgtEl>
                                          <p:spTgt spid="347156"/>
                                        </p:tgtEl>
                                        <p:attrNameLst>
                                          <p:attrName>ppt_x</p:attrName>
                                        </p:attrNameLst>
                                      </p:cBhvr>
                                      <p:tavLst>
                                        <p:tav tm="0">
                                          <p:val>
                                            <p:strVal val="#ppt_x"/>
                                          </p:val>
                                        </p:tav>
                                        <p:tav tm="100000">
                                          <p:val>
                                            <p:strVal val="#ppt_x"/>
                                          </p:val>
                                        </p:tav>
                                      </p:tavLst>
                                    </p:anim>
                                    <p:anim calcmode="lin" valueType="num">
                                      <p:cBhvr additive="base">
                                        <p:cTn id="87" dur="500" fill="hold"/>
                                        <p:tgtEl>
                                          <p:spTgt spid="347156"/>
                                        </p:tgtEl>
                                        <p:attrNameLst>
                                          <p:attrName>ppt_y</p:attrName>
                                        </p:attrNameLst>
                                      </p:cBhvr>
                                      <p:tavLst>
                                        <p:tav tm="0">
                                          <p:val>
                                            <p:strVal val="1+#ppt_h/2"/>
                                          </p:val>
                                        </p:tav>
                                        <p:tav tm="100000">
                                          <p:val>
                                            <p:strVal val="#ppt_y"/>
                                          </p:val>
                                        </p:tav>
                                      </p:tavLst>
                                    </p:anim>
                                  </p:childTnLst>
                                </p:cTn>
                              </p:par>
                            </p:childTnLst>
                          </p:cTn>
                        </p:par>
                        <p:par>
                          <p:cTn id="88" fill="hold">
                            <p:stCondLst>
                              <p:cond delay="8500"/>
                            </p:stCondLst>
                            <p:childTnLst>
                              <p:par>
                                <p:cTn id="89" presetID="2" presetClass="entr" presetSubtype="4" fill="hold" grpId="0" nodeType="afterEffect">
                                  <p:stCondLst>
                                    <p:cond delay="0"/>
                                  </p:stCondLst>
                                  <p:childTnLst>
                                    <p:set>
                                      <p:cBhvr>
                                        <p:cTn id="90" dur="1" fill="hold">
                                          <p:stCondLst>
                                            <p:cond delay="0"/>
                                          </p:stCondLst>
                                        </p:cTn>
                                        <p:tgtEl>
                                          <p:spTgt spid="347160"/>
                                        </p:tgtEl>
                                        <p:attrNameLst>
                                          <p:attrName>style.visibility</p:attrName>
                                        </p:attrNameLst>
                                      </p:cBhvr>
                                      <p:to>
                                        <p:strVal val="visible"/>
                                      </p:to>
                                    </p:set>
                                    <p:anim calcmode="lin" valueType="num">
                                      <p:cBhvr additive="base">
                                        <p:cTn id="91" dur="500" fill="hold"/>
                                        <p:tgtEl>
                                          <p:spTgt spid="347160"/>
                                        </p:tgtEl>
                                        <p:attrNameLst>
                                          <p:attrName>ppt_x</p:attrName>
                                        </p:attrNameLst>
                                      </p:cBhvr>
                                      <p:tavLst>
                                        <p:tav tm="0">
                                          <p:val>
                                            <p:strVal val="#ppt_x"/>
                                          </p:val>
                                        </p:tav>
                                        <p:tav tm="100000">
                                          <p:val>
                                            <p:strVal val="#ppt_x"/>
                                          </p:val>
                                        </p:tav>
                                      </p:tavLst>
                                    </p:anim>
                                    <p:anim calcmode="lin" valueType="num">
                                      <p:cBhvr additive="base">
                                        <p:cTn id="92" dur="500" fill="hold"/>
                                        <p:tgtEl>
                                          <p:spTgt spid="347160"/>
                                        </p:tgtEl>
                                        <p:attrNameLst>
                                          <p:attrName>ppt_y</p:attrName>
                                        </p:attrNameLst>
                                      </p:cBhvr>
                                      <p:tavLst>
                                        <p:tav tm="0">
                                          <p:val>
                                            <p:strVal val="1+#ppt_h/2"/>
                                          </p:val>
                                        </p:tav>
                                        <p:tav tm="100000">
                                          <p:val>
                                            <p:strVal val="#ppt_y"/>
                                          </p:val>
                                        </p:tav>
                                      </p:tavLst>
                                    </p:anim>
                                  </p:childTnLst>
                                </p:cTn>
                              </p:par>
                            </p:childTnLst>
                          </p:cTn>
                        </p:par>
                        <p:par>
                          <p:cTn id="93" fill="hold">
                            <p:stCondLst>
                              <p:cond delay="9000"/>
                            </p:stCondLst>
                            <p:childTnLst>
                              <p:par>
                                <p:cTn id="94" presetID="2" presetClass="entr" presetSubtype="4" fill="hold" grpId="0" nodeType="afterEffect">
                                  <p:stCondLst>
                                    <p:cond delay="0"/>
                                  </p:stCondLst>
                                  <p:childTnLst>
                                    <p:set>
                                      <p:cBhvr>
                                        <p:cTn id="95" dur="1" fill="hold">
                                          <p:stCondLst>
                                            <p:cond delay="0"/>
                                          </p:stCondLst>
                                        </p:cTn>
                                        <p:tgtEl>
                                          <p:spTgt spid="347158"/>
                                        </p:tgtEl>
                                        <p:attrNameLst>
                                          <p:attrName>style.visibility</p:attrName>
                                        </p:attrNameLst>
                                      </p:cBhvr>
                                      <p:to>
                                        <p:strVal val="visible"/>
                                      </p:to>
                                    </p:set>
                                    <p:anim calcmode="lin" valueType="num">
                                      <p:cBhvr additive="base">
                                        <p:cTn id="96" dur="500" fill="hold"/>
                                        <p:tgtEl>
                                          <p:spTgt spid="347158"/>
                                        </p:tgtEl>
                                        <p:attrNameLst>
                                          <p:attrName>ppt_x</p:attrName>
                                        </p:attrNameLst>
                                      </p:cBhvr>
                                      <p:tavLst>
                                        <p:tav tm="0">
                                          <p:val>
                                            <p:strVal val="#ppt_x"/>
                                          </p:val>
                                        </p:tav>
                                        <p:tav tm="100000">
                                          <p:val>
                                            <p:strVal val="#ppt_x"/>
                                          </p:val>
                                        </p:tav>
                                      </p:tavLst>
                                    </p:anim>
                                    <p:anim calcmode="lin" valueType="num">
                                      <p:cBhvr additive="base">
                                        <p:cTn id="97" dur="500" fill="hold"/>
                                        <p:tgtEl>
                                          <p:spTgt spid="3471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98" restart="whenNotActive" fill="hold" evtFilter="cancelBubble" nodeType="interactiveSeq">
                <p:stCondLst>
                  <p:cond evt="onClick" delay="0">
                    <p:tgtEl>
                      <p:spTgt spid="347168"/>
                    </p:tgtEl>
                  </p:cond>
                </p:stCondLst>
                <p:endSync evt="end" delay="0">
                  <p:rtn val="all"/>
                </p:endSync>
                <p:childTnLst>
                  <p:par>
                    <p:cTn id="99" fill="hold">
                      <p:stCondLst>
                        <p:cond delay="0"/>
                      </p:stCondLst>
                      <p:childTnLst>
                        <p:par>
                          <p:cTn id="100" fill="hold">
                            <p:stCondLst>
                              <p:cond delay="0"/>
                            </p:stCondLst>
                            <p:childTnLst>
                              <p:par>
                                <p:cTn id="101" presetID="22" presetClass="entr" presetSubtype="8" fill="hold" nodeType="afterEffect">
                                  <p:stCondLst>
                                    <p:cond delay="0"/>
                                  </p:stCondLst>
                                  <p:childTnLst>
                                    <p:set>
                                      <p:cBhvr>
                                        <p:cTn id="102" dur="1" fill="hold">
                                          <p:stCondLst>
                                            <p:cond delay="0"/>
                                          </p:stCondLst>
                                        </p:cTn>
                                        <p:tgtEl>
                                          <p:spTgt spid="347146"/>
                                        </p:tgtEl>
                                        <p:attrNameLst>
                                          <p:attrName>style.visibility</p:attrName>
                                        </p:attrNameLst>
                                      </p:cBhvr>
                                      <p:to>
                                        <p:strVal val="visible"/>
                                      </p:to>
                                    </p:set>
                                    <p:animEffect transition="in" filter="wipe(left)">
                                      <p:cBhvr>
                                        <p:cTn id="103" dur="5000"/>
                                        <p:tgtEl>
                                          <p:spTgt spid="347146"/>
                                        </p:tgtEl>
                                      </p:cBhvr>
                                    </p:animEffect>
                                  </p:childTnLst>
                                </p:cTn>
                              </p:par>
                            </p:childTnLst>
                          </p:cTn>
                        </p:par>
                        <p:par>
                          <p:cTn id="104" fill="hold">
                            <p:stCondLst>
                              <p:cond delay="5000"/>
                            </p:stCondLst>
                            <p:childTnLst>
                              <p:par>
                                <p:cTn id="105" presetID="31" presetClass="entr" presetSubtype="0" fill="hold" grpId="1" nodeType="afterEffect">
                                  <p:stCondLst>
                                    <p:cond delay="0"/>
                                  </p:stCondLst>
                                  <p:iterate type="lt">
                                    <p:tmPct val="5000"/>
                                  </p:iterate>
                                  <p:childTnLst>
                                    <p:set>
                                      <p:cBhvr>
                                        <p:cTn id="106" dur="1" fill="hold">
                                          <p:stCondLst>
                                            <p:cond delay="0"/>
                                          </p:stCondLst>
                                        </p:cTn>
                                        <p:tgtEl>
                                          <p:spTgt spid="347151"/>
                                        </p:tgtEl>
                                        <p:attrNameLst>
                                          <p:attrName>style.visibility</p:attrName>
                                        </p:attrNameLst>
                                      </p:cBhvr>
                                      <p:to>
                                        <p:strVal val="visible"/>
                                      </p:to>
                                    </p:set>
                                    <p:anim calcmode="lin" valueType="num">
                                      <p:cBhvr>
                                        <p:cTn id="107" dur="1000" fill="hold"/>
                                        <p:tgtEl>
                                          <p:spTgt spid="347151"/>
                                        </p:tgtEl>
                                        <p:attrNameLst>
                                          <p:attrName>ppt_w</p:attrName>
                                        </p:attrNameLst>
                                      </p:cBhvr>
                                      <p:tavLst>
                                        <p:tav tm="0">
                                          <p:val>
                                            <p:fltVal val="0"/>
                                          </p:val>
                                        </p:tav>
                                        <p:tav tm="100000">
                                          <p:val>
                                            <p:strVal val="#ppt_w"/>
                                          </p:val>
                                        </p:tav>
                                      </p:tavLst>
                                    </p:anim>
                                    <p:anim calcmode="lin" valueType="num">
                                      <p:cBhvr>
                                        <p:cTn id="108" dur="1000" fill="hold"/>
                                        <p:tgtEl>
                                          <p:spTgt spid="347151"/>
                                        </p:tgtEl>
                                        <p:attrNameLst>
                                          <p:attrName>ppt_h</p:attrName>
                                        </p:attrNameLst>
                                      </p:cBhvr>
                                      <p:tavLst>
                                        <p:tav tm="0">
                                          <p:val>
                                            <p:fltVal val="0"/>
                                          </p:val>
                                        </p:tav>
                                        <p:tav tm="100000">
                                          <p:val>
                                            <p:strVal val="#ppt_h"/>
                                          </p:val>
                                        </p:tav>
                                      </p:tavLst>
                                    </p:anim>
                                    <p:anim calcmode="lin" valueType="num">
                                      <p:cBhvr>
                                        <p:cTn id="109" dur="1000" fill="hold"/>
                                        <p:tgtEl>
                                          <p:spTgt spid="347151"/>
                                        </p:tgtEl>
                                        <p:attrNameLst>
                                          <p:attrName>style.rotation</p:attrName>
                                        </p:attrNameLst>
                                      </p:cBhvr>
                                      <p:tavLst>
                                        <p:tav tm="0">
                                          <p:val>
                                            <p:fltVal val="90"/>
                                          </p:val>
                                        </p:tav>
                                        <p:tav tm="100000">
                                          <p:val>
                                            <p:fltVal val="0"/>
                                          </p:val>
                                        </p:tav>
                                      </p:tavLst>
                                    </p:anim>
                                    <p:animEffect transition="in" filter="fade">
                                      <p:cBhvr>
                                        <p:cTn id="110" dur="1000"/>
                                        <p:tgtEl>
                                          <p:spTgt spid="347151"/>
                                        </p:tgtEl>
                                      </p:cBhvr>
                                    </p:animEffect>
                                  </p:childTnLst>
                                </p:cTn>
                              </p:par>
                            </p:childTnLst>
                          </p:cTn>
                        </p:par>
                        <p:par>
                          <p:cTn id="111" fill="hold">
                            <p:stCondLst>
                              <p:cond delay="6150"/>
                            </p:stCondLst>
                            <p:childTnLst>
                              <p:par>
                                <p:cTn id="112" presetID="22" presetClass="entr" presetSubtype="8" fill="hold" nodeType="afterEffect">
                                  <p:stCondLst>
                                    <p:cond delay="0"/>
                                  </p:stCondLst>
                                  <p:childTnLst>
                                    <p:set>
                                      <p:cBhvr>
                                        <p:cTn id="113" dur="1" fill="hold">
                                          <p:stCondLst>
                                            <p:cond delay="0"/>
                                          </p:stCondLst>
                                        </p:cTn>
                                        <p:tgtEl>
                                          <p:spTgt spid="347152"/>
                                        </p:tgtEl>
                                        <p:attrNameLst>
                                          <p:attrName>style.visibility</p:attrName>
                                        </p:attrNameLst>
                                      </p:cBhvr>
                                      <p:to>
                                        <p:strVal val="visible"/>
                                      </p:to>
                                    </p:set>
                                    <p:animEffect transition="in" filter="wipe(left)">
                                      <p:cBhvr>
                                        <p:cTn id="114" dur="5000"/>
                                        <p:tgtEl>
                                          <p:spTgt spid="347152"/>
                                        </p:tgtEl>
                                      </p:cBhvr>
                                    </p:animEffect>
                                  </p:childTnLst>
                                </p:cTn>
                              </p:par>
                            </p:childTnLst>
                          </p:cTn>
                        </p:par>
                        <p:par>
                          <p:cTn id="115" fill="hold">
                            <p:stCondLst>
                              <p:cond delay="11150"/>
                            </p:stCondLst>
                            <p:childTnLst>
                              <p:par>
                                <p:cTn id="116" presetID="31" presetClass="entr" presetSubtype="0" fill="hold" grpId="0" nodeType="afterEffect">
                                  <p:stCondLst>
                                    <p:cond delay="0"/>
                                  </p:stCondLst>
                                  <p:iterate type="lt">
                                    <p:tmPct val="5000"/>
                                  </p:iterate>
                                  <p:childTnLst>
                                    <p:set>
                                      <p:cBhvr>
                                        <p:cTn id="117" dur="1" fill="hold">
                                          <p:stCondLst>
                                            <p:cond delay="0"/>
                                          </p:stCondLst>
                                        </p:cTn>
                                        <p:tgtEl>
                                          <p:spTgt spid="347161"/>
                                        </p:tgtEl>
                                        <p:attrNameLst>
                                          <p:attrName>style.visibility</p:attrName>
                                        </p:attrNameLst>
                                      </p:cBhvr>
                                      <p:to>
                                        <p:strVal val="visible"/>
                                      </p:to>
                                    </p:set>
                                    <p:anim calcmode="lin" valueType="num">
                                      <p:cBhvr>
                                        <p:cTn id="118" dur="1000" fill="hold"/>
                                        <p:tgtEl>
                                          <p:spTgt spid="347161"/>
                                        </p:tgtEl>
                                        <p:attrNameLst>
                                          <p:attrName>ppt_w</p:attrName>
                                        </p:attrNameLst>
                                      </p:cBhvr>
                                      <p:tavLst>
                                        <p:tav tm="0">
                                          <p:val>
                                            <p:fltVal val="0"/>
                                          </p:val>
                                        </p:tav>
                                        <p:tav tm="100000">
                                          <p:val>
                                            <p:strVal val="#ppt_w"/>
                                          </p:val>
                                        </p:tav>
                                      </p:tavLst>
                                    </p:anim>
                                    <p:anim calcmode="lin" valueType="num">
                                      <p:cBhvr>
                                        <p:cTn id="119" dur="1000" fill="hold"/>
                                        <p:tgtEl>
                                          <p:spTgt spid="347161"/>
                                        </p:tgtEl>
                                        <p:attrNameLst>
                                          <p:attrName>ppt_h</p:attrName>
                                        </p:attrNameLst>
                                      </p:cBhvr>
                                      <p:tavLst>
                                        <p:tav tm="0">
                                          <p:val>
                                            <p:fltVal val="0"/>
                                          </p:val>
                                        </p:tav>
                                        <p:tav tm="100000">
                                          <p:val>
                                            <p:strVal val="#ppt_h"/>
                                          </p:val>
                                        </p:tav>
                                      </p:tavLst>
                                    </p:anim>
                                    <p:anim calcmode="lin" valueType="num">
                                      <p:cBhvr>
                                        <p:cTn id="120" dur="1000" fill="hold"/>
                                        <p:tgtEl>
                                          <p:spTgt spid="347161"/>
                                        </p:tgtEl>
                                        <p:attrNameLst>
                                          <p:attrName>style.rotation</p:attrName>
                                        </p:attrNameLst>
                                      </p:cBhvr>
                                      <p:tavLst>
                                        <p:tav tm="0">
                                          <p:val>
                                            <p:fltVal val="90"/>
                                          </p:val>
                                        </p:tav>
                                        <p:tav tm="100000">
                                          <p:val>
                                            <p:fltVal val="0"/>
                                          </p:val>
                                        </p:tav>
                                      </p:tavLst>
                                    </p:anim>
                                    <p:animEffect transition="in" filter="fade">
                                      <p:cBhvr>
                                        <p:cTn id="121" dur="1000"/>
                                        <p:tgtEl>
                                          <p:spTgt spid="347161"/>
                                        </p:tgtEl>
                                      </p:cBhvr>
                                    </p:animEffect>
                                  </p:childTnLst>
                                </p:cTn>
                              </p:par>
                            </p:childTnLst>
                          </p:cTn>
                        </p:par>
                        <p:par>
                          <p:cTn id="122" fill="hold">
                            <p:stCondLst>
                              <p:cond delay="12300"/>
                            </p:stCondLst>
                            <p:childTnLst>
                              <p:par>
                                <p:cTn id="123" presetID="22" presetClass="entr" presetSubtype="1" fill="hold" nodeType="afterEffect">
                                  <p:stCondLst>
                                    <p:cond delay="0"/>
                                  </p:stCondLst>
                                  <p:childTnLst>
                                    <p:set>
                                      <p:cBhvr>
                                        <p:cTn id="124" dur="1" fill="hold">
                                          <p:stCondLst>
                                            <p:cond delay="0"/>
                                          </p:stCondLst>
                                        </p:cTn>
                                        <p:tgtEl>
                                          <p:spTgt spid="347162"/>
                                        </p:tgtEl>
                                        <p:attrNameLst>
                                          <p:attrName>style.visibility</p:attrName>
                                        </p:attrNameLst>
                                      </p:cBhvr>
                                      <p:to>
                                        <p:strVal val="visible"/>
                                      </p:to>
                                    </p:set>
                                    <p:animEffect transition="in" filter="wipe(up)">
                                      <p:cBhvr>
                                        <p:cTn id="125" dur="5000"/>
                                        <p:tgtEl>
                                          <p:spTgt spid="347162"/>
                                        </p:tgtEl>
                                      </p:cBhvr>
                                    </p:animEffect>
                                  </p:childTnLst>
                                </p:cTn>
                              </p:par>
                            </p:childTnLst>
                          </p:cTn>
                        </p:par>
                        <p:par>
                          <p:cTn id="126" fill="hold">
                            <p:stCondLst>
                              <p:cond delay="17300"/>
                            </p:stCondLst>
                            <p:childTnLst>
                              <p:par>
                                <p:cTn id="127" presetID="22" presetClass="entr" presetSubtype="8" fill="hold" nodeType="afterEffect">
                                  <p:stCondLst>
                                    <p:cond delay="0"/>
                                  </p:stCondLst>
                                  <p:childTnLst>
                                    <p:set>
                                      <p:cBhvr>
                                        <p:cTn id="128" dur="1" fill="hold">
                                          <p:stCondLst>
                                            <p:cond delay="0"/>
                                          </p:stCondLst>
                                        </p:cTn>
                                        <p:tgtEl>
                                          <p:spTgt spid="347157"/>
                                        </p:tgtEl>
                                        <p:attrNameLst>
                                          <p:attrName>style.visibility</p:attrName>
                                        </p:attrNameLst>
                                      </p:cBhvr>
                                      <p:to>
                                        <p:strVal val="visible"/>
                                      </p:to>
                                    </p:set>
                                    <p:animEffect transition="in" filter="wipe(left)">
                                      <p:cBhvr>
                                        <p:cTn id="129" dur="5000"/>
                                        <p:tgtEl>
                                          <p:spTgt spid="347157"/>
                                        </p:tgtEl>
                                      </p:cBhvr>
                                    </p:animEffect>
                                  </p:childTnLst>
                                </p:cTn>
                              </p:par>
                            </p:childTnLst>
                          </p:cTn>
                        </p:par>
                        <p:par>
                          <p:cTn id="130" fill="hold">
                            <p:stCondLst>
                              <p:cond delay="22300"/>
                            </p:stCondLst>
                            <p:childTnLst>
                              <p:par>
                                <p:cTn id="131" presetID="22" presetClass="entr" presetSubtype="2" fill="hold" nodeType="afterEffect">
                                  <p:stCondLst>
                                    <p:cond delay="0"/>
                                  </p:stCondLst>
                                  <p:childTnLst>
                                    <p:set>
                                      <p:cBhvr>
                                        <p:cTn id="132" dur="1" fill="hold">
                                          <p:stCondLst>
                                            <p:cond delay="0"/>
                                          </p:stCondLst>
                                        </p:cTn>
                                        <p:tgtEl>
                                          <p:spTgt spid="347159"/>
                                        </p:tgtEl>
                                        <p:attrNameLst>
                                          <p:attrName>style.visibility</p:attrName>
                                        </p:attrNameLst>
                                      </p:cBhvr>
                                      <p:to>
                                        <p:strVal val="visible"/>
                                      </p:to>
                                    </p:set>
                                    <p:animEffect transition="in" filter="wipe(right)">
                                      <p:cBhvr>
                                        <p:cTn id="133" dur="5000"/>
                                        <p:tgtEl>
                                          <p:spTgt spid="347159"/>
                                        </p:tgtEl>
                                      </p:cBhvr>
                                    </p:animEffect>
                                  </p:childTnLst>
                                </p:cTn>
                              </p:par>
                            </p:childTnLst>
                          </p:cTn>
                        </p:par>
                        <p:par>
                          <p:cTn id="134" fill="hold">
                            <p:stCondLst>
                              <p:cond delay="27300"/>
                            </p:stCondLst>
                            <p:childTnLst>
                              <p:par>
                                <p:cTn id="135" presetID="22" presetClass="entr" presetSubtype="2" fill="hold" nodeType="afterEffect">
                                  <p:stCondLst>
                                    <p:cond delay="0"/>
                                  </p:stCondLst>
                                  <p:childTnLst>
                                    <p:set>
                                      <p:cBhvr>
                                        <p:cTn id="136" dur="1" fill="hold">
                                          <p:stCondLst>
                                            <p:cond delay="0"/>
                                          </p:stCondLst>
                                        </p:cTn>
                                        <p:tgtEl>
                                          <p:spTgt spid="347163"/>
                                        </p:tgtEl>
                                        <p:attrNameLst>
                                          <p:attrName>style.visibility</p:attrName>
                                        </p:attrNameLst>
                                      </p:cBhvr>
                                      <p:to>
                                        <p:strVal val="visible"/>
                                      </p:to>
                                    </p:set>
                                    <p:animEffect transition="in" filter="wipe(right)">
                                      <p:cBhvr>
                                        <p:cTn id="137" dur="5000"/>
                                        <p:tgtEl>
                                          <p:spTgt spid="347163"/>
                                        </p:tgtEl>
                                      </p:cBhvr>
                                    </p:animEffect>
                                  </p:childTnLst>
                                </p:cTn>
                              </p:par>
                            </p:childTnLst>
                          </p:cTn>
                        </p:par>
                      </p:childTnLst>
                    </p:cTn>
                  </p:par>
                </p:childTnLst>
              </p:cTn>
              <p:nextCondLst>
                <p:cond evt="onClick" delay="0">
                  <p:tgtEl>
                    <p:spTgt spid="347168"/>
                  </p:tgtEl>
                </p:cond>
              </p:nextCondLst>
            </p:seq>
          </p:childTnLst>
        </p:cTn>
      </p:par>
    </p:tnLst>
    <p:bldLst>
      <p:bldP spid="347139" grpId="0" uiExpand="1" build="p"/>
      <p:bldP spid="347151" grpId="1" bldLvl="0" animBg="1"/>
      <p:bldP spid="347153" grpId="0" bldLvl="0" animBg="1"/>
      <p:bldP spid="347155" grpId="0" bldLvl="0" animBg="1"/>
      <p:bldP spid="347156" grpId="0" bldLvl="0" animBg="1"/>
      <p:bldP spid="347158" grpId="0" bldLvl="0" animBg="1"/>
      <p:bldP spid="347160" grpId="0" bldLvl="0" animBg="1"/>
      <p:bldP spid="347161" grpId="0" bldLvl="0" animBg="1"/>
      <p:bldP spid="347164" grpId="0" bldLvl="0" animBg="1"/>
      <p:bldP spid="34716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3"/>
          <p:cNvSpPr>
            <a:spLocks noGrp="1" noChangeArrowheads="1"/>
          </p:cNvSpPr>
          <p:nvPr>
            <p:ph type="body" idx="1"/>
          </p:nvPr>
        </p:nvSpPr>
        <p:spPr bwMode="auto">
          <a:xfrm>
            <a:off x="1127897" y="1844675"/>
            <a:ext cx="10008663" cy="424815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914400" lvl="1" indent="-457200">
              <a:lnSpc>
                <a:spcPct val="150000"/>
              </a:lnSpc>
              <a:buFontTx/>
              <a:buAutoNum type="arabicPeriod"/>
            </a:pPr>
            <a:r>
              <a:rPr lang="zh-CN" altLang="en-US" dirty="0">
                <a:solidFill>
                  <a:srgbClr val="0000FF"/>
                </a:solidFill>
              </a:rPr>
              <a:t>用户角度：</a:t>
            </a:r>
            <a:r>
              <a:rPr lang="zh-CN" altLang="en-US" dirty="0"/>
              <a:t>在一次算题过程中或者一个事务处理过程中从输入程序和数据到输出结果，要求计算机系统所做工作的总和。</a:t>
            </a:r>
          </a:p>
          <a:p>
            <a:pPr marL="914400" lvl="1" indent="-457200">
              <a:lnSpc>
                <a:spcPct val="150000"/>
              </a:lnSpc>
              <a:buFontTx/>
              <a:buAutoNum type="arabicPeriod"/>
            </a:pPr>
            <a:r>
              <a:rPr lang="zh-CN" altLang="en-US" dirty="0">
                <a:solidFill>
                  <a:srgbClr val="0000FF"/>
                </a:solidFill>
              </a:rPr>
              <a:t>系统角度（批处理系统）：</a:t>
            </a:r>
            <a:r>
              <a:rPr lang="zh-CN" altLang="en-US" dirty="0"/>
              <a:t>作业由程序、数据和作业说明书组成的，系统的任务是针对作业进行资源分配。</a:t>
            </a:r>
          </a:p>
          <a:p>
            <a:pPr marL="914400" lvl="1" indent="-457200">
              <a:lnSpc>
                <a:spcPct val="150000"/>
              </a:lnSpc>
              <a:buFontTx/>
              <a:buAutoNum type="arabicPeriod"/>
            </a:pPr>
            <a:r>
              <a:rPr lang="zh-CN" altLang="en-US" dirty="0">
                <a:solidFill>
                  <a:srgbClr val="0000FF"/>
                </a:solidFill>
              </a:rPr>
              <a:t>一般的定义：</a:t>
            </a:r>
            <a:r>
              <a:rPr lang="zh-CN" altLang="en-US" dirty="0"/>
              <a:t>作业是用户在一次算题过程中或者一个事务处理过程中要求计算机系统所做工作的总和，它是用户向计算机系统提交一项工作的基本单位。为理解方便我们可以将作业看作是一个任务。</a:t>
            </a:r>
          </a:p>
        </p:txBody>
      </p:sp>
      <p:sp>
        <p:nvSpPr>
          <p:cNvPr id="281604" name="WordArt 4"/>
          <p:cNvSpPr>
            <a:spLocks noChangeArrowheads="1" noChangeShapeType="1" noTextEdit="1"/>
          </p:cNvSpPr>
          <p:nvPr/>
        </p:nvSpPr>
        <p:spPr bwMode="auto">
          <a:xfrm>
            <a:off x="479376" y="116632"/>
            <a:ext cx="4608513"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2.1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作业的组织和管理 </a:t>
            </a:r>
          </a:p>
        </p:txBody>
      </p:sp>
      <p:sp>
        <p:nvSpPr>
          <p:cNvPr id="281606" name="AutoShape 5"/>
          <p:cNvSpPr>
            <a:spLocks noChangeArrowheads="1"/>
          </p:cNvSpPr>
          <p:nvPr/>
        </p:nvSpPr>
        <p:spPr bwMode="gray">
          <a:xfrm>
            <a:off x="983432" y="908720"/>
            <a:ext cx="4248150" cy="647700"/>
          </a:xfrm>
          <a:prstGeom prst="roundRect">
            <a:avLst>
              <a:gd name="adj" fmla="val 16667"/>
            </a:avLst>
          </a:prstGeom>
          <a:solidFill>
            <a:srgbClr val="FFFFFF">
              <a:alpha val="89803"/>
            </a:srgbClr>
          </a:solidFill>
          <a:ln w="28575">
            <a:solidFill>
              <a:schemeClr val="accent1"/>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281607" name="Text Box 38"/>
          <p:cNvSpPr txBox="1">
            <a:spLocks noChangeArrowheads="1"/>
          </p:cNvSpPr>
          <p:nvPr/>
        </p:nvSpPr>
        <p:spPr bwMode="gray">
          <a:xfrm>
            <a:off x="1127897" y="934120"/>
            <a:ext cx="40798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sz="2800" b="1">
                <a:solidFill>
                  <a:srgbClr val="FF0000"/>
                </a:solidFill>
                <a:effectLst>
                  <a:outerShdw blurRad="38100" dist="38100" dir="2700000" algn="tl">
                    <a:srgbClr val="C0C0C0"/>
                  </a:outerShdw>
                </a:effectLst>
                <a:latin typeface="Arial" panose="020B0604020202020204" pitchFamily="34" charset="0"/>
                <a:cs typeface="Arial" panose="020B0604020202020204" pitchFamily="34" charset="0"/>
              </a:rPr>
              <a:t>一、什么是作业</a:t>
            </a:r>
            <a:r>
              <a:rPr kumimoji="0" lang="en-US" altLang="zh-CN" sz="2800" b="1">
                <a:solidFill>
                  <a:srgbClr val="FF0000"/>
                </a:solidFill>
                <a:effectLst>
                  <a:outerShdw blurRad="38100" dist="38100" dir="2700000" algn="tl">
                    <a:srgbClr val="C0C0C0"/>
                  </a:outerShdw>
                </a:effectLst>
                <a:latin typeface="Arial" panose="020B0604020202020204" pitchFamily="34" charset="0"/>
                <a:cs typeface="Arial" panose="020B0604020202020204" pitchFamily="34" charset="0"/>
              </a:rPr>
              <a:t>(Job)</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1606"/>
                                        </p:tgtEl>
                                        <p:attrNameLst>
                                          <p:attrName>style.visibility</p:attrName>
                                        </p:attrNameLst>
                                      </p:cBhvr>
                                      <p:to>
                                        <p:strVal val="visible"/>
                                      </p:to>
                                    </p:set>
                                    <p:anim calcmode="lin" valueType="num">
                                      <p:cBhvr additive="base">
                                        <p:cTn id="7" dur="500" fill="hold"/>
                                        <p:tgtEl>
                                          <p:spTgt spid="281606"/>
                                        </p:tgtEl>
                                        <p:attrNameLst>
                                          <p:attrName>ppt_x</p:attrName>
                                        </p:attrNameLst>
                                      </p:cBhvr>
                                      <p:tavLst>
                                        <p:tav tm="0">
                                          <p:val>
                                            <p:strVal val="#ppt_x"/>
                                          </p:val>
                                        </p:tav>
                                        <p:tav tm="100000">
                                          <p:val>
                                            <p:strVal val="#ppt_x"/>
                                          </p:val>
                                        </p:tav>
                                      </p:tavLst>
                                    </p:anim>
                                    <p:anim calcmode="lin" valueType="num">
                                      <p:cBhvr additive="base">
                                        <p:cTn id="8" dur="500" fill="hold"/>
                                        <p:tgtEl>
                                          <p:spTgt spid="28160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81607"/>
                                        </p:tgtEl>
                                        <p:attrNameLst>
                                          <p:attrName>style.visibility</p:attrName>
                                        </p:attrNameLst>
                                      </p:cBhvr>
                                      <p:to>
                                        <p:strVal val="visible"/>
                                      </p:to>
                                    </p:set>
                                    <p:anim calcmode="lin" valueType="num">
                                      <p:cBhvr additive="base">
                                        <p:cTn id="12" dur="500" fill="hold"/>
                                        <p:tgtEl>
                                          <p:spTgt spid="281607"/>
                                        </p:tgtEl>
                                        <p:attrNameLst>
                                          <p:attrName>ppt_x</p:attrName>
                                        </p:attrNameLst>
                                      </p:cBhvr>
                                      <p:tavLst>
                                        <p:tav tm="0">
                                          <p:val>
                                            <p:strVal val="#ppt_x"/>
                                          </p:val>
                                        </p:tav>
                                        <p:tav tm="100000">
                                          <p:val>
                                            <p:strVal val="#ppt_x"/>
                                          </p:val>
                                        </p:tav>
                                      </p:tavLst>
                                    </p:anim>
                                    <p:anim calcmode="lin" valueType="num">
                                      <p:cBhvr additive="base">
                                        <p:cTn id="13" dur="500" fill="hold"/>
                                        <p:tgtEl>
                                          <p:spTgt spid="28160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81603">
                                            <p:txEl>
                                              <p:pRg st="0" end="0"/>
                                            </p:txEl>
                                          </p:spTgt>
                                        </p:tgtEl>
                                        <p:attrNameLst>
                                          <p:attrName>style.visibility</p:attrName>
                                        </p:attrNameLst>
                                      </p:cBhvr>
                                      <p:to>
                                        <p:strVal val="visible"/>
                                      </p:to>
                                    </p:set>
                                    <p:anim calcmode="lin" valueType="num">
                                      <p:cBhvr additive="base">
                                        <p:cTn id="17" dur="500" fill="hold"/>
                                        <p:tgtEl>
                                          <p:spTgt spid="28160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81603">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81603">
                                            <p:txEl>
                                              <p:pRg st="1" end="1"/>
                                            </p:txEl>
                                          </p:spTgt>
                                        </p:tgtEl>
                                        <p:attrNameLst>
                                          <p:attrName>style.visibility</p:attrName>
                                        </p:attrNameLst>
                                      </p:cBhvr>
                                      <p:to>
                                        <p:strVal val="visible"/>
                                      </p:to>
                                    </p:set>
                                    <p:anim calcmode="lin" valueType="num">
                                      <p:cBhvr additive="base">
                                        <p:cTn id="22" dur="500" fill="hold"/>
                                        <p:tgtEl>
                                          <p:spTgt spid="281603">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81603">
                                            <p:txEl>
                                              <p:pRg st="1" end="1"/>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281603">
                                            <p:txEl>
                                              <p:pRg st="2" end="2"/>
                                            </p:txEl>
                                          </p:spTgt>
                                        </p:tgtEl>
                                        <p:attrNameLst>
                                          <p:attrName>style.visibility</p:attrName>
                                        </p:attrNameLst>
                                      </p:cBhvr>
                                      <p:to>
                                        <p:strVal val="visible"/>
                                      </p:to>
                                    </p:set>
                                    <p:anim calcmode="lin" valueType="num">
                                      <p:cBhvr additive="base">
                                        <p:cTn id="27" dur="500" fill="hold"/>
                                        <p:tgtEl>
                                          <p:spTgt spid="28160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8160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6" grpId="0" bldLvl="0" animBg="1"/>
      <p:bldP spid="28160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1"/>
          </p:nvPr>
        </p:nvSpPr>
        <p:spPr bwMode="auto">
          <a:xfrm>
            <a:off x="1055440" y="1052736"/>
            <a:ext cx="10441160" cy="5119688"/>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10000"/>
              </a:lnSpc>
              <a:spcBef>
                <a:spcPct val="45000"/>
              </a:spcBef>
              <a:buFontTx/>
              <a:buNone/>
            </a:pPr>
            <a:r>
              <a:rPr lang="en-US" altLang="zh-CN" sz="2400" dirty="0">
                <a:solidFill>
                  <a:srgbClr val="800000"/>
                </a:solidFill>
                <a:effectLst>
                  <a:outerShdw blurRad="38100" dist="38100" dir="2700000" algn="tl">
                    <a:srgbClr val="C0C0C0"/>
                  </a:outerShdw>
                </a:effectLst>
                <a:latin typeface="Times New Roman" panose="02020603050405020304" pitchFamily="18" charset="0"/>
              </a:rPr>
              <a:t>3</a:t>
            </a:r>
            <a:r>
              <a:rPr lang="zh-CN" altLang="en-US" sz="2400" dirty="0">
                <a:solidFill>
                  <a:srgbClr val="800000"/>
                </a:solidFill>
                <a:effectLst>
                  <a:outerShdw blurRad="38100" dist="38100" dir="2700000" algn="tl">
                    <a:srgbClr val="C0C0C0"/>
                  </a:outerShdw>
                </a:effectLst>
                <a:latin typeface="Times New Roman" panose="02020603050405020304" pitchFamily="18" charset="0"/>
              </a:rPr>
              <a:t>、系统功能调用与普通过程调用的区别</a:t>
            </a:r>
          </a:p>
          <a:p>
            <a:pPr lvl="1">
              <a:lnSpc>
                <a:spcPct val="110000"/>
              </a:lnSpc>
              <a:spcBef>
                <a:spcPct val="45000"/>
              </a:spcBef>
              <a:buClr>
                <a:srgbClr val="FF6600"/>
              </a:buClr>
              <a:buFont typeface="Wingdings" panose="05000000000000000000" pitchFamily="2" charset="2"/>
              <a:buChar char="n"/>
            </a:pPr>
            <a:r>
              <a:rPr lang="zh-CN" altLang="en-US" dirty="0">
                <a:solidFill>
                  <a:srgbClr val="0000CC"/>
                </a:solidFill>
                <a:effectLst>
                  <a:outerShdw blurRad="38100" dist="38100" dir="2700000" algn="tl">
                    <a:srgbClr val="C0C0C0"/>
                  </a:outerShdw>
                </a:effectLst>
              </a:rPr>
              <a:t>系统调用本质上是一种过程调用，但它是一种特殊的过程调用，与一般用户程序中的过程调用有明显的区别 。</a:t>
            </a:r>
          </a:p>
          <a:p>
            <a:pPr lvl="2">
              <a:lnSpc>
                <a:spcPct val="110000"/>
              </a:lnSpc>
              <a:spcBef>
                <a:spcPct val="45000"/>
              </a:spcBef>
              <a:buClr>
                <a:srgbClr val="FF0000"/>
              </a:buClr>
              <a:buFont typeface="Wingdings" panose="05000000000000000000" pitchFamily="2" charset="2"/>
              <a:buChar char="Ø"/>
            </a:pPr>
            <a:r>
              <a:rPr lang="zh-CN" altLang="en-US" sz="2400" dirty="0">
                <a:effectLst>
                  <a:outerShdw blurRad="38100" dist="38100" dir="2700000" algn="tl">
                    <a:srgbClr val="C0C0C0"/>
                  </a:outerShdw>
                </a:effectLst>
              </a:rPr>
              <a:t>运行状态不同。系统调用的调用过程和被调用过程运行在不同的状态，而普通的过程调用一般运行在相同的状态。</a:t>
            </a:r>
          </a:p>
          <a:p>
            <a:pPr lvl="2">
              <a:lnSpc>
                <a:spcPct val="110000"/>
              </a:lnSpc>
              <a:spcBef>
                <a:spcPct val="45000"/>
              </a:spcBef>
              <a:buClr>
                <a:srgbClr val="FF0000"/>
              </a:buClr>
              <a:buFont typeface="Wingdings" panose="05000000000000000000" pitchFamily="2" charset="2"/>
              <a:buChar char="Ø"/>
            </a:pPr>
            <a:r>
              <a:rPr lang="zh-CN" altLang="en-US" sz="2400" dirty="0">
                <a:effectLst>
                  <a:outerShdw blurRad="38100" dist="38100" dir="2700000" algn="tl">
                    <a:srgbClr val="C0C0C0"/>
                  </a:outerShdw>
                </a:effectLst>
              </a:rPr>
              <a:t>调用方法不同。系统调用必须通过软中断机制首先进入系统核心，然后才能转向相应的命令处理程序。普通过程调用可以直接由调用过程转向被调用过程。</a:t>
            </a:r>
          </a:p>
          <a:p>
            <a:pPr lvl="2">
              <a:lnSpc>
                <a:spcPct val="110000"/>
              </a:lnSpc>
              <a:spcBef>
                <a:spcPct val="45000"/>
              </a:spcBef>
              <a:buClr>
                <a:srgbClr val="FF0000"/>
              </a:buClr>
              <a:buFont typeface="Wingdings" panose="05000000000000000000" pitchFamily="2" charset="2"/>
              <a:buChar char="Ø"/>
            </a:pPr>
            <a:r>
              <a:rPr lang="zh-CN" altLang="en-US" sz="2400" dirty="0">
                <a:effectLst>
                  <a:outerShdw blurRad="38100" dist="38100" dir="2700000" algn="tl">
                    <a:srgbClr val="C0C0C0"/>
                  </a:outerShdw>
                </a:effectLst>
              </a:rPr>
              <a:t>返回问题。在采用抢先式调度的系统中，当系统调用返回时，要重新进行调度分析</a:t>
            </a:r>
            <a:r>
              <a:rPr lang="en-US" altLang="zh-CN" sz="2400" dirty="0">
                <a:effectLst>
                  <a:outerShdw blurRad="38100" dist="38100" dir="2700000" algn="tl">
                    <a:srgbClr val="C0C0C0"/>
                  </a:outerShdw>
                </a:effectLst>
              </a:rPr>
              <a:t>――</a:t>
            </a:r>
            <a:r>
              <a:rPr lang="zh-CN" altLang="en-US" sz="2400" dirty="0">
                <a:effectLst>
                  <a:outerShdw blurRad="38100" dist="38100" dir="2700000" algn="tl">
                    <a:srgbClr val="C0C0C0"/>
                  </a:outerShdw>
                </a:effectLst>
              </a:rPr>
              <a:t>是否有更高优先级的任务就绪。普通的过程调用直接返回调用过程继续执行。</a:t>
            </a:r>
          </a:p>
        </p:txBody>
      </p:sp>
      <p:sp>
        <p:nvSpPr>
          <p:cNvPr id="4" name="WordArt 32">
            <a:extLst>
              <a:ext uri="{FF2B5EF4-FFF2-40B4-BE49-F238E27FC236}">
                <a16:creationId xmlns:a16="http://schemas.microsoft.com/office/drawing/2014/main" id="{38487897-C32F-4D89-B232-A29F3CC27BE0}"/>
              </a:ext>
            </a:extLst>
          </p:cNvPr>
          <p:cNvSpPr>
            <a:spLocks noChangeArrowheads="1" noChangeShapeType="1" noTextEdit="1"/>
          </p:cNvSpPr>
          <p:nvPr/>
        </p:nvSpPr>
        <p:spPr bwMode="auto">
          <a:xfrm>
            <a:off x="407368" y="116632"/>
            <a:ext cx="2735263"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2.3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用户接口</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8163">
                                            <p:bg/>
                                          </p:spTgt>
                                        </p:tgtEl>
                                        <p:attrNameLst>
                                          <p:attrName>style.visibility</p:attrName>
                                        </p:attrNameLst>
                                      </p:cBhvr>
                                      <p:to>
                                        <p:strVal val="visible"/>
                                      </p:to>
                                    </p:set>
                                    <p:anim calcmode="lin" valueType="num">
                                      <p:cBhvr additive="base">
                                        <p:cTn id="7" dur="500" fill="hold"/>
                                        <p:tgtEl>
                                          <p:spTgt spid="34816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4816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8163">
                                            <p:txEl>
                                              <p:pRg st="0" end="0"/>
                                            </p:txEl>
                                          </p:spTgt>
                                        </p:tgtEl>
                                        <p:attrNameLst>
                                          <p:attrName>style.visibility</p:attrName>
                                        </p:attrNameLst>
                                      </p:cBhvr>
                                      <p:to>
                                        <p:strVal val="visible"/>
                                      </p:to>
                                    </p:set>
                                    <p:anim calcmode="lin" valueType="num">
                                      <p:cBhvr additive="base">
                                        <p:cTn id="13" dur="500" fill="hold"/>
                                        <p:tgtEl>
                                          <p:spTgt spid="34816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63">
                                            <p:txEl>
                                              <p:pRg st="0" end="0"/>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48163">
                                            <p:txEl>
                                              <p:pRg st="1" end="1"/>
                                            </p:txEl>
                                          </p:spTgt>
                                        </p:tgtEl>
                                        <p:attrNameLst>
                                          <p:attrName>style.visibility</p:attrName>
                                        </p:attrNameLst>
                                      </p:cBhvr>
                                      <p:to>
                                        <p:strVal val="visible"/>
                                      </p:to>
                                    </p:set>
                                    <p:anim calcmode="lin" valueType="num">
                                      <p:cBhvr additive="base">
                                        <p:cTn id="18" dur="500" fill="hold"/>
                                        <p:tgtEl>
                                          <p:spTgt spid="34816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48163">
                                            <p:txEl>
                                              <p:pRg st="1" end="1"/>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348163">
                                            <p:txEl>
                                              <p:pRg st="2" end="2"/>
                                            </p:txEl>
                                          </p:spTgt>
                                        </p:tgtEl>
                                        <p:attrNameLst>
                                          <p:attrName>style.visibility</p:attrName>
                                        </p:attrNameLst>
                                      </p:cBhvr>
                                      <p:to>
                                        <p:strVal val="visible"/>
                                      </p:to>
                                    </p:set>
                                    <p:anim calcmode="lin" valueType="num">
                                      <p:cBhvr additive="base">
                                        <p:cTn id="23" dur="500" fill="hold"/>
                                        <p:tgtEl>
                                          <p:spTgt spid="34816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48163">
                                            <p:txEl>
                                              <p:pRg st="2" end="2"/>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348163">
                                            <p:txEl>
                                              <p:pRg st="3" end="3"/>
                                            </p:txEl>
                                          </p:spTgt>
                                        </p:tgtEl>
                                        <p:attrNameLst>
                                          <p:attrName>style.visibility</p:attrName>
                                        </p:attrNameLst>
                                      </p:cBhvr>
                                      <p:to>
                                        <p:strVal val="visible"/>
                                      </p:to>
                                    </p:set>
                                    <p:anim calcmode="lin" valueType="num">
                                      <p:cBhvr additive="base">
                                        <p:cTn id="28" dur="500" fill="hold"/>
                                        <p:tgtEl>
                                          <p:spTgt spid="34816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48163">
                                            <p:txEl>
                                              <p:pRg st="3" end="3"/>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4" fill="hold" grpId="0" nodeType="afterEffect">
                                  <p:stCondLst>
                                    <p:cond delay="0"/>
                                  </p:stCondLst>
                                  <p:childTnLst>
                                    <p:set>
                                      <p:cBhvr>
                                        <p:cTn id="32" dur="1" fill="hold">
                                          <p:stCondLst>
                                            <p:cond delay="0"/>
                                          </p:stCondLst>
                                        </p:cTn>
                                        <p:tgtEl>
                                          <p:spTgt spid="348163">
                                            <p:txEl>
                                              <p:pRg st="4" end="4"/>
                                            </p:txEl>
                                          </p:spTgt>
                                        </p:tgtEl>
                                        <p:attrNameLst>
                                          <p:attrName>style.visibility</p:attrName>
                                        </p:attrNameLst>
                                      </p:cBhvr>
                                      <p:to>
                                        <p:strVal val="visible"/>
                                      </p:to>
                                    </p:set>
                                    <p:anim calcmode="lin" valueType="num">
                                      <p:cBhvr additive="base">
                                        <p:cTn id="33" dur="500" fill="hold"/>
                                        <p:tgtEl>
                                          <p:spTgt spid="34816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481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7" name="Rectangle 3"/>
          <p:cNvSpPr>
            <a:spLocks noGrp="1" noChangeArrowheads="1"/>
          </p:cNvSpPr>
          <p:nvPr>
            <p:ph type="body" idx="1"/>
          </p:nvPr>
        </p:nvSpPr>
        <p:spPr bwMode="auto">
          <a:xfrm>
            <a:off x="1055440" y="1117600"/>
            <a:ext cx="10873208" cy="1951038"/>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buFontTx/>
              <a:buNone/>
            </a:pPr>
            <a:r>
              <a:rPr lang="en-US" altLang="zh-CN" dirty="0">
                <a:solidFill>
                  <a:srgbClr val="800000"/>
                </a:solidFill>
                <a:effectLst>
                  <a:outerShdw blurRad="38100" dist="38100" dir="2700000" algn="tl">
                    <a:srgbClr val="C0C0C0"/>
                  </a:outerShdw>
                </a:effectLst>
                <a:latin typeface="Times New Roman" panose="02020603050405020304" pitchFamily="18" charset="0"/>
              </a:rPr>
              <a:t>4</a:t>
            </a:r>
            <a:r>
              <a:rPr lang="zh-CN" altLang="en-US" dirty="0">
                <a:solidFill>
                  <a:srgbClr val="800000"/>
                </a:solidFill>
                <a:effectLst>
                  <a:outerShdw blurRad="38100" dist="38100" dir="2700000" algn="tl">
                    <a:srgbClr val="C0C0C0"/>
                  </a:outerShdw>
                </a:effectLst>
                <a:latin typeface="Times New Roman" panose="02020603050405020304" pitchFamily="18" charset="0"/>
              </a:rPr>
              <a:t>、系统调用种类</a:t>
            </a:r>
          </a:p>
          <a:p>
            <a:pPr lvl="1">
              <a:buClr>
                <a:srgbClr val="FF6600"/>
              </a:buClr>
              <a:buFont typeface="Wingdings" panose="05000000000000000000" pitchFamily="2" charset="2"/>
              <a:buChar char="n"/>
            </a:pPr>
            <a:r>
              <a:rPr lang="zh-CN" altLang="en-US" dirty="0">
                <a:solidFill>
                  <a:srgbClr val="0000CC"/>
                </a:solidFill>
                <a:effectLst>
                  <a:outerShdw blurRad="38100" dist="38100" dir="2700000" algn="tl">
                    <a:srgbClr val="C0C0C0"/>
                  </a:outerShdw>
                </a:effectLst>
              </a:rPr>
              <a:t>不同的操作系统为用户提供的系统调用的数量或形式是不同的。一般的系统为用户提供几十到上百条系统调用。</a:t>
            </a:r>
          </a:p>
          <a:p>
            <a:pPr lvl="1">
              <a:buClr>
                <a:srgbClr val="FF6600"/>
              </a:buClr>
              <a:buFont typeface="Wingdings" panose="05000000000000000000" pitchFamily="2" charset="2"/>
              <a:buChar char="n"/>
            </a:pPr>
            <a:r>
              <a:rPr lang="en-US" altLang="zh-CN" dirty="0">
                <a:solidFill>
                  <a:srgbClr val="0000CC"/>
                </a:solidFill>
                <a:effectLst>
                  <a:outerShdw blurRad="38100" dist="38100" dir="2700000" algn="tl">
                    <a:srgbClr val="C0C0C0"/>
                  </a:outerShdw>
                </a:effectLst>
              </a:rPr>
              <a:t>UNIX</a:t>
            </a:r>
            <a:r>
              <a:rPr lang="zh-CN" altLang="en-US" dirty="0">
                <a:solidFill>
                  <a:srgbClr val="0000CC"/>
                </a:solidFill>
                <a:effectLst>
                  <a:outerShdw blurRad="38100" dist="38100" dir="2700000" algn="tl">
                    <a:srgbClr val="C0C0C0"/>
                  </a:outerShdw>
                </a:effectLst>
              </a:rPr>
              <a:t>系统</a:t>
            </a:r>
          </a:p>
          <a:p>
            <a:pPr lvl="1">
              <a:buFontTx/>
              <a:buNone/>
            </a:pPr>
            <a:r>
              <a:rPr lang="zh-CN" altLang="en-US" dirty="0"/>
              <a:t>	</a:t>
            </a:r>
          </a:p>
        </p:txBody>
      </p:sp>
      <p:pic>
        <p:nvPicPr>
          <p:cNvPr id="349188" name="Picture 4"/>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4727848" y="2850778"/>
            <a:ext cx="5905500" cy="3384550"/>
          </a:xfrm>
          <a:prstGeom prst="rect">
            <a:avLst/>
          </a:prstGeom>
          <a:gradFill rotWithShape="0">
            <a:gsLst>
              <a:gs pos="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9189" name="Rectangle 5"/>
          <p:cNvSpPr>
            <a:spLocks noChangeArrowheads="1"/>
          </p:cNvSpPr>
          <p:nvPr/>
        </p:nvSpPr>
        <p:spPr bwMode="auto">
          <a:xfrm>
            <a:off x="1847852" y="2997200"/>
            <a:ext cx="2303463" cy="3261360"/>
          </a:xfrm>
          <a:prstGeom prst="rect">
            <a:avLst/>
          </a:prstGeom>
          <a:solidFill>
            <a:schemeClr val="tx1"/>
          </a:solidFill>
          <a:ln w="9525">
            <a:solidFill>
              <a:srgbClr val="FF505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30000"/>
              </a:spcBef>
            </a:pPr>
            <a:r>
              <a:rPr lang="zh-CN" altLang="en-US" b="1" dirty="0">
                <a:solidFill>
                  <a:srgbClr val="000000"/>
                </a:solidFill>
                <a:effectLst/>
              </a:rPr>
              <a:t>主要系统功能</a:t>
            </a:r>
          </a:p>
          <a:p>
            <a:pPr lvl="1" algn="l">
              <a:spcBef>
                <a:spcPct val="30000"/>
              </a:spcBef>
              <a:buClr>
                <a:srgbClr val="FF0000"/>
              </a:buClr>
              <a:buFont typeface="Wingdings" panose="05000000000000000000" pitchFamily="2" charset="2"/>
              <a:buChar char="Ø"/>
            </a:pPr>
            <a:r>
              <a:rPr lang="zh-CN" altLang="en-US" sz="2000" b="1" dirty="0">
                <a:solidFill>
                  <a:srgbClr val="000000"/>
                </a:solidFill>
                <a:effectLst/>
              </a:rPr>
              <a:t> 设备管理</a:t>
            </a:r>
          </a:p>
          <a:p>
            <a:pPr lvl="1" algn="l">
              <a:spcBef>
                <a:spcPct val="30000"/>
              </a:spcBef>
              <a:buClr>
                <a:srgbClr val="FF0000"/>
              </a:buClr>
              <a:buFont typeface="Wingdings" panose="05000000000000000000" pitchFamily="2" charset="2"/>
              <a:buChar char="Ø"/>
            </a:pPr>
            <a:r>
              <a:rPr lang="zh-CN" altLang="en-US" sz="2000" b="1" dirty="0">
                <a:solidFill>
                  <a:srgbClr val="000000"/>
                </a:solidFill>
                <a:effectLst/>
              </a:rPr>
              <a:t> 文件管理</a:t>
            </a:r>
          </a:p>
          <a:p>
            <a:pPr lvl="1" algn="l">
              <a:spcBef>
                <a:spcPct val="30000"/>
              </a:spcBef>
              <a:buClr>
                <a:srgbClr val="FF0000"/>
              </a:buClr>
              <a:buFont typeface="Wingdings" panose="05000000000000000000" pitchFamily="2" charset="2"/>
              <a:buChar char="Ø"/>
            </a:pPr>
            <a:r>
              <a:rPr lang="zh-CN" altLang="en-US" sz="2000" b="1" dirty="0">
                <a:solidFill>
                  <a:srgbClr val="000000"/>
                </a:solidFill>
                <a:effectLst/>
              </a:rPr>
              <a:t> 进程控制</a:t>
            </a:r>
          </a:p>
          <a:p>
            <a:pPr lvl="1" algn="l">
              <a:spcBef>
                <a:spcPct val="30000"/>
              </a:spcBef>
              <a:buClr>
                <a:srgbClr val="FF0000"/>
              </a:buClr>
              <a:buFont typeface="Wingdings" panose="05000000000000000000" pitchFamily="2" charset="2"/>
              <a:buChar char="Ø"/>
            </a:pPr>
            <a:r>
              <a:rPr lang="zh-CN" altLang="en-US" sz="2000" b="1" dirty="0">
                <a:solidFill>
                  <a:srgbClr val="000000"/>
                </a:solidFill>
                <a:effectLst/>
              </a:rPr>
              <a:t> 进程通信</a:t>
            </a:r>
          </a:p>
          <a:p>
            <a:pPr lvl="1" algn="l">
              <a:spcBef>
                <a:spcPct val="30000"/>
              </a:spcBef>
              <a:buClr>
                <a:srgbClr val="FF0000"/>
              </a:buClr>
              <a:buFont typeface="Wingdings" panose="05000000000000000000" pitchFamily="2" charset="2"/>
              <a:buChar char="Ø"/>
            </a:pPr>
            <a:r>
              <a:rPr lang="zh-CN" altLang="en-US" sz="2000" b="1" dirty="0">
                <a:solidFill>
                  <a:srgbClr val="000000"/>
                </a:solidFill>
                <a:effectLst/>
              </a:rPr>
              <a:t> 存储管理</a:t>
            </a:r>
          </a:p>
          <a:p>
            <a:pPr lvl="1" algn="l">
              <a:spcBef>
                <a:spcPct val="30000"/>
              </a:spcBef>
              <a:buClr>
                <a:srgbClr val="FF0000"/>
              </a:buClr>
              <a:buFont typeface="Wingdings" panose="05000000000000000000" pitchFamily="2" charset="2"/>
              <a:buChar char="Ø"/>
            </a:pPr>
            <a:r>
              <a:rPr lang="zh-CN" altLang="en-US" sz="2000" b="1" dirty="0">
                <a:solidFill>
                  <a:srgbClr val="000000"/>
                </a:solidFill>
                <a:effectLst/>
              </a:rPr>
              <a:t> 系统管理</a:t>
            </a:r>
          </a:p>
          <a:p>
            <a:pPr lvl="1" algn="l">
              <a:spcBef>
                <a:spcPct val="30000"/>
              </a:spcBef>
              <a:buClr>
                <a:srgbClr val="FF0000"/>
              </a:buClr>
              <a:buFont typeface="Wingdings" panose="05000000000000000000" pitchFamily="2" charset="2"/>
              <a:buChar char="Ø"/>
            </a:pPr>
            <a:r>
              <a:rPr lang="zh-CN" altLang="en-US" sz="2000" b="1" dirty="0">
                <a:solidFill>
                  <a:srgbClr val="000000"/>
                </a:solidFill>
                <a:effectLst/>
              </a:rPr>
              <a:t> 文件保护</a:t>
            </a:r>
          </a:p>
        </p:txBody>
      </p:sp>
      <p:sp>
        <p:nvSpPr>
          <p:cNvPr id="6" name="WordArt 32">
            <a:extLst>
              <a:ext uri="{FF2B5EF4-FFF2-40B4-BE49-F238E27FC236}">
                <a16:creationId xmlns:a16="http://schemas.microsoft.com/office/drawing/2014/main" id="{5E1EB945-2713-42FE-80AB-7D54B4A83044}"/>
              </a:ext>
            </a:extLst>
          </p:cNvPr>
          <p:cNvSpPr>
            <a:spLocks noChangeArrowheads="1" noChangeShapeType="1" noTextEdit="1"/>
          </p:cNvSpPr>
          <p:nvPr/>
        </p:nvSpPr>
        <p:spPr bwMode="auto">
          <a:xfrm>
            <a:off x="407368" y="116632"/>
            <a:ext cx="2735263"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2.3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用户接口</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 calcmode="lin" valueType="num">
                                      <p:cBhvr additive="base">
                                        <p:cTn id="7" dur="500" fill="hold"/>
                                        <p:tgtEl>
                                          <p:spTgt spid="3491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918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49187">
                                            <p:txEl>
                                              <p:pRg st="1" end="1"/>
                                            </p:txEl>
                                          </p:spTgt>
                                        </p:tgtEl>
                                        <p:attrNameLst>
                                          <p:attrName>style.visibility</p:attrName>
                                        </p:attrNameLst>
                                      </p:cBhvr>
                                      <p:to>
                                        <p:strVal val="visible"/>
                                      </p:to>
                                    </p:set>
                                    <p:anim calcmode="lin" valueType="num">
                                      <p:cBhvr additive="base">
                                        <p:cTn id="12" dur="500" fill="hold"/>
                                        <p:tgtEl>
                                          <p:spTgt spid="34918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4918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49187">
                                            <p:txEl>
                                              <p:pRg st="2" end="2"/>
                                            </p:txEl>
                                          </p:spTgt>
                                        </p:tgtEl>
                                        <p:attrNameLst>
                                          <p:attrName>style.visibility</p:attrName>
                                        </p:attrNameLst>
                                      </p:cBhvr>
                                      <p:to>
                                        <p:strVal val="visible"/>
                                      </p:to>
                                    </p:set>
                                    <p:anim calcmode="lin" valueType="num">
                                      <p:cBhvr additive="base">
                                        <p:cTn id="17" dur="500" fill="hold"/>
                                        <p:tgtEl>
                                          <p:spTgt spid="34918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9187">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349189"/>
                                        </p:tgtEl>
                                        <p:attrNameLst>
                                          <p:attrName>style.visibility</p:attrName>
                                        </p:attrNameLst>
                                      </p:cBhvr>
                                      <p:to>
                                        <p:strVal val="visible"/>
                                      </p:to>
                                    </p:set>
                                    <p:animEffect transition="in" filter="wipe(up)">
                                      <p:cBhvr>
                                        <p:cTn id="22" dur="500"/>
                                        <p:tgtEl>
                                          <p:spTgt spid="349189"/>
                                        </p:tgtEl>
                                      </p:cBhvr>
                                    </p:animEffect>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349188"/>
                                        </p:tgtEl>
                                        <p:attrNameLst>
                                          <p:attrName>style.visibility</p:attrName>
                                        </p:attrNameLst>
                                      </p:cBhvr>
                                      <p:to>
                                        <p:strVal val="visible"/>
                                      </p:to>
                                    </p:set>
                                    <p:anim calcmode="lin" valueType="num">
                                      <p:cBhvr additive="base">
                                        <p:cTn id="26" dur="500" fill="hold"/>
                                        <p:tgtEl>
                                          <p:spTgt spid="349188"/>
                                        </p:tgtEl>
                                        <p:attrNameLst>
                                          <p:attrName>ppt_x</p:attrName>
                                        </p:attrNameLst>
                                      </p:cBhvr>
                                      <p:tavLst>
                                        <p:tav tm="0">
                                          <p:val>
                                            <p:strVal val="#ppt_x"/>
                                          </p:val>
                                        </p:tav>
                                        <p:tav tm="100000">
                                          <p:val>
                                            <p:strVal val="#ppt_x"/>
                                          </p:val>
                                        </p:tav>
                                      </p:tavLst>
                                    </p:anim>
                                    <p:anim calcmode="lin" valueType="num">
                                      <p:cBhvr additive="base">
                                        <p:cTn id="27" dur="500" fill="hold"/>
                                        <p:tgtEl>
                                          <p:spTgt spid="3491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9"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1" name="Rectangle 3"/>
          <p:cNvSpPr>
            <a:spLocks noGrp="1" noChangeArrowheads="1"/>
          </p:cNvSpPr>
          <p:nvPr>
            <p:ph type="body" idx="1"/>
          </p:nvPr>
        </p:nvSpPr>
        <p:spPr bwMode="auto">
          <a:xfrm>
            <a:off x="695400" y="823255"/>
            <a:ext cx="8569325" cy="6477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1">
              <a:buClr>
                <a:srgbClr val="FF6600"/>
              </a:buClr>
              <a:buFont typeface="Wingdings" panose="05000000000000000000" pitchFamily="2" charset="2"/>
              <a:buChar char="n"/>
            </a:pPr>
            <a:r>
              <a:rPr lang="en-US" altLang="zh-CN" dirty="0">
                <a:solidFill>
                  <a:srgbClr val="0000CC"/>
                </a:solidFill>
                <a:effectLst>
                  <a:outerShdw blurRad="38100" dist="38100" dir="2700000" algn="tl">
                    <a:srgbClr val="C0C0C0"/>
                  </a:outerShdw>
                </a:effectLst>
              </a:rPr>
              <a:t>Windows</a:t>
            </a:r>
            <a:r>
              <a:rPr lang="zh-CN" altLang="en-US" dirty="0">
                <a:solidFill>
                  <a:srgbClr val="0000CC"/>
                </a:solidFill>
                <a:effectLst>
                  <a:outerShdw blurRad="38100" dist="38100" dir="2700000" algn="tl">
                    <a:srgbClr val="C0C0C0"/>
                  </a:outerShdw>
                </a:effectLst>
              </a:rPr>
              <a:t>系统</a:t>
            </a:r>
          </a:p>
        </p:txBody>
      </p:sp>
      <p:pic>
        <p:nvPicPr>
          <p:cNvPr id="350212" name="Picture 4"/>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3113143" y="1268760"/>
            <a:ext cx="6985196" cy="2593059"/>
          </a:xfrm>
          <a:prstGeom prst="rect">
            <a:avLst/>
          </a:prstGeom>
          <a:gradFill rotWithShape="0">
            <a:gsLst>
              <a:gs pos="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50213" name="Group 5"/>
          <p:cNvGrpSpPr/>
          <p:nvPr/>
        </p:nvGrpSpPr>
        <p:grpSpPr bwMode="auto">
          <a:xfrm>
            <a:off x="1085850" y="2272335"/>
            <a:ext cx="10769601" cy="3795975"/>
            <a:chOff x="-230" y="1524"/>
            <a:chExt cx="6784" cy="2769"/>
          </a:xfrm>
        </p:grpSpPr>
        <p:sp>
          <p:nvSpPr>
            <p:cNvPr id="350214" name="Text Box 6"/>
            <p:cNvSpPr txBox="1">
              <a:spLocks noChangeArrowheads="1"/>
            </p:cNvSpPr>
            <p:nvPr/>
          </p:nvSpPr>
          <p:spPr bwMode="auto">
            <a:xfrm>
              <a:off x="68" y="2879"/>
              <a:ext cx="6486" cy="1414"/>
            </a:xfrm>
            <a:prstGeom prst="rect">
              <a:avLst/>
            </a:prstGeom>
            <a:solidFill>
              <a:srgbClr val="CCE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b="1" dirty="0">
                  <a:solidFill>
                    <a:srgbClr val="000000"/>
                  </a:solidFill>
                  <a:effectLst/>
                </a:rPr>
                <a:t>Win32 API</a:t>
              </a:r>
              <a:r>
                <a:rPr lang="zh-CN" altLang="en-US" b="1" dirty="0">
                  <a:solidFill>
                    <a:srgbClr val="000000"/>
                  </a:solidFill>
                  <a:effectLst/>
                </a:rPr>
                <a:t>函数由以下三个</a:t>
              </a:r>
              <a:r>
                <a:rPr lang="en-US" altLang="zh-CN" b="1" dirty="0">
                  <a:solidFill>
                    <a:srgbClr val="000000"/>
                  </a:solidFill>
                  <a:effectLst/>
                </a:rPr>
                <a:t>windows</a:t>
              </a:r>
              <a:r>
                <a:rPr lang="zh-CN" altLang="en-US" b="1" dirty="0">
                  <a:solidFill>
                    <a:srgbClr val="000000"/>
                  </a:solidFill>
                  <a:effectLst/>
                </a:rPr>
                <a:t>组件支持：</a:t>
              </a:r>
            </a:p>
            <a:p>
              <a:pPr algn="l"/>
              <a:r>
                <a:rPr lang="en-US" altLang="zh-CN" b="1" dirty="0">
                  <a:solidFill>
                    <a:srgbClr val="000000"/>
                  </a:solidFill>
                  <a:effectLst/>
                </a:rPr>
                <a:t>1</a:t>
              </a:r>
              <a:r>
                <a:rPr lang="zh-CN" altLang="en-US" b="1" dirty="0">
                  <a:solidFill>
                    <a:srgbClr val="000000"/>
                  </a:solidFill>
                  <a:effectLst/>
                </a:rPr>
                <a:t>、 </a:t>
              </a:r>
              <a:r>
                <a:rPr lang="en-US" altLang="zh-CN" b="1" dirty="0">
                  <a:solidFill>
                    <a:srgbClr val="000000"/>
                  </a:solidFill>
                  <a:effectLst/>
                </a:rPr>
                <a:t>KERNEL32.dll </a:t>
              </a:r>
              <a:r>
                <a:rPr lang="zh-CN" altLang="en-US" b="1" dirty="0">
                  <a:solidFill>
                    <a:srgbClr val="000000"/>
                  </a:solidFill>
                  <a:effectLst/>
                </a:rPr>
                <a:t>：完成内存管理、程序的装入、执行和任务调度等功能。 </a:t>
              </a:r>
            </a:p>
            <a:p>
              <a:pPr algn="l"/>
              <a:r>
                <a:rPr lang="en-US" altLang="zh-CN" b="1" dirty="0">
                  <a:solidFill>
                    <a:srgbClr val="000000"/>
                  </a:solidFill>
                  <a:effectLst/>
                </a:rPr>
                <a:t>2</a:t>
              </a:r>
              <a:r>
                <a:rPr lang="zh-CN" altLang="en-US" b="1" dirty="0">
                  <a:solidFill>
                    <a:srgbClr val="000000"/>
                  </a:solidFill>
                  <a:effectLst/>
                </a:rPr>
                <a:t>、</a:t>
              </a:r>
              <a:r>
                <a:rPr lang="en-US" altLang="zh-CN" b="1" dirty="0">
                  <a:solidFill>
                    <a:srgbClr val="000000"/>
                  </a:solidFill>
                  <a:effectLst/>
                </a:rPr>
                <a:t>GDI32.dll</a:t>
              </a:r>
              <a:r>
                <a:rPr lang="zh-CN" altLang="en-US" b="1" dirty="0">
                  <a:solidFill>
                    <a:srgbClr val="000000"/>
                  </a:solidFill>
                  <a:effectLst/>
                </a:rPr>
                <a:t>：提供了图形与文字输出、图像操作和窗口管理等各种与显示和打印有关的功能 </a:t>
              </a:r>
            </a:p>
            <a:p>
              <a:pPr algn="l"/>
              <a:r>
                <a:rPr lang="en-US" altLang="zh-CN" b="1" dirty="0">
                  <a:solidFill>
                    <a:srgbClr val="000000"/>
                  </a:solidFill>
                  <a:effectLst/>
                </a:rPr>
                <a:t>3</a:t>
              </a:r>
              <a:r>
                <a:rPr lang="zh-CN" altLang="en-US" b="1" dirty="0">
                  <a:solidFill>
                    <a:srgbClr val="000000"/>
                  </a:solidFill>
                  <a:effectLst/>
                </a:rPr>
                <a:t>、 </a:t>
              </a:r>
              <a:r>
                <a:rPr lang="en-US" altLang="zh-CN" b="1" dirty="0">
                  <a:solidFill>
                    <a:srgbClr val="000000"/>
                  </a:solidFill>
                  <a:effectLst/>
                </a:rPr>
                <a:t>USER32.dll </a:t>
              </a:r>
              <a:r>
                <a:rPr lang="zh-CN" altLang="en-US" b="1" dirty="0">
                  <a:solidFill>
                    <a:srgbClr val="000000"/>
                  </a:solidFill>
                  <a:effectLst/>
                </a:rPr>
                <a:t>：它用来对声音、时钟、鼠标器及键盘输入等操作进行管理 </a:t>
              </a:r>
            </a:p>
          </p:txBody>
        </p:sp>
        <p:sp>
          <p:nvSpPr>
            <p:cNvPr id="350215" name="Freeform 7"/>
            <p:cNvSpPr/>
            <p:nvPr/>
          </p:nvSpPr>
          <p:spPr bwMode="auto">
            <a:xfrm rot="1210472">
              <a:off x="-230" y="1524"/>
              <a:ext cx="700" cy="2015"/>
            </a:xfrm>
            <a:custGeom>
              <a:avLst/>
              <a:gdLst>
                <a:gd name="T0" fmla="*/ 816 w 816"/>
                <a:gd name="T1" fmla="*/ 0 h 1407"/>
                <a:gd name="T2" fmla="*/ 181 w 816"/>
                <a:gd name="T3" fmla="*/ 545 h 1407"/>
                <a:gd name="T4" fmla="*/ 91 w 816"/>
                <a:gd name="T5" fmla="*/ 998 h 1407"/>
                <a:gd name="T6" fmla="*/ 726 w 816"/>
                <a:gd name="T7" fmla="*/ 1407 h 1407"/>
              </a:gdLst>
              <a:ahLst/>
              <a:cxnLst>
                <a:cxn ang="0">
                  <a:pos x="T0" y="T1"/>
                </a:cxn>
                <a:cxn ang="0">
                  <a:pos x="T2" y="T3"/>
                </a:cxn>
                <a:cxn ang="0">
                  <a:pos x="T4" y="T5"/>
                </a:cxn>
                <a:cxn ang="0">
                  <a:pos x="T6" y="T7"/>
                </a:cxn>
              </a:cxnLst>
              <a:rect l="0" t="0" r="r" b="b"/>
              <a:pathLst>
                <a:path w="816" h="1407">
                  <a:moveTo>
                    <a:pt x="816" y="0"/>
                  </a:moveTo>
                  <a:cubicBezTo>
                    <a:pt x="559" y="189"/>
                    <a:pt x="302" y="379"/>
                    <a:pt x="181" y="545"/>
                  </a:cubicBezTo>
                  <a:cubicBezTo>
                    <a:pt x="60" y="711"/>
                    <a:pt x="0" y="854"/>
                    <a:pt x="91" y="998"/>
                  </a:cubicBezTo>
                  <a:cubicBezTo>
                    <a:pt x="182" y="1142"/>
                    <a:pt x="454" y="1274"/>
                    <a:pt x="726" y="1407"/>
                  </a:cubicBezTo>
                </a:path>
              </a:pathLst>
            </a:custGeom>
            <a:noFill/>
            <a:ln w="38100" cmpd="sng">
              <a:solidFill>
                <a:srgbClr val="FF00FF"/>
              </a:solidFill>
              <a:round/>
              <a:tailEnd type="triangle" w="med" len="med"/>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 name="WordArt 32">
            <a:extLst>
              <a:ext uri="{FF2B5EF4-FFF2-40B4-BE49-F238E27FC236}">
                <a16:creationId xmlns:a16="http://schemas.microsoft.com/office/drawing/2014/main" id="{26F21925-E754-4F79-B0FF-7D4EEDE4FE4A}"/>
              </a:ext>
            </a:extLst>
          </p:cNvPr>
          <p:cNvSpPr>
            <a:spLocks noChangeArrowheads="1" noChangeShapeType="1" noTextEdit="1"/>
          </p:cNvSpPr>
          <p:nvPr/>
        </p:nvSpPr>
        <p:spPr bwMode="auto">
          <a:xfrm>
            <a:off x="407368" y="116632"/>
            <a:ext cx="2735263"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2.3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用户接口</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0211">
                                            <p:bg/>
                                          </p:spTgt>
                                        </p:tgtEl>
                                        <p:attrNameLst>
                                          <p:attrName>style.visibility</p:attrName>
                                        </p:attrNameLst>
                                      </p:cBhvr>
                                      <p:to>
                                        <p:strVal val="visible"/>
                                      </p:to>
                                    </p:set>
                                    <p:anim calcmode="lin" valueType="num">
                                      <p:cBhvr additive="base">
                                        <p:cTn id="7" dur="500" fill="hold"/>
                                        <p:tgtEl>
                                          <p:spTgt spid="350211">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50211">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0211">
                                            <p:txEl>
                                              <p:pRg st="0" end="0"/>
                                            </p:txEl>
                                          </p:spTgt>
                                        </p:tgtEl>
                                        <p:attrNameLst>
                                          <p:attrName>style.visibility</p:attrName>
                                        </p:attrNameLst>
                                      </p:cBhvr>
                                      <p:to>
                                        <p:strVal val="visible"/>
                                      </p:to>
                                    </p:set>
                                    <p:anim calcmode="lin" valueType="num">
                                      <p:cBhvr additive="base">
                                        <p:cTn id="11" dur="500" fill="hold"/>
                                        <p:tgtEl>
                                          <p:spTgt spid="35021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0211">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350212"/>
                                        </p:tgtEl>
                                        <p:attrNameLst>
                                          <p:attrName>style.visibility</p:attrName>
                                        </p:attrNameLst>
                                      </p:cBhvr>
                                      <p:to>
                                        <p:strVal val="visible"/>
                                      </p:to>
                                    </p:set>
                                    <p:anim calcmode="lin" valueType="num">
                                      <p:cBhvr additive="base">
                                        <p:cTn id="16" dur="500" fill="hold"/>
                                        <p:tgtEl>
                                          <p:spTgt spid="350212"/>
                                        </p:tgtEl>
                                        <p:attrNameLst>
                                          <p:attrName>ppt_x</p:attrName>
                                        </p:attrNameLst>
                                      </p:cBhvr>
                                      <p:tavLst>
                                        <p:tav tm="0">
                                          <p:val>
                                            <p:strVal val="#ppt_x"/>
                                          </p:val>
                                        </p:tav>
                                        <p:tav tm="100000">
                                          <p:val>
                                            <p:strVal val="#ppt_x"/>
                                          </p:val>
                                        </p:tav>
                                      </p:tavLst>
                                    </p:anim>
                                    <p:anim calcmode="lin" valueType="num">
                                      <p:cBhvr additive="base">
                                        <p:cTn id="17" dur="500" fill="hold"/>
                                        <p:tgtEl>
                                          <p:spTgt spid="350212"/>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350213"/>
                                        </p:tgtEl>
                                        <p:attrNameLst>
                                          <p:attrName>style.visibility</p:attrName>
                                        </p:attrNameLst>
                                      </p:cBhvr>
                                      <p:to>
                                        <p:strVal val="visible"/>
                                      </p:to>
                                    </p:set>
                                    <p:animEffect transition="in" filter="wipe(up)">
                                      <p:cBhvr>
                                        <p:cTn id="21" dur="500"/>
                                        <p:tgtEl>
                                          <p:spTgt spid="350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1280" name="Group 48"/>
          <p:cNvGrpSpPr/>
          <p:nvPr/>
        </p:nvGrpSpPr>
        <p:grpSpPr bwMode="auto">
          <a:xfrm>
            <a:off x="4659315" y="2276475"/>
            <a:ext cx="3455987" cy="3460750"/>
            <a:chOff x="1975" y="1434"/>
            <a:chExt cx="2177" cy="2180"/>
          </a:xfrm>
        </p:grpSpPr>
        <p:sp>
          <p:nvSpPr>
            <p:cNvPr id="351245" name="Text Box 13"/>
            <p:cNvSpPr txBox="1">
              <a:spLocks noChangeArrowheads="1"/>
            </p:cNvSpPr>
            <p:nvPr/>
          </p:nvSpPr>
          <p:spPr bwMode="auto">
            <a:xfrm>
              <a:off x="2519" y="1434"/>
              <a:ext cx="1133" cy="251"/>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solidFill>
                    <a:srgbClr val="0000CC"/>
                  </a:solidFill>
                  <a:effectLst>
                    <a:outerShdw blurRad="38100" dist="38100" dir="2700000" algn="tl">
                      <a:srgbClr val="C0C0C0"/>
                    </a:outerShdw>
                  </a:effectLst>
                </a:rPr>
                <a:t>陷入处理机构</a:t>
              </a:r>
            </a:p>
          </p:txBody>
        </p:sp>
        <p:grpSp>
          <p:nvGrpSpPr>
            <p:cNvPr id="351278" name="Group 46"/>
            <p:cNvGrpSpPr/>
            <p:nvPr/>
          </p:nvGrpSpPr>
          <p:grpSpPr bwMode="auto">
            <a:xfrm>
              <a:off x="1975" y="1708"/>
              <a:ext cx="2177" cy="1906"/>
              <a:chOff x="1975" y="1708"/>
              <a:chExt cx="2177" cy="1906"/>
            </a:xfrm>
          </p:grpSpPr>
          <p:sp>
            <p:nvSpPr>
              <p:cNvPr id="351244" name="Rectangle 12"/>
              <p:cNvSpPr>
                <a:spLocks noChangeArrowheads="1"/>
              </p:cNvSpPr>
              <p:nvPr/>
            </p:nvSpPr>
            <p:spPr bwMode="auto">
              <a:xfrm>
                <a:off x="1975" y="1708"/>
                <a:ext cx="2177" cy="1906"/>
              </a:xfrm>
              <a:prstGeom prst="rect">
                <a:avLst/>
              </a:prstGeom>
              <a:solidFill>
                <a:srgbClr val="99CCFF"/>
              </a:solidFill>
              <a:ln w="9525">
                <a:solidFill>
                  <a:schemeClr val="hlink"/>
                </a:solidFill>
                <a:miter lim="800000"/>
              </a:ln>
              <a:effectLst>
                <a:prstShdw prst="shdw17" dist="17961" dir="2700000">
                  <a:schemeClr val="hlink">
                    <a:gamma/>
                    <a:shade val="60000"/>
                    <a:invGamma/>
                  </a:schemeClr>
                </a:prstShdw>
              </a:effectLst>
            </p:spPr>
            <p:txBody>
              <a:bodyPr wrap="none" anchor="ctr"/>
              <a:lstStyle/>
              <a:p>
                <a:endParaRPr lang="zh-CN" altLang="en-US"/>
              </a:p>
            </p:txBody>
          </p:sp>
          <p:sp>
            <p:nvSpPr>
              <p:cNvPr id="351246" name="Rectangle 14"/>
              <p:cNvSpPr>
                <a:spLocks noChangeArrowheads="1"/>
              </p:cNvSpPr>
              <p:nvPr/>
            </p:nvSpPr>
            <p:spPr bwMode="auto">
              <a:xfrm>
                <a:off x="2156" y="1844"/>
                <a:ext cx="680" cy="226"/>
              </a:xfrm>
              <a:prstGeom prst="rect">
                <a:avLst/>
              </a:prstGeom>
              <a:solidFill>
                <a:schemeClr val="hlink"/>
              </a:solidFill>
              <a:ln w="9525">
                <a:solidFill>
                  <a:srgbClr val="800000"/>
                </a:solidFill>
                <a:miter lim="800000"/>
              </a:ln>
              <a:effectLst>
                <a:prstShdw prst="shdw17" dist="17961" dir="2700000">
                  <a:srgbClr val="800000">
                    <a:gamma/>
                    <a:shade val="60000"/>
                    <a:invGamma/>
                  </a:srgbClr>
                </a:prstShdw>
              </a:effectLst>
            </p:spPr>
            <p:txBody>
              <a:bodyPr wrap="none" anchor="ctr"/>
              <a:lstStyle/>
              <a:p>
                <a:r>
                  <a:rPr lang="zh-CN" altLang="en-US" sz="1800" b="1">
                    <a:ln>
                      <a:solidFill>
                        <a:srgbClr val="FFFFFF"/>
                      </a:solidFill>
                    </a:ln>
                    <a:solidFill>
                      <a:srgbClr val="FFFFFF"/>
                    </a:solidFill>
                    <a:effectLst/>
                  </a:rPr>
                  <a:t>保护现场</a:t>
                </a:r>
              </a:p>
            </p:txBody>
          </p:sp>
          <p:sp>
            <p:nvSpPr>
              <p:cNvPr id="351247" name="Rectangle 15"/>
              <p:cNvSpPr>
                <a:spLocks noChangeArrowheads="1"/>
              </p:cNvSpPr>
              <p:nvPr/>
            </p:nvSpPr>
            <p:spPr bwMode="auto">
              <a:xfrm>
                <a:off x="2111" y="2344"/>
                <a:ext cx="771" cy="544"/>
              </a:xfrm>
              <a:prstGeom prst="rect">
                <a:avLst/>
              </a:prstGeom>
              <a:solidFill>
                <a:schemeClr val="hlink"/>
              </a:solidFill>
              <a:ln w="9525">
                <a:solidFill>
                  <a:srgbClr val="800000"/>
                </a:solidFill>
                <a:miter lim="800000"/>
              </a:ln>
              <a:effectLst>
                <a:prstShdw prst="shdw17" dist="17961" dir="2700000">
                  <a:srgbClr val="800000">
                    <a:gamma/>
                    <a:shade val="60000"/>
                    <a:invGamma/>
                  </a:srgbClr>
                </a:prstShdw>
              </a:effectLst>
            </p:spPr>
            <p:txBody>
              <a:bodyPr wrap="none" anchor="ctr"/>
              <a:lstStyle/>
              <a:p>
                <a:r>
                  <a:rPr lang="zh-CN" altLang="en-US" sz="1600" b="1">
                    <a:ln>
                      <a:solidFill>
                        <a:srgbClr val="FFFFFF"/>
                      </a:solidFill>
                    </a:ln>
                    <a:solidFill>
                      <a:srgbClr val="FFFFFF"/>
                    </a:solidFill>
                    <a:effectLst/>
                  </a:rPr>
                  <a:t>取系统调用号</a:t>
                </a:r>
              </a:p>
              <a:p>
                <a:r>
                  <a:rPr lang="zh-CN" altLang="en-US" sz="1600" b="1">
                    <a:ln>
                      <a:solidFill>
                        <a:srgbClr val="FFFFFF"/>
                      </a:solidFill>
                    </a:ln>
                    <a:solidFill>
                      <a:srgbClr val="FFFFFF"/>
                    </a:solidFill>
                    <a:effectLst/>
                  </a:rPr>
                  <a:t>查找子程序入</a:t>
                </a:r>
              </a:p>
              <a:p>
                <a:r>
                  <a:rPr lang="zh-CN" altLang="en-US" sz="1600" b="1">
                    <a:ln>
                      <a:solidFill>
                        <a:srgbClr val="FFFFFF"/>
                      </a:solidFill>
                    </a:ln>
                    <a:solidFill>
                      <a:srgbClr val="FFFFFF"/>
                    </a:solidFill>
                    <a:effectLst/>
                  </a:rPr>
                  <a:t>口地址</a:t>
                </a:r>
              </a:p>
            </p:txBody>
          </p:sp>
          <p:sp>
            <p:nvSpPr>
              <p:cNvPr id="351248" name="Rectangle 16"/>
              <p:cNvSpPr>
                <a:spLocks noChangeArrowheads="1"/>
              </p:cNvSpPr>
              <p:nvPr/>
            </p:nvSpPr>
            <p:spPr bwMode="auto">
              <a:xfrm>
                <a:off x="2156" y="3115"/>
                <a:ext cx="680" cy="226"/>
              </a:xfrm>
              <a:prstGeom prst="rect">
                <a:avLst/>
              </a:prstGeom>
              <a:solidFill>
                <a:schemeClr val="hlink"/>
              </a:solidFill>
              <a:ln w="9525">
                <a:solidFill>
                  <a:srgbClr val="800000"/>
                </a:solidFill>
                <a:miter lim="800000"/>
              </a:ln>
              <a:effectLst>
                <a:prstShdw prst="shdw17" dist="17961" dir="2700000">
                  <a:srgbClr val="800000">
                    <a:gamma/>
                    <a:shade val="60000"/>
                    <a:invGamma/>
                  </a:srgbClr>
                </a:prstShdw>
              </a:effectLst>
            </p:spPr>
            <p:txBody>
              <a:bodyPr wrap="none" anchor="ctr"/>
              <a:lstStyle/>
              <a:p>
                <a:r>
                  <a:rPr lang="zh-CN" altLang="en-US" sz="1800" b="1">
                    <a:ln>
                      <a:solidFill>
                        <a:srgbClr val="FFFFFF"/>
                      </a:solidFill>
                    </a:ln>
                    <a:solidFill>
                      <a:srgbClr val="FFFFFF"/>
                    </a:solidFill>
                    <a:effectLst/>
                  </a:rPr>
                  <a:t>恢复现场</a:t>
                </a:r>
              </a:p>
            </p:txBody>
          </p:sp>
          <p:sp>
            <p:nvSpPr>
              <p:cNvPr id="351250" name="Rectangle 18"/>
              <p:cNvSpPr>
                <a:spLocks noChangeArrowheads="1"/>
              </p:cNvSpPr>
              <p:nvPr/>
            </p:nvSpPr>
            <p:spPr bwMode="auto">
              <a:xfrm>
                <a:off x="3427" y="2434"/>
                <a:ext cx="499" cy="181"/>
              </a:xfrm>
              <a:prstGeom prst="rect">
                <a:avLst/>
              </a:prstGeom>
              <a:solidFill>
                <a:schemeClr val="bg1"/>
              </a:solidFill>
              <a:ln w="9525">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rPr>
                  <a:t>A0</a:t>
                </a:r>
              </a:p>
            </p:txBody>
          </p:sp>
          <p:sp>
            <p:nvSpPr>
              <p:cNvPr id="351251" name="Rectangle 19"/>
              <p:cNvSpPr>
                <a:spLocks noChangeArrowheads="1"/>
              </p:cNvSpPr>
              <p:nvPr/>
            </p:nvSpPr>
            <p:spPr bwMode="auto">
              <a:xfrm>
                <a:off x="3427" y="2615"/>
                <a:ext cx="499" cy="181"/>
              </a:xfrm>
              <a:prstGeom prst="rect">
                <a:avLst/>
              </a:prstGeom>
              <a:solidFill>
                <a:schemeClr val="bg1"/>
              </a:solidFill>
              <a:ln w="9525">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rPr>
                  <a:t>A1</a:t>
                </a:r>
              </a:p>
            </p:txBody>
          </p:sp>
          <p:sp>
            <p:nvSpPr>
              <p:cNvPr id="351252" name="Rectangle 20"/>
              <p:cNvSpPr>
                <a:spLocks noChangeArrowheads="1"/>
              </p:cNvSpPr>
              <p:nvPr/>
            </p:nvSpPr>
            <p:spPr bwMode="auto">
              <a:xfrm>
                <a:off x="3427" y="2797"/>
                <a:ext cx="499" cy="181"/>
              </a:xfrm>
              <a:prstGeom prst="rect">
                <a:avLst/>
              </a:prstGeom>
              <a:solidFill>
                <a:schemeClr val="bg1"/>
              </a:solidFill>
              <a:ln w="9525">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rPr>
                  <a:t>A2</a:t>
                </a:r>
              </a:p>
            </p:txBody>
          </p:sp>
          <p:sp>
            <p:nvSpPr>
              <p:cNvPr id="351253" name="Rectangle 21"/>
              <p:cNvSpPr>
                <a:spLocks noChangeArrowheads="1"/>
              </p:cNvSpPr>
              <p:nvPr/>
            </p:nvSpPr>
            <p:spPr bwMode="auto">
              <a:xfrm>
                <a:off x="3427" y="2978"/>
                <a:ext cx="499" cy="181"/>
              </a:xfrm>
              <a:prstGeom prst="rect">
                <a:avLst/>
              </a:prstGeom>
              <a:solidFill>
                <a:schemeClr val="bg1"/>
              </a:solidFill>
              <a:ln w="9525">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rPr>
                  <a:t>A3</a:t>
                </a:r>
              </a:p>
            </p:txBody>
          </p:sp>
          <p:sp>
            <p:nvSpPr>
              <p:cNvPr id="351254" name="Rectangle 22"/>
              <p:cNvSpPr>
                <a:spLocks noChangeArrowheads="1"/>
              </p:cNvSpPr>
              <p:nvPr/>
            </p:nvSpPr>
            <p:spPr bwMode="auto">
              <a:xfrm>
                <a:off x="3427" y="3160"/>
                <a:ext cx="499" cy="181"/>
              </a:xfrm>
              <a:prstGeom prst="rect">
                <a:avLst/>
              </a:prstGeom>
              <a:solidFill>
                <a:schemeClr val="bg1"/>
              </a:solidFill>
              <a:ln w="9525">
                <a:solidFill>
                  <a:srgbClr val="8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rPr>
                  <a:t>…</a:t>
                </a:r>
              </a:p>
            </p:txBody>
          </p:sp>
          <p:sp>
            <p:nvSpPr>
              <p:cNvPr id="351255" name="Text Box 23"/>
              <p:cNvSpPr txBox="1">
                <a:spLocks noChangeArrowheads="1"/>
              </p:cNvSpPr>
              <p:nvPr/>
            </p:nvSpPr>
            <p:spPr bwMode="auto">
              <a:xfrm>
                <a:off x="3245" y="2071"/>
                <a:ext cx="816" cy="368"/>
              </a:xfrm>
              <a:prstGeom prst="rect">
                <a:avLst/>
              </a:prstGeom>
              <a:noFill/>
              <a:ln w="9525">
                <a:solidFill>
                  <a:srgbClr val="800000"/>
                </a:solidFill>
                <a:miter lim="800000"/>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solidFill>
                      <a:srgbClr val="000000"/>
                    </a:solidFill>
                    <a:effectLst/>
                  </a:rPr>
                  <a:t>系统调用入口地址表</a:t>
                </a:r>
              </a:p>
            </p:txBody>
          </p:sp>
        </p:grpSp>
      </p:grpSp>
      <p:sp>
        <p:nvSpPr>
          <p:cNvPr id="351235" name="Rectangle 3"/>
          <p:cNvSpPr>
            <a:spLocks noGrp="1" noChangeArrowheads="1"/>
          </p:cNvSpPr>
          <p:nvPr>
            <p:ph type="body" sz="half" idx="1"/>
          </p:nvPr>
        </p:nvSpPr>
        <p:spPr bwMode="auto">
          <a:xfrm>
            <a:off x="908922" y="812800"/>
            <a:ext cx="9799485" cy="1087438"/>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50000"/>
              </a:lnSpc>
              <a:buFontTx/>
              <a:buNone/>
            </a:pPr>
            <a:r>
              <a:rPr lang="en-US" altLang="zh-CN" dirty="0">
                <a:solidFill>
                  <a:srgbClr val="800000"/>
                </a:solidFill>
                <a:effectLst>
                  <a:outerShdw blurRad="38100" dist="38100" dir="2700000" algn="tl">
                    <a:srgbClr val="C0C0C0"/>
                  </a:outerShdw>
                </a:effectLst>
                <a:latin typeface="Times New Roman" panose="02020603050405020304" pitchFamily="18" charset="0"/>
              </a:rPr>
              <a:t>5</a:t>
            </a:r>
            <a:r>
              <a:rPr lang="zh-CN" altLang="en-US" dirty="0">
                <a:solidFill>
                  <a:srgbClr val="800000"/>
                </a:solidFill>
                <a:effectLst>
                  <a:outerShdw blurRad="38100" dist="38100" dir="2700000" algn="tl">
                    <a:srgbClr val="C0C0C0"/>
                  </a:outerShdw>
                </a:effectLst>
                <a:latin typeface="Times New Roman" panose="02020603050405020304" pitchFamily="18" charset="0"/>
              </a:rPr>
              <a:t>、系统调用的实现过程（以</a:t>
            </a:r>
            <a:r>
              <a:rPr lang="en-US" altLang="zh-CN" dirty="0">
                <a:solidFill>
                  <a:srgbClr val="800000"/>
                </a:solidFill>
                <a:effectLst>
                  <a:outerShdw blurRad="38100" dist="38100" dir="2700000" algn="tl">
                    <a:srgbClr val="C0C0C0"/>
                  </a:outerShdw>
                </a:effectLst>
                <a:latin typeface="Times New Roman" panose="02020603050405020304" pitchFamily="18" charset="0"/>
              </a:rPr>
              <a:t>UNIX</a:t>
            </a:r>
            <a:r>
              <a:rPr lang="zh-CN" altLang="en-US" dirty="0">
                <a:solidFill>
                  <a:srgbClr val="800000"/>
                </a:solidFill>
                <a:effectLst>
                  <a:outerShdw blurRad="38100" dist="38100" dir="2700000" algn="tl">
                    <a:srgbClr val="C0C0C0"/>
                  </a:outerShdw>
                </a:effectLst>
                <a:latin typeface="Times New Roman" panose="02020603050405020304" pitchFamily="18" charset="0"/>
              </a:rPr>
              <a:t>为例）</a:t>
            </a:r>
          </a:p>
          <a:p>
            <a:pPr lvl="1">
              <a:lnSpc>
                <a:spcPct val="150000"/>
              </a:lnSpc>
              <a:buClr>
                <a:srgbClr val="FF6600"/>
              </a:buClr>
              <a:buFont typeface="Wingdings" panose="05000000000000000000" pitchFamily="2" charset="2"/>
              <a:buChar char="n"/>
            </a:pPr>
            <a:r>
              <a:rPr lang="en-US" altLang="zh-CN" dirty="0">
                <a:solidFill>
                  <a:srgbClr val="0000CC"/>
                </a:solidFill>
              </a:rPr>
              <a:t>UNIX</a:t>
            </a:r>
            <a:r>
              <a:rPr lang="zh-CN" altLang="en-US" dirty="0">
                <a:solidFill>
                  <a:srgbClr val="0000CC"/>
                </a:solidFill>
              </a:rPr>
              <a:t>中系统调用是依靠</a:t>
            </a:r>
            <a:r>
              <a:rPr lang="en-US" altLang="zh-CN" dirty="0">
                <a:solidFill>
                  <a:srgbClr val="0000CC"/>
                </a:solidFill>
              </a:rPr>
              <a:t>trap(</a:t>
            </a:r>
            <a:r>
              <a:rPr lang="zh-CN" altLang="en-US" dirty="0">
                <a:solidFill>
                  <a:srgbClr val="0000CC"/>
                </a:solidFill>
              </a:rPr>
              <a:t>自陷指令</a:t>
            </a:r>
            <a:r>
              <a:rPr lang="en-US" altLang="zh-CN" dirty="0">
                <a:solidFill>
                  <a:srgbClr val="0000CC"/>
                </a:solidFill>
              </a:rPr>
              <a:t>)</a:t>
            </a:r>
            <a:r>
              <a:rPr lang="zh-CN" altLang="en-US" dirty="0">
                <a:solidFill>
                  <a:srgbClr val="0000CC"/>
                </a:solidFill>
              </a:rPr>
              <a:t>实现的。</a:t>
            </a:r>
          </a:p>
        </p:txBody>
      </p:sp>
      <p:grpSp>
        <p:nvGrpSpPr>
          <p:cNvPr id="351236" name="Group 4"/>
          <p:cNvGrpSpPr/>
          <p:nvPr/>
        </p:nvGrpSpPr>
        <p:grpSpPr bwMode="auto">
          <a:xfrm>
            <a:off x="1992313" y="2852740"/>
            <a:ext cx="1079500" cy="2808287"/>
            <a:chOff x="431" y="1616"/>
            <a:chExt cx="680" cy="1587"/>
          </a:xfrm>
        </p:grpSpPr>
        <p:sp>
          <p:nvSpPr>
            <p:cNvPr id="351237" name="Rectangle 5"/>
            <p:cNvSpPr>
              <a:spLocks noChangeArrowheads="1"/>
            </p:cNvSpPr>
            <p:nvPr/>
          </p:nvSpPr>
          <p:spPr bwMode="auto">
            <a:xfrm>
              <a:off x="431" y="1616"/>
              <a:ext cx="680" cy="1587"/>
            </a:xfrm>
            <a:prstGeom prst="rect">
              <a:avLst/>
            </a:prstGeom>
            <a:solidFill>
              <a:srgbClr val="006699"/>
            </a:solidFill>
            <a:ln>
              <a:noFill/>
            </a:ln>
            <a:effectLst>
              <a:prstShdw prst="shdw17" dist="17961" dir="2700000">
                <a:srgbClr val="006699">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zh-CN">
                <a:ln>
                  <a:solidFill>
                    <a:srgbClr val="FFFFFF"/>
                  </a:solidFill>
                </a:ln>
                <a:solidFill>
                  <a:srgbClr val="FF0000"/>
                </a:solidFill>
                <a:effectLst/>
              </a:endParaRPr>
            </a:p>
          </p:txBody>
        </p:sp>
        <p:sp>
          <p:nvSpPr>
            <p:cNvPr id="351238" name="Text Box 6"/>
            <p:cNvSpPr txBox="1">
              <a:spLocks noChangeArrowheads="1"/>
            </p:cNvSpPr>
            <p:nvPr/>
          </p:nvSpPr>
          <p:spPr bwMode="auto">
            <a:xfrm>
              <a:off x="459" y="1706"/>
              <a:ext cx="311" cy="1304"/>
            </a:xfrm>
            <a:prstGeom prst="rect">
              <a:avLst/>
            </a:prstGeom>
            <a:noFill/>
            <a:ln>
              <a:noFill/>
            </a:ln>
            <a:effectLst/>
            <a:extLst>
              <a:ext uri="{909E8E84-426E-40DD-AFC4-6F175D3DCCD1}">
                <a14:hiddenFill xmlns:a14="http://schemas.microsoft.com/office/drawing/2010/main">
                  <a:solidFill>
                    <a:srgbClr val="00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zh-CN" altLang="en-US" b="1" dirty="0">
                  <a:ln>
                    <a:solidFill>
                      <a:srgbClr val="FFFFFF"/>
                    </a:solidFill>
                  </a:ln>
                  <a:solidFill>
                    <a:srgbClr val="FFFFFF"/>
                  </a:solidFill>
                  <a:effectLst/>
                </a:rPr>
                <a:t>设</a:t>
              </a:r>
            </a:p>
            <a:p>
              <a:r>
                <a:rPr lang="zh-CN" altLang="en-US" b="1" dirty="0">
                  <a:ln>
                    <a:solidFill>
                      <a:srgbClr val="FFFFFF"/>
                    </a:solidFill>
                  </a:ln>
                  <a:solidFill>
                    <a:srgbClr val="FFFFFF"/>
                  </a:solidFill>
                  <a:effectLst/>
                </a:rPr>
                <a:t>置</a:t>
              </a:r>
            </a:p>
            <a:p>
              <a:r>
                <a:rPr lang="zh-CN" altLang="en-US" b="1" dirty="0">
                  <a:ln>
                    <a:solidFill>
                      <a:srgbClr val="FFFFFF"/>
                    </a:solidFill>
                  </a:ln>
                  <a:solidFill>
                    <a:srgbClr val="FFFFFF"/>
                  </a:solidFill>
                  <a:effectLst/>
                </a:rPr>
                <a:t>系</a:t>
              </a:r>
            </a:p>
            <a:p>
              <a:r>
                <a:rPr lang="zh-CN" altLang="en-US" b="1" dirty="0">
                  <a:ln>
                    <a:solidFill>
                      <a:srgbClr val="FFFFFF"/>
                    </a:solidFill>
                  </a:ln>
                  <a:solidFill>
                    <a:srgbClr val="FFFFFF"/>
                  </a:solidFill>
                  <a:effectLst/>
                </a:rPr>
                <a:t>统</a:t>
              </a:r>
            </a:p>
            <a:p>
              <a:r>
                <a:rPr lang="zh-CN" altLang="en-US" b="1" dirty="0">
                  <a:ln>
                    <a:solidFill>
                      <a:srgbClr val="FFFFFF"/>
                    </a:solidFill>
                  </a:ln>
                  <a:solidFill>
                    <a:srgbClr val="FFFFFF"/>
                  </a:solidFill>
                  <a:effectLst/>
                </a:rPr>
                <a:t>调</a:t>
              </a:r>
            </a:p>
            <a:p>
              <a:r>
                <a:rPr lang="zh-CN" altLang="en-US" b="1" dirty="0">
                  <a:ln>
                    <a:solidFill>
                      <a:srgbClr val="FFFFFF"/>
                    </a:solidFill>
                  </a:ln>
                  <a:solidFill>
                    <a:srgbClr val="FFFFFF"/>
                  </a:solidFill>
                  <a:effectLst/>
                </a:rPr>
                <a:t>用</a:t>
              </a:r>
            </a:p>
          </p:txBody>
        </p:sp>
        <p:sp>
          <p:nvSpPr>
            <p:cNvPr id="351239" name="Text Box 7"/>
            <p:cNvSpPr txBox="1">
              <a:spLocks noChangeArrowheads="1"/>
            </p:cNvSpPr>
            <p:nvPr/>
          </p:nvSpPr>
          <p:spPr bwMode="auto">
            <a:xfrm>
              <a:off x="715" y="2190"/>
              <a:ext cx="311" cy="470"/>
            </a:xfrm>
            <a:prstGeom prst="rect">
              <a:avLst/>
            </a:prstGeom>
            <a:noFill/>
            <a:ln>
              <a:noFill/>
            </a:ln>
            <a:effectLst/>
            <a:extLst>
              <a:ext uri="{909E8E84-426E-40DD-AFC4-6F175D3DCCD1}">
                <a14:hiddenFill xmlns:a14="http://schemas.microsoft.com/office/drawing/2010/main">
                  <a:solidFill>
                    <a:srgbClr val="00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zh-CN" altLang="en-US" b="1" dirty="0">
                  <a:ln>
                    <a:solidFill>
                      <a:srgbClr val="FFFFFF"/>
                    </a:solidFill>
                  </a:ln>
                  <a:solidFill>
                    <a:srgbClr val="FFFFFF"/>
                  </a:solidFill>
                  <a:effectLst/>
                </a:rPr>
                <a:t>参</a:t>
              </a:r>
            </a:p>
            <a:p>
              <a:r>
                <a:rPr lang="zh-CN" altLang="en-US" b="1" dirty="0">
                  <a:ln>
                    <a:solidFill>
                      <a:srgbClr val="FFFFFF"/>
                    </a:solidFill>
                  </a:ln>
                  <a:solidFill>
                    <a:srgbClr val="FFFFFF"/>
                  </a:solidFill>
                  <a:effectLst/>
                </a:rPr>
                <a:t>数</a:t>
              </a:r>
            </a:p>
          </p:txBody>
        </p:sp>
      </p:grpSp>
      <p:sp>
        <p:nvSpPr>
          <p:cNvPr id="351241" name="Line 9"/>
          <p:cNvSpPr>
            <a:spLocks noChangeShapeType="1"/>
          </p:cNvSpPr>
          <p:nvPr/>
        </p:nvSpPr>
        <p:spPr bwMode="auto">
          <a:xfrm flipV="1">
            <a:off x="3146425" y="2927352"/>
            <a:ext cx="1512888" cy="792163"/>
          </a:xfrm>
          <a:prstGeom prst="line">
            <a:avLst/>
          </a:prstGeom>
          <a:noFill/>
          <a:ln w="38100">
            <a:solidFill>
              <a:srgbClr val="8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42" name="Text Box 10"/>
          <p:cNvSpPr txBox="1">
            <a:spLocks noChangeArrowheads="1"/>
          </p:cNvSpPr>
          <p:nvPr/>
        </p:nvSpPr>
        <p:spPr bwMode="auto">
          <a:xfrm rot="19988281">
            <a:off x="2927350" y="2781302"/>
            <a:ext cx="1955800" cy="398780"/>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a:solidFill>
                  <a:srgbClr val="FF0000"/>
                </a:solidFill>
                <a:effectLst>
                  <a:outerShdw blurRad="38100" dist="38100" dir="2700000" algn="tl">
                    <a:srgbClr val="C0C0C0"/>
                  </a:outerShdw>
                </a:effectLst>
              </a:rPr>
              <a:t>执行</a:t>
            </a:r>
            <a:r>
              <a:rPr lang="en-US" altLang="zh-CN" sz="2000" b="1">
                <a:solidFill>
                  <a:srgbClr val="FF0000"/>
                </a:solidFill>
                <a:effectLst>
                  <a:outerShdw blurRad="38100" dist="38100" dir="2700000" algn="tl">
                    <a:srgbClr val="C0C0C0"/>
                  </a:outerShdw>
                </a:effectLst>
              </a:rPr>
              <a:t>trap</a:t>
            </a:r>
            <a:r>
              <a:rPr lang="zh-CN" altLang="en-US" sz="2000" b="1">
                <a:solidFill>
                  <a:srgbClr val="FF0000"/>
                </a:solidFill>
                <a:effectLst>
                  <a:outerShdw blurRad="38100" dist="38100" dir="2700000" algn="tl">
                    <a:srgbClr val="C0C0C0"/>
                  </a:outerShdw>
                </a:effectLst>
              </a:rPr>
              <a:t>指令</a:t>
            </a:r>
          </a:p>
        </p:txBody>
      </p:sp>
      <p:sp>
        <p:nvSpPr>
          <p:cNvPr id="351249" name="Line 17"/>
          <p:cNvSpPr>
            <a:spLocks noChangeShapeType="1"/>
          </p:cNvSpPr>
          <p:nvPr/>
        </p:nvSpPr>
        <p:spPr bwMode="auto">
          <a:xfrm>
            <a:off x="5451475" y="3287715"/>
            <a:ext cx="0" cy="358775"/>
          </a:xfrm>
          <a:prstGeom prst="line">
            <a:avLst/>
          </a:prstGeom>
          <a:noFill/>
          <a:ln w="28575">
            <a:solidFill>
              <a:srgbClr val="8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56" name="Line 24"/>
          <p:cNvSpPr>
            <a:spLocks noChangeShapeType="1"/>
          </p:cNvSpPr>
          <p:nvPr/>
        </p:nvSpPr>
        <p:spPr bwMode="auto">
          <a:xfrm>
            <a:off x="6099175" y="4079875"/>
            <a:ext cx="863600" cy="215900"/>
          </a:xfrm>
          <a:prstGeom prst="line">
            <a:avLst/>
          </a:prstGeom>
          <a:noFill/>
          <a:ln w="38100">
            <a:solidFill>
              <a:srgbClr val="8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1257" name="Group 25"/>
          <p:cNvGrpSpPr/>
          <p:nvPr/>
        </p:nvGrpSpPr>
        <p:grpSpPr bwMode="auto">
          <a:xfrm>
            <a:off x="3071815" y="4365625"/>
            <a:ext cx="6624637" cy="1511300"/>
            <a:chOff x="975" y="2750"/>
            <a:chExt cx="4173" cy="952"/>
          </a:xfrm>
        </p:grpSpPr>
        <p:sp>
          <p:nvSpPr>
            <p:cNvPr id="351258" name="Freeform 26"/>
            <p:cNvSpPr/>
            <p:nvPr/>
          </p:nvSpPr>
          <p:spPr bwMode="auto">
            <a:xfrm>
              <a:off x="2699" y="2750"/>
              <a:ext cx="2449" cy="952"/>
            </a:xfrm>
            <a:custGeom>
              <a:avLst/>
              <a:gdLst>
                <a:gd name="T0" fmla="*/ 2450 w 2450"/>
                <a:gd name="T1" fmla="*/ 0 h 968"/>
                <a:gd name="T2" fmla="*/ 1815 w 2450"/>
                <a:gd name="T3" fmla="*/ 726 h 968"/>
                <a:gd name="T4" fmla="*/ 1134 w 2450"/>
                <a:gd name="T5" fmla="*/ 953 h 968"/>
                <a:gd name="T6" fmla="*/ 408 w 2450"/>
                <a:gd name="T7" fmla="*/ 816 h 968"/>
                <a:gd name="T8" fmla="*/ 0 w 2450"/>
                <a:gd name="T9" fmla="*/ 590 h 968"/>
              </a:gdLst>
              <a:ahLst/>
              <a:cxnLst>
                <a:cxn ang="0">
                  <a:pos x="T0" y="T1"/>
                </a:cxn>
                <a:cxn ang="0">
                  <a:pos x="T2" y="T3"/>
                </a:cxn>
                <a:cxn ang="0">
                  <a:pos x="T4" y="T5"/>
                </a:cxn>
                <a:cxn ang="0">
                  <a:pos x="T6" y="T7"/>
                </a:cxn>
                <a:cxn ang="0">
                  <a:pos x="T8" y="T9"/>
                </a:cxn>
              </a:cxnLst>
              <a:rect l="0" t="0" r="r" b="b"/>
              <a:pathLst>
                <a:path w="2450" h="968">
                  <a:moveTo>
                    <a:pt x="2450" y="0"/>
                  </a:moveTo>
                  <a:cubicBezTo>
                    <a:pt x="2242" y="283"/>
                    <a:pt x="2034" y="567"/>
                    <a:pt x="1815" y="726"/>
                  </a:cubicBezTo>
                  <a:cubicBezTo>
                    <a:pt x="1596" y="885"/>
                    <a:pt x="1368" y="938"/>
                    <a:pt x="1134" y="953"/>
                  </a:cubicBezTo>
                  <a:cubicBezTo>
                    <a:pt x="900" y="968"/>
                    <a:pt x="597" y="876"/>
                    <a:pt x="408" y="816"/>
                  </a:cubicBezTo>
                  <a:cubicBezTo>
                    <a:pt x="219" y="756"/>
                    <a:pt x="68" y="628"/>
                    <a:pt x="0" y="590"/>
                  </a:cubicBezTo>
                </a:path>
              </a:pathLst>
            </a:custGeom>
            <a:noFill/>
            <a:ln w="38100">
              <a:solidFill>
                <a:srgbClr val="800000"/>
              </a:solidFill>
              <a:round/>
              <a:tailEnd type="triangle" w="med" len="med"/>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59" name="Line 27"/>
            <p:cNvSpPr>
              <a:spLocks noChangeShapeType="1"/>
            </p:cNvSpPr>
            <p:nvPr/>
          </p:nvSpPr>
          <p:spPr bwMode="auto">
            <a:xfrm flipH="1" flipV="1">
              <a:off x="975" y="2931"/>
              <a:ext cx="1134" cy="272"/>
            </a:xfrm>
            <a:prstGeom prst="line">
              <a:avLst/>
            </a:prstGeom>
            <a:noFill/>
            <a:ln w="38100">
              <a:solidFill>
                <a:srgbClr val="8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1273" name="Line 41"/>
          <p:cNvSpPr>
            <a:spLocks noChangeShapeType="1"/>
          </p:cNvSpPr>
          <p:nvPr/>
        </p:nvSpPr>
        <p:spPr bwMode="auto">
          <a:xfrm flipV="1">
            <a:off x="7751765" y="4292602"/>
            <a:ext cx="1152525" cy="288925"/>
          </a:xfrm>
          <a:prstGeom prst="line">
            <a:avLst/>
          </a:prstGeom>
          <a:noFill/>
          <a:ln w="38100">
            <a:solidFill>
              <a:srgbClr val="8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1279" name="Group 47"/>
          <p:cNvGrpSpPr/>
          <p:nvPr/>
        </p:nvGrpSpPr>
        <p:grpSpPr bwMode="auto">
          <a:xfrm>
            <a:off x="8472490" y="2311400"/>
            <a:ext cx="2016125" cy="3494088"/>
            <a:chOff x="4377" y="1456"/>
            <a:chExt cx="1270" cy="2201"/>
          </a:xfrm>
        </p:grpSpPr>
        <p:sp>
          <p:nvSpPr>
            <p:cNvPr id="351261" name="Rectangle 29"/>
            <p:cNvSpPr>
              <a:spLocks noChangeArrowheads="1"/>
            </p:cNvSpPr>
            <p:nvPr/>
          </p:nvSpPr>
          <p:spPr bwMode="auto">
            <a:xfrm>
              <a:off x="4558" y="1752"/>
              <a:ext cx="953" cy="1905"/>
            </a:xfrm>
            <a:prstGeom prst="rect">
              <a:avLst/>
            </a:prstGeom>
            <a:solidFill>
              <a:schemeClr val="bg2"/>
            </a:solidFill>
            <a:ln>
              <a:noFill/>
            </a:ln>
            <a:effectLst>
              <a:prstShdw prst="shdw17" dist="17961" dir="2700000">
                <a:schemeClr val="bg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ln>
                  <a:solidFill>
                    <a:srgbClr val="FFFFFF"/>
                  </a:solidFill>
                </a:ln>
                <a:solidFill>
                  <a:srgbClr val="FFFFFF"/>
                </a:solidFill>
              </a:endParaRPr>
            </a:p>
          </p:txBody>
        </p:sp>
        <p:sp>
          <p:nvSpPr>
            <p:cNvPr id="351262" name="Rectangle 30"/>
            <p:cNvSpPr>
              <a:spLocks noChangeArrowheads="1"/>
            </p:cNvSpPr>
            <p:nvPr/>
          </p:nvSpPr>
          <p:spPr bwMode="auto">
            <a:xfrm>
              <a:off x="4921" y="1933"/>
              <a:ext cx="499" cy="181"/>
            </a:xfrm>
            <a:prstGeom prst="rect">
              <a:avLst/>
            </a:prstGeom>
            <a:solidFill>
              <a:srgbClr val="FF99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ln>
                    <a:solidFill>
                      <a:srgbClr val="FFFFFF"/>
                    </a:solidFill>
                  </a:ln>
                  <a:solidFill>
                    <a:srgbClr val="FFFFFF"/>
                  </a:solidFill>
                  <a:effectLst/>
                </a:rPr>
                <a:t>……</a:t>
              </a:r>
            </a:p>
          </p:txBody>
        </p:sp>
        <p:sp>
          <p:nvSpPr>
            <p:cNvPr id="351263" name="Rectangle 31"/>
            <p:cNvSpPr>
              <a:spLocks noChangeArrowheads="1"/>
            </p:cNvSpPr>
            <p:nvPr/>
          </p:nvSpPr>
          <p:spPr bwMode="auto">
            <a:xfrm>
              <a:off x="4921" y="2251"/>
              <a:ext cx="499" cy="181"/>
            </a:xfrm>
            <a:prstGeom prst="rect">
              <a:avLst/>
            </a:prstGeom>
            <a:solidFill>
              <a:srgbClr val="FF99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ln>
                    <a:solidFill>
                      <a:srgbClr val="FFFFFF"/>
                    </a:solidFill>
                  </a:ln>
                  <a:solidFill>
                    <a:srgbClr val="FFFFFF"/>
                  </a:solidFill>
                  <a:effectLst/>
                </a:rPr>
                <a:t>……</a:t>
              </a:r>
            </a:p>
          </p:txBody>
        </p:sp>
        <p:sp>
          <p:nvSpPr>
            <p:cNvPr id="351264" name="Rectangle 32"/>
            <p:cNvSpPr>
              <a:spLocks noChangeArrowheads="1"/>
            </p:cNvSpPr>
            <p:nvPr/>
          </p:nvSpPr>
          <p:spPr bwMode="auto">
            <a:xfrm>
              <a:off x="4921" y="2569"/>
              <a:ext cx="499" cy="181"/>
            </a:xfrm>
            <a:prstGeom prst="rect">
              <a:avLst/>
            </a:prstGeom>
            <a:solidFill>
              <a:srgbClr val="FF99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ln>
                    <a:solidFill>
                      <a:srgbClr val="FFFFFF"/>
                    </a:solidFill>
                  </a:ln>
                  <a:solidFill>
                    <a:srgbClr val="FFFFFF"/>
                  </a:solidFill>
                  <a:effectLst/>
                </a:rPr>
                <a:t>……</a:t>
              </a:r>
            </a:p>
          </p:txBody>
        </p:sp>
        <p:sp>
          <p:nvSpPr>
            <p:cNvPr id="351265" name="Rectangle 33"/>
            <p:cNvSpPr>
              <a:spLocks noChangeArrowheads="1"/>
            </p:cNvSpPr>
            <p:nvPr/>
          </p:nvSpPr>
          <p:spPr bwMode="auto">
            <a:xfrm>
              <a:off x="4921" y="2886"/>
              <a:ext cx="499" cy="181"/>
            </a:xfrm>
            <a:prstGeom prst="rect">
              <a:avLst/>
            </a:prstGeom>
            <a:solidFill>
              <a:srgbClr val="FF99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ln>
                    <a:solidFill>
                      <a:srgbClr val="FFFFFF"/>
                    </a:solidFill>
                  </a:ln>
                  <a:solidFill>
                    <a:srgbClr val="FFFFFF"/>
                  </a:solidFill>
                  <a:effectLst/>
                </a:rPr>
                <a:t>……</a:t>
              </a:r>
            </a:p>
          </p:txBody>
        </p:sp>
        <p:sp>
          <p:nvSpPr>
            <p:cNvPr id="351266" name="Rectangle 34"/>
            <p:cNvSpPr>
              <a:spLocks noChangeArrowheads="1"/>
            </p:cNvSpPr>
            <p:nvPr/>
          </p:nvSpPr>
          <p:spPr bwMode="auto">
            <a:xfrm>
              <a:off x="4921" y="3204"/>
              <a:ext cx="499" cy="181"/>
            </a:xfrm>
            <a:prstGeom prst="rect">
              <a:avLst/>
            </a:prstGeom>
            <a:solidFill>
              <a:srgbClr val="FF99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ln>
                    <a:solidFill>
                      <a:srgbClr val="FFFFFF"/>
                    </a:solidFill>
                  </a:ln>
                  <a:solidFill>
                    <a:srgbClr val="FFFFFF"/>
                  </a:solidFill>
                  <a:effectLst/>
                </a:rPr>
                <a:t>……</a:t>
              </a:r>
            </a:p>
          </p:txBody>
        </p:sp>
        <p:grpSp>
          <p:nvGrpSpPr>
            <p:cNvPr id="351267" name="Group 35"/>
            <p:cNvGrpSpPr/>
            <p:nvPr/>
          </p:nvGrpSpPr>
          <p:grpSpPr bwMode="auto">
            <a:xfrm>
              <a:off x="4604" y="1933"/>
              <a:ext cx="272" cy="1452"/>
              <a:chOff x="4377" y="1842"/>
              <a:chExt cx="499" cy="1452"/>
            </a:xfrm>
          </p:grpSpPr>
          <p:sp>
            <p:nvSpPr>
              <p:cNvPr id="351268" name="Rectangle 36"/>
              <p:cNvSpPr>
                <a:spLocks noChangeArrowheads="1"/>
              </p:cNvSpPr>
              <p:nvPr/>
            </p:nvSpPr>
            <p:spPr bwMode="auto">
              <a:xfrm>
                <a:off x="4377" y="1842"/>
                <a:ext cx="499" cy="181"/>
              </a:xfrm>
              <a:prstGeom prst="rect">
                <a:avLst/>
              </a:prstGeom>
              <a:noFill/>
              <a:ln>
                <a:noFill/>
              </a:ln>
              <a:effectLst/>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ln>
                      <a:solidFill>
                        <a:srgbClr val="FFFFFF"/>
                      </a:solidFill>
                    </a:ln>
                    <a:solidFill>
                      <a:srgbClr val="FFFFFF"/>
                    </a:solidFill>
                    <a:effectLst/>
                  </a:rPr>
                  <a:t>A0</a:t>
                </a:r>
              </a:p>
            </p:txBody>
          </p:sp>
          <p:sp>
            <p:nvSpPr>
              <p:cNvPr id="351269" name="Rectangle 37"/>
              <p:cNvSpPr>
                <a:spLocks noChangeArrowheads="1"/>
              </p:cNvSpPr>
              <p:nvPr/>
            </p:nvSpPr>
            <p:spPr bwMode="auto">
              <a:xfrm>
                <a:off x="4377" y="2160"/>
                <a:ext cx="499" cy="181"/>
              </a:xfrm>
              <a:prstGeom prst="rect">
                <a:avLst/>
              </a:prstGeom>
              <a:noFill/>
              <a:ln>
                <a:noFill/>
              </a:ln>
              <a:effectLst/>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ln>
                      <a:solidFill>
                        <a:srgbClr val="FFFFFF"/>
                      </a:solidFill>
                    </a:ln>
                    <a:solidFill>
                      <a:srgbClr val="FFFFFF"/>
                    </a:solidFill>
                    <a:effectLst/>
                  </a:rPr>
                  <a:t>A1</a:t>
                </a:r>
              </a:p>
            </p:txBody>
          </p:sp>
          <p:sp>
            <p:nvSpPr>
              <p:cNvPr id="351270" name="Rectangle 38"/>
              <p:cNvSpPr>
                <a:spLocks noChangeArrowheads="1"/>
              </p:cNvSpPr>
              <p:nvPr/>
            </p:nvSpPr>
            <p:spPr bwMode="auto">
              <a:xfrm>
                <a:off x="4377" y="2478"/>
                <a:ext cx="499" cy="181"/>
              </a:xfrm>
              <a:prstGeom prst="rect">
                <a:avLst/>
              </a:prstGeom>
              <a:noFill/>
              <a:ln>
                <a:noFill/>
              </a:ln>
              <a:effectLst/>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ln>
                      <a:solidFill>
                        <a:srgbClr val="FFFFFF"/>
                      </a:solidFill>
                    </a:ln>
                    <a:solidFill>
                      <a:srgbClr val="FFFFFF"/>
                    </a:solidFill>
                    <a:effectLst/>
                  </a:rPr>
                  <a:t>A2</a:t>
                </a:r>
              </a:p>
            </p:txBody>
          </p:sp>
          <p:sp>
            <p:nvSpPr>
              <p:cNvPr id="351271" name="Rectangle 39"/>
              <p:cNvSpPr>
                <a:spLocks noChangeArrowheads="1"/>
              </p:cNvSpPr>
              <p:nvPr/>
            </p:nvSpPr>
            <p:spPr bwMode="auto">
              <a:xfrm>
                <a:off x="4377" y="2795"/>
                <a:ext cx="499" cy="181"/>
              </a:xfrm>
              <a:prstGeom prst="rect">
                <a:avLst/>
              </a:prstGeom>
              <a:noFill/>
              <a:ln>
                <a:noFill/>
              </a:ln>
              <a:effectLst/>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ln>
                      <a:solidFill>
                        <a:srgbClr val="FFFFFF"/>
                      </a:solidFill>
                    </a:ln>
                    <a:solidFill>
                      <a:srgbClr val="FFFFFF"/>
                    </a:solidFill>
                    <a:effectLst/>
                  </a:rPr>
                  <a:t>A3</a:t>
                </a:r>
              </a:p>
            </p:txBody>
          </p:sp>
          <p:sp>
            <p:nvSpPr>
              <p:cNvPr id="351272" name="Rectangle 40"/>
              <p:cNvSpPr>
                <a:spLocks noChangeArrowheads="1"/>
              </p:cNvSpPr>
              <p:nvPr/>
            </p:nvSpPr>
            <p:spPr bwMode="auto">
              <a:xfrm>
                <a:off x="4377" y="3113"/>
                <a:ext cx="499" cy="181"/>
              </a:xfrm>
              <a:prstGeom prst="rect">
                <a:avLst/>
              </a:prstGeom>
              <a:noFill/>
              <a:ln>
                <a:noFill/>
              </a:ln>
              <a:effectLst/>
              <a:extLst>
                <a:ext uri="{909E8E84-426E-40DD-AFC4-6F175D3DCCD1}">
                  <a14:hiddenFill xmlns:a14="http://schemas.microsoft.com/office/drawing/2010/main">
                    <a:solidFill>
                      <a:srgbClr val="33CC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ln>
                      <a:solidFill>
                        <a:srgbClr val="FFFFFF"/>
                      </a:solidFill>
                    </a:ln>
                    <a:solidFill>
                      <a:srgbClr val="FFFFFF"/>
                    </a:solidFill>
                    <a:effectLst/>
                  </a:rPr>
                  <a:t>…</a:t>
                </a:r>
              </a:p>
            </p:txBody>
          </p:sp>
        </p:grpSp>
        <p:sp>
          <p:nvSpPr>
            <p:cNvPr id="351274" name="Text Box 42"/>
            <p:cNvSpPr txBox="1">
              <a:spLocks noChangeArrowheads="1"/>
            </p:cNvSpPr>
            <p:nvPr/>
          </p:nvSpPr>
          <p:spPr bwMode="auto">
            <a:xfrm>
              <a:off x="4377" y="1456"/>
              <a:ext cx="1270" cy="251"/>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000" b="1" dirty="0">
                  <a:ln>
                    <a:solidFill>
                      <a:srgbClr val="0404BC"/>
                    </a:solidFill>
                  </a:ln>
                  <a:solidFill>
                    <a:srgbClr val="0404BC"/>
                  </a:solidFill>
                  <a:effectLst>
                    <a:outerShdw blurRad="38100" dist="38100" dir="2700000" algn="tl">
                      <a:srgbClr val="C0C0C0"/>
                    </a:outerShdw>
                  </a:effectLst>
                </a:rPr>
                <a:t>系统调用子程序</a:t>
              </a:r>
            </a:p>
          </p:txBody>
        </p:sp>
      </p:grpSp>
      <p:sp>
        <p:nvSpPr>
          <p:cNvPr id="351277" name="AutoShape 45">
            <a:hlinkClick r:id="" action="ppaction://noaction" highlightClick="1"/>
          </p:cNvPr>
          <p:cNvSpPr>
            <a:spLocks noChangeArrowheads="1"/>
          </p:cNvSpPr>
          <p:nvPr/>
        </p:nvSpPr>
        <p:spPr bwMode="auto">
          <a:xfrm>
            <a:off x="10629902" y="5829300"/>
            <a:ext cx="1081088" cy="431800"/>
          </a:xfrm>
          <a:prstGeom prst="actionButtonBlank">
            <a:avLst/>
          </a:prstGeom>
          <a:gradFill rotWithShape="0">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rgbClr val="FF0000"/>
                </a:solidFill>
                <a:effectLst>
                  <a:outerShdw blurRad="38100" dist="38100" dir="2700000" algn="tl">
                    <a:srgbClr val="000000"/>
                  </a:outerShdw>
                </a:effectLst>
              </a:rPr>
              <a:t>动画演示</a:t>
            </a:r>
          </a:p>
        </p:txBody>
      </p:sp>
      <p:sp>
        <p:nvSpPr>
          <p:cNvPr id="44" name="WordArt 32">
            <a:extLst>
              <a:ext uri="{FF2B5EF4-FFF2-40B4-BE49-F238E27FC236}">
                <a16:creationId xmlns:a16="http://schemas.microsoft.com/office/drawing/2014/main" id="{58568693-B2EC-456E-80F2-F10E5D8F82CD}"/>
              </a:ext>
            </a:extLst>
          </p:cNvPr>
          <p:cNvSpPr>
            <a:spLocks noChangeArrowheads="1" noChangeShapeType="1" noTextEdit="1"/>
          </p:cNvSpPr>
          <p:nvPr/>
        </p:nvSpPr>
        <p:spPr bwMode="auto">
          <a:xfrm>
            <a:off x="407368" y="116632"/>
            <a:ext cx="2735263"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2.3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用户接口</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 calcmode="lin" valueType="num">
                                      <p:cBhvr additive="base">
                                        <p:cTn id="7" dur="500" fill="hold"/>
                                        <p:tgtEl>
                                          <p:spTgt spid="3512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123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1235">
                                            <p:txEl>
                                              <p:pRg st="1" end="1"/>
                                            </p:txEl>
                                          </p:spTgt>
                                        </p:tgtEl>
                                        <p:attrNameLst>
                                          <p:attrName>style.visibility</p:attrName>
                                        </p:attrNameLst>
                                      </p:cBhvr>
                                      <p:to>
                                        <p:strVal val="visible"/>
                                      </p:to>
                                    </p:set>
                                    <p:anim calcmode="lin" valueType="num">
                                      <p:cBhvr additive="base">
                                        <p:cTn id="11" dur="500" fill="hold"/>
                                        <p:tgtEl>
                                          <p:spTgt spid="35123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1235">
                                            <p:txEl>
                                              <p:pRg st="1" end="1"/>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351236"/>
                                        </p:tgtEl>
                                        <p:attrNameLst>
                                          <p:attrName>style.visibility</p:attrName>
                                        </p:attrNameLst>
                                      </p:cBhvr>
                                      <p:to>
                                        <p:strVal val="visible"/>
                                      </p:to>
                                    </p:set>
                                    <p:anim calcmode="lin" valueType="num">
                                      <p:cBhvr additive="base">
                                        <p:cTn id="16" dur="500" fill="hold"/>
                                        <p:tgtEl>
                                          <p:spTgt spid="351236"/>
                                        </p:tgtEl>
                                        <p:attrNameLst>
                                          <p:attrName>ppt_x</p:attrName>
                                        </p:attrNameLst>
                                      </p:cBhvr>
                                      <p:tavLst>
                                        <p:tav tm="0">
                                          <p:val>
                                            <p:strVal val="#ppt_x"/>
                                          </p:val>
                                        </p:tav>
                                        <p:tav tm="100000">
                                          <p:val>
                                            <p:strVal val="#ppt_x"/>
                                          </p:val>
                                        </p:tav>
                                      </p:tavLst>
                                    </p:anim>
                                    <p:anim calcmode="lin" valueType="num">
                                      <p:cBhvr additive="base">
                                        <p:cTn id="17" dur="500" fill="hold"/>
                                        <p:tgtEl>
                                          <p:spTgt spid="351236"/>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351279"/>
                                        </p:tgtEl>
                                        <p:attrNameLst>
                                          <p:attrName>style.visibility</p:attrName>
                                        </p:attrNameLst>
                                      </p:cBhvr>
                                      <p:to>
                                        <p:strVal val="visible"/>
                                      </p:to>
                                    </p:set>
                                    <p:anim calcmode="lin" valueType="num">
                                      <p:cBhvr additive="base">
                                        <p:cTn id="21" dur="500" fill="hold"/>
                                        <p:tgtEl>
                                          <p:spTgt spid="351279"/>
                                        </p:tgtEl>
                                        <p:attrNameLst>
                                          <p:attrName>ppt_x</p:attrName>
                                        </p:attrNameLst>
                                      </p:cBhvr>
                                      <p:tavLst>
                                        <p:tav tm="0">
                                          <p:val>
                                            <p:strVal val="#ppt_x"/>
                                          </p:val>
                                        </p:tav>
                                        <p:tav tm="100000">
                                          <p:val>
                                            <p:strVal val="#ppt_x"/>
                                          </p:val>
                                        </p:tav>
                                      </p:tavLst>
                                    </p:anim>
                                    <p:anim calcmode="lin" valueType="num">
                                      <p:cBhvr additive="base">
                                        <p:cTn id="22" dur="500" fill="hold"/>
                                        <p:tgtEl>
                                          <p:spTgt spid="351279"/>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nodeType="afterEffect">
                                  <p:stCondLst>
                                    <p:cond delay="0"/>
                                  </p:stCondLst>
                                  <p:childTnLst>
                                    <p:set>
                                      <p:cBhvr>
                                        <p:cTn id="25" dur="1" fill="hold">
                                          <p:stCondLst>
                                            <p:cond delay="0"/>
                                          </p:stCondLst>
                                        </p:cTn>
                                        <p:tgtEl>
                                          <p:spTgt spid="351280"/>
                                        </p:tgtEl>
                                        <p:attrNameLst>
                                          <p:attrName>style.visibility</p:attrName>
                                        </p:attrNameLst>
                                      </p:cBhvr>
                                      <p:to>
                                        <p:strVal val="visible"/>
                                      </p:to>
                                    </p:set>
                                    <p:anim calcmode="lin" valueType="num">
                                      <p:cBhvr additive="base">
                                        <p:cTn id="26" dur="500" fill="hold"/>
                                        <p:tgtEl>
                                          <p:spTgt spid="351280"/>
                                        </p:tgtEl>
                                        <p:attrNameLst>
                                          <p:attrName>ppt_x</p:attrName>
                                        </p:attrNameLst>
                                      </p:cBhvr>
                                      <p:tavLst>
                                        <p:tav tm="0">
                                          <p:val>
                                            <p:strVal val="#ppt_x"/>
                                          </p:val>
                                        </p:tav>
                                        <p:tav tm="100000">
                                          <p:val>
                                            <p:strVal val="#ppt_x"/>
                                          </p:val>
                                        </p:tav>
                                      </p:tavLst>
                                    </p:anim>
                                    <p:anim calcmode="lin" valueType="num">
                                      <p:cBhvr additive="base">
                                        <p:cTn id="27" dur="500" fill="hold"/>
                                        <p:tgtEl>
                                          <p:spTgt spid="351280"/>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351277"/>
                                        </p:tgtEl>
                                        <p:attrNameLst>
                                          <p:attrName>style.visibility</p:attrName>
                                        </p:attrNameLst>
                                      </p:cBhvr>
                                      <p:to>
                                        <p:strVal val="visible"/>
                                      </p:to>
                                    </p:set>
                                    <p:anim calcmode="lin" valueType="num">
                                      <p:cBhvr additive="base">
                                        <p:cTn id="31" dur="500" fill="hold"/>
                                        <p:tgtEl>
                                          <p:spTgt spid="351277"/>
                                        </p:tgtEl>
                                        <p:attrNameLst>
                                          <p:attrName>ppt_x</p:attrName>
                                        </p:attrNameLst>
                                      </p:cBhvr>
                                      <p:tavLst>
                                        <p:tav tm="0">
                                          <p:val>
                                            <p:strVal val="#ppt_x"/>
                                          </p:val>
                                        </p:tav>
                                        <p:tav tm="100000">
                                          <p:val>
                                            <p:strVal val="#ppt_x"/>
                                          </p:val>
                                        </p:tav>
                                      </p:tavLst>
                                    </p:anim>
                                    <p:anim calcmode="lin" valueType="num">
                                      <p:cBhvr additive="base">
                                        <p:cTn id="32" dur="500" fill="hold"/>
                                        <p:tgtEl>
                                          <p:spTgt spid="3512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33" restart="whenNotActive" fill="hold" evtFilter="cancelBubble" nodeType="interactiveSeq">
                <p:stCondLst>
                  <p:cond evt="onClick" delay="0">
                    <p:tgtEl>
                      <p:spTgt spid="351277"/>
                    </p:tgtEl>
                  </p:cond>
                </p:stCondLst>
                <p:endSync evt="end" delay="0">
                  <p:rtn val="all"/>
                </p:endSync>
                <p:childTnLst>
                  <p:par>
                    <p:cTn id="34" fill="hold">
                      <p:stCondLst>
                        <p:cond delay="0"/>
                      </p:stCondLst>
                      <p:childTnLst>
                        <p:par>
                          <p:cTn id="35" fill="hold">
                            <p:stCondLst>
                              <p:cond delay="0"/>
                            </p:stCondLst>
                            <p:childTnLst>
                              <p:par>
                                <p:cTn id="36" presetID="22" presetClass="entr" presetSubtype="8" fill="hold" grpId="0" nodeType="afterEffect">
                                  <p:stCondLst>
                                    <p:cond delay="0"/>
                                  </p:stCondLst>
                                  <p:childTnLst>
                                    <p:set>
                                      <p:cBhvr>
                                        <p:cTn id="37" dur="1" fill="hold">
                                          <p:stCondLst>
                                            <p:cond delay="0"/>
                                          </p:stCondLst>
                                        </p:cTn>
                                        <p:tgtEl>
                                          <p:spTgt spid="351242"/>
                                        </p:tgtEl>
                                        <p:attrNameLst>
                                          <p:attrName>style.visibility</p:attrName>
                                        </p:attrNameLst>
                                      </p:cBhvr>
                                      <p:to>
                                        <p:strVal val="visible"/>
                                      </p:to>
                                    </p:set>
                                    <p:animEffect transition="in" filter="wipe(left)">
                                      <p:cBhvr>
                                        <p:cTn id="38" dur="5000"/>
                                        <p:tgtEl>
                                          <p:spTgt spid="351242"/>
                                        </p:tgtEl>
                                      </p:cBhvr>
                                    </p:animEffect>
                                  </p:childTnLst>
                                </p:cTn>
                              </p:par>
                              <p:par>
                                <p:cTn id="39" presetID="22" presetClass="entr" presetSubtype="8" fill="hold" nodeType="withEffect">
                                  <p:stCondLst>
                                    <p:cond delay="0"/>
                                  </p:stCondLst>
                                  <p:childTnLst>
                                    <p:set>
                                      <p:cBhvr>
                                        <p:cTn id="40" dur="1" fill="hold">
                                          <p:stCondLst>
                                            <p:cond delay="0"/>
                                          </p:stCondLst>
                                        </p:cTn>
                                        <p:tgtEl>
                                          <p:spTgt spid="351241"/>
                                        </p:tgtEl>
                                        <p:attrNameLst>
                                          <p:attrName>style.visibility</p:attrName>
                                        </p:attrNameLst>
                                      </p:cBhvr>
                                      <p:to>
                                        <p:strVal val="visible"/>
                                      </p:to>
                                    </p:set>
                                    <p:animEffect transition="in" filter="wipe(left)">
                                      <p:cBhvr>
                                        <p:cTn id="41" dur="5000"/>
                                        <p:tgtEl>
                                          <p:spTgt spid="351241"/>
                                        </p:tgtEl>
                                      </p:cBhvr>
                                    </p:animEffect>
                                  </p:childTnLst>
                                </p:cTn>
                              </p:par>
                            </p:childTnLst>
                          </p:cTn>
                        </p:par>
                        <p:par>
                          <p:cTn id="42" fill="hold">
                            <p:stCondLst>
                              <p:cond delay="5000"/>
                            </p:stCondLst>
                            <p:childTnLst>
                              <p:par>
                                <p:cTn id="43" presetID="22" presetClass="entr" presetSubtype="1" fill="hold" nodeType="afterEffect">
                                  <p:stCondLst>
                                    <p:cond delay="0"/>
                                  </p:stCondLst>
                                  <p:childTnLst>
                                    <p:set>
                                      <p:cBhvr>
                                        <p:cTn id="44" dur="1" fill="hold">
                                          <p:stCondLst>
                                            <p:cond delay="0"/>
                                          </p:stCondLst>
                                        </p:cTn>
                                        <p:tgtEl>
                                          <p:spTgt spid="351249"/>
                                        </p:tgtEl>
                                        <p:attrNameLst>
                                          <p:attrName>style.visibility</p:attrName>
                                        </p:attrNameLst>
                                      </p:cBhvr>
                                      <p:to>
                                        <p:strVal val="visible"/>
                                      </p:to>
                                    </p:set>
                                    <p:animEffect transition="in" filter="wipe(up)">
                                      <p:cBhvr>
                                        <p:cTn id="45" dur="5000"/>
                                        <p:tgtEl>
                                          <p:spTgt spid="351249"/>
                                        </p:tgtEl>
                                      </p:cBhvr>
                                    </p:animEffect>
                                  </p:childTnLst>
                                </p:cTn>
                              </p:par>
                            </p:childTnLst>
                          </p:cTn>
                        </p:par>
                        <p:par>
                          <p:cTn id="46" fill="hold">
                            <p:stCondLst>
                              <p:cond delay="10000"/>
                            </p:stCondLst>
                            <p:childTnLst>
                              <p:par>
                                <p:cTn id="47" presetID="22" presetClass="entr" presetSubtype="8" fill="hold" nodeType="afterEffect">
                                  <p:stCondLst>
                                    <p:cond delay="0"/>
                                  </p:stCondLst>
                                  <p:childTnLst>
                                    <p:set>
                                      <p:cBhvr>
                                        <p:cTn id="48" dur="1" fill="hold">
                                          <p:stCondLst>
                                            <p:cond delay="0"/>
                                          </p:stCondLst>
                                        </p:cTn>
                                        <p:tgtEl>
                                          <p:spTgt spid="351256"/>
                                        </p:tgtEl>
                                        <p:attrNameLst>
                                          <p:attrName>style.visibility</p:attrName>
                                        </p:attrNameLst>
                                      </p:cBhvr>
                                      <p:to>
                                        <p:strVal val="visible"/>
                                      </p:to>
                                    </p:set>
                                    <p:animEffect transition="in" filter="wipe(left)">
                                      <p:cBhvr>
                                        <p:cTn id="49" dur="5000"/>
                                        <p:tgtEl>
                                          <p:spTgt spid="351256"/>
                                        </p:tgtEl>
                                      </p:cBhvr>
                                    </p:animEffect>
                                  </p:childTnLst>
                                </p:cTn>
                              </p:par>
                            </p:childTnLst>
                          </p:cTn>
                        </p:par>
                        <p:par>
                          <p:cTn id="50" fill="hold">
                            <p:stCondLst>
                              <p:cond delay="15000"/>
                            </p:stCondLst>
                            <p:childTnLst>
                              <p:par>
                                <p:cTn id="51" presetID="22" presetClass="entr" presetSubtype="8" fill="hold" nodeType="afterEffect">
                                  <p:stCondLst>
                                    <p:cond delay="0"/>
                                  </p:stCondLst>
                                  <p:childTnLst>
                                    <p:set>
                                      <p:cBhvr>
                                        <p:cTn id="52" dur="1" fill="hold">
                                          <p:stCondLst>
                                            <p:cond delay="0"/>
                                          </p:stCondLst>
                                        </p:cTn>
                                        <p:tgtEl>
                                          <p:spTgt spid="351273"/>
                                        </p:tgtEl>
                                        <p:attrNameLst>
                                          <p:attrName>style.visibility</p:attrName>
                                        </p:attrNameLst>
                                      </p:cBhvr>
                                      <p:to>
                                        <p:strVal val="visible"/>
                                      </p:to>
                                    </p:set>
                                    <p:animEffect transition="in" filter="wipe(left)">
                                      <p:cBhvr>
                                        <p:cTn id="53" dur="5000"/>
                                        <p:tgtEl>
                                          <p:spTgt spid="351273"/>
                                        </p:tgtEl>
                                      </p:cBhvr>
                                    </p:animEffect>
                                  </p:childTnLst>
                                </p:cTn>
                              </p:par>
                            </p:childTnLst>
                          </p:cTn>
                        </p:par>
                        <p:par>
                          <p:cTn id="54" fill="hold">
                            <p:stCondLst>
                              <p:cond delay="20000"/>
                            </p:stCondLst>
                            <p:childTnLst>
                              <p:par>
                                <p:cTn id="55" presetID="22" presetClass="entr" presetSubtype="2" fill="hold" nodeType="afterEffect">
                                  <p:stCondLst>
                                    <p:cond delay="0"/>
                                  </p:stCondLst>
                                  <p:childTnLst>
                                    <p:set>
                                      <p:cBhvr>
                                        <p:cTn id="56" dur="1" fill="hold">
                                          <p:stCondLst>
                                            <p:cond delay="0"/>
                                          </p:stCondLst>
                                        </p:cTn>
                                        <p:tgtEl>
                                          <p:spTgt spid="351257"/>
                                        </p:tgtEl>
                                        <p:attrNameLst>
                                          <p:attrName>style.visibility</p:attrName>
                                        </p:attrNameLst>
                                      </p:cBhvr>
                                      <p:to>
                                        <p:strVal val="visible"/>
                                      </p:to>
                                    </p:set>
                                    <p:animEffect transition="in" filter="wipe(right)">
                                      <p:cBhvr>
                                        <p:cTn id="57" dur="5000"/>
                                        <p:tgtEl>
                                          <p:spTgt spid="351257"/>
                                        </p:tgtEl>
                                      </p:cBhvr>
                                    </p:animEffect>
                                  </p:childTnLst>
                                </p:cTn>
                              </p:par>
                            </p:childTnLst>
                          </p:cTn>
                        </p:par>
                      </p:childTnLst>
                    </p:cTn>
                  </p:par>
                </p:childTnLst>
              </p:cTn>
              <p:nextCondLst>
                <p:cond evt="onClick" delay="0">
                  <p:tgtEl>
                    <p:spTgt spid="351277"/>
                  </p:tgtEl>
                </p:cond>
              </p:nextCondLst>
            </p:seq>
          </p:childTnLst>
        </p:cTn>
      </p:par>
    </p:tnLst>
    <p:bldLst>
      <p:bldP spid="351235" grpId="0" uiExpand="1" build="p"/>
      <p:bldP spid="351242" grpId="0" bldLvl="0" animBg="1"/>
      <p:bldP spid="351277"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AutoShape 2"/>
          <p:cNvSpPr>
            <a:spLocks noChangeArrowheads="1"/>
          </p:cNvSpPr>
          <p:nvPr/>
        </p:nvSpPr>
        <p:spPr bwMode="gray">
          <a:xfrm>
            <a:off x="3736975" y="5408615"/>
            <a:ext cx="4610100" cy="534987"/>
          </a:xfrm>
          <a:prstGeom prst="roundRect">
            <a:avLst>
              <a:gd name="adj" fmla="val 0"/>
            </a:avLst>
          </a:prstGeom>
          <a:solidFill>
            <a:schemeClr val="accent2"/>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ln>
                <a:solidFill>
                  <a:srgbClr val="FF0000"/>
                </a:solidFill>
              </a:ln>
              <a:solidFill>
                <a:srgbClr val="FF0000"/>
              </a:solidFill>
              <a:effectLst/>
              <a:latin typeface="Arial" panose="020B0604020202020204" pitchFamily="34" charset="0"/>
            </a:endParaRPr>
          </a:p>
        </p:txBody>
      </p:sp>
      <p:cxnSp>
        <p:nvCxnSpPr>
          <p:cNvPr id="477187" name="AutoShape 3"/>
          <p:cNvCxnSpPr>
            <a:cxnSpLocks noChangeShapeType="1"/>
            <a:endCxn id="477186" idx="1"/>
          </p:cNvCxnSpPr>
          <p:nvPr/>
        </p:nvCxnSpPr>
        <p:spPr bwMode="auto">
          <a:xfrm rot="10800000" flipH="1" flipV="1">
            <a:off x="2395540" y="4327527"/>
            <a:ext cx="1341437" cy="1349375"/>
          </a:xfrm>
          <a:prstGeom prst="bentConnector3">
            <a:avLst>
              <a:gd name="adj1" fmla="val -82792"/>
            </a:avLst>
          </a:prstGeom>
          <a:noFill/>
          <a:ln w="28575" cap="rnd">
            <a:solidFill>
              <a:srgbClr val="336699"/>
            </a:solidFill>
            <a:prstDash val="sysDot"/>
            <a:miter lim="800000"/>
          </a:ln>
          <a:extLst>
            <a:ext uri="{909E8E84-426E-40DD-AFC4-6F175D3DCCD1}">
              <a14:hiddenFill xmlns:a14="http://schemas.microsoft.com/office/drawing/2010/main">
                <a:noFill/>
              </a14:hiddenFill>
            </a:ext>
          </a:extLst>
        </p:spPr>
      </p:cxnSp>
      <p:cxnSp>
        <p:nvCxnSpPr>
          <p:cNvPr id="477188" name="AutoShape 4"/>
          <p:cNvCxnSpPr>
            <a:cxnSpLocks noChangeShapeType="1"/>
          </p:cNvCxnSpPr>
          <p:nvPr/>
        </p:nvCxnSpPr>
        <p:spPr bwMode="auto">
          <a:xfrm flipH="1">
            <a:off x="8328027" y="4292602"/>
            <a:ext cx="1425575" cy="1349375"/>
          </a:xfrm>
          <a:prstGeom prst="bentConnector3">
            <a:avLst>
              <a:gd name="adj1" fmla="val -72214"/>
            </a:avLst>
          </a:prstGeom>
          <a:noFill/>
          <a:ln w="28575" cap="rnd">
            <a:solidFill>
              <a:srgbClr val="336699"/>
            </a:solidFill>
            <a:prstDash val="sysDot"/>
            <a:miter lim="800000"/>
          </a:ln>
          <a:extLst>
            <a:ext uri="{909E8E84-426E-40DD-AFC4-6F175D3DCCD1}">
              <a14:hiddenFill xmlns:a14="http://schemas.microsoft.com/office/drawing/2010/main">
                <a:noFill/>
              </a14:hiddenFill>
            </a:ext>
          </a:extLst>
        </p:spPr>
      </p:cxnSp>
      <p:sp>
        <p:nvSpPr>
          <p:cNvPr id="477189" name="Text Box 5"/>
          <p:cNvSpPr txBox="1">
            <a:spLocks noChangeArrowheads="1"/>
          </p:cNvSpPr>
          <p:nvPr/>
        </p:nvSpPr>
        <p:spPr bwMode="white">
          <a:xfrm>
            <a:off x="4295775" y="5445125"/>
            <a:ext cx="3467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0" lang="zh-CN" altLang="en-US" b="1" dirty="0">
                <a:ln>
                  <a:solidFill>
                    <a:srgbClr val="FF0000"/>
                  </a:solidFill>
                </a:ln>
                <a:solidFill>
                  <a:srgbClr val="FF0000"/>
                </a:solidFill>
                <a:effectLst>
                  <a:outerShdw blurRad="38100" dist="38100" dir="2700000" algn="tl">
                    <a:srgbClr val="C0C0C0"/>
                  </a:outerShdw>
                </a:effectLst>
                <a:latin typeface="Arial" panose="020B0604020202020204" pitchFamily="34" charset="0"/>
              </a:rPr>
              <a:t>本节小结</a:t>
            </a:r>
          </a:p>
        </p:txBody>
      </p:sp>
      <p:sp>
        <p:nvSpPr>
          <p:cNvPr id="477190" name="AutoShape 6"/>
          <p:cNvSpPr>
            <a:spLocks noChangeArrowheads="1"/>
          </p:cNvSpPr>
          <p:nvPr/>
        </p:nvSpPr>
        <p:spPr bwMode="gray">
          <a:xfrm>
            <a:off x="1761651" y="3830638"/>
            <a:ext cx="2265362" cy="1370012"/>
          </a:xfrm>
          <a:prstGeom prst="can">
            <a:avLst>
              <a:gd name="adj" fmla="val 32083"/>
            </a:avLst>
          </a:prstGeom>
          <a:gradFill rotWithShape="1">
            <a:gsLst>
              <a:gs pos="0">
                <a:srgbClr val="C0CDB3"/>
              </a:gs>
              <a:gs pos="50000">
                <a:srgbClr val="FFFFFF"/>
              </a:gs>
              <a:gs pos="100000">
                <a:srgbClr val="C0CDB3"/>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477191" name="Oval 7"/>
          <p:cNvSpPr>
            <a:spLocks noChangeArrowheads="1"/>
          </p:cNvSpPr>
          <p:nvPr/>
        </p:nvSpPr>
        <p:spPr bwMode="gray">
          <a:xfrm>
            <a:off x="1761651" y="3854450"/>
            <a:ext cx="2265362" cy="412750"/>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477192" name="Oval 8"/>
          <p:cNvSpPr>
            <a:spLocks noChangeArrowheads="1"/>
          </p:cNvSpPr>
          <p:nvPr/>
        </p:nvSpPr>
        <p:spPr bwMode="gray">
          <a:xfrm>
            <a:off x="1855315" y="3859215"/>
            <a:ext cx="2009775" cy="403225"/>
          </a:xfrm>
          <a:prstGeom prst="ellipse">
            <a:avLst/>
          </a:prstGeom>
          <a:solidFill>
            <a:srgbClr val="E1C797"/>
          </a:solidFill>
          <a:ln w="28575">
            <a:solidFill>
              <a:srgbClr val="FEFEFE"/>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477193" name="Rectangle 9"/>
          <p:cNvSpPr>
            <a:spLocks noChangeArrowheads="1"/>
          </p:cNvSpPr>
          <p:nvPr/>
        </p:nvSpPr>
        <p:spPr bwMode="gray">
          <a:xfrm>
            <a:off x="1864840" y="1533527"/>
            <a:ext cx="1978025" cy="2525713"/>
          </a:xfrm>
          <a:prstGeom prst="rect">
            <a:avLst/>
          </a:prstGeom>
          <a:gradFill rotWithShape="1">
            <a:gsLst>
              <a:gs pos="0">
                <a:srgbClr val="FFFFFF">
                  <a:alpha val="0"/>
                </a:srgbClr>
              </a:gs>
              <a:gs pos="100000">
                <a:srgbClr val="E1C797"/>
              </a:gs>
            </a:gsLst>
            <a:lin ang="5400000" scaled="1"/>
          </a:gradFill>
          <a:ln>
            <a:noFill/>
          </a:ln>
          <a:extLst>
            <a:ext uri="{91240B29-F687-4F45-9708-019B960494DF}">
              <a14:hiddenLine xmlns:a14="http://schemas.microsoft.com/office/drawing/2010/main" w="12700">
                <a:solidFill>
                  <a:srgbClr val="000000"/>
                </a:solidFill>
                <a:prstDash val="dash"/>
                <a:miter lim="800000"/>
                <a:headEnd/>
                <a:tailEnd/>
              </a14:hiddenLine>
            </a:ext>
          </a:ex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477194" name="Rectangle 10"/>
          <p:cNvSpPr>
            <a:spLocks noChangeArrowheads="1"/>
          </p:cNvSpPr>
          <p:nvPr/>
        </p:nvSpPr>
        <p:spPr bwMode="black">
          <a:xfrm>
            <a:off x="2004538" y="2047875"/>
            <a:ext cx="18732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6205" indent="-116205"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80000"/>
              </a:lnSpc>
              <a:buFontTx/>
              <a:buAutoNum type="arabicPeriod"/>
            </a:pPr>
            <a:r>
              <a:rPr kumimoji="0" lang="zh-CN" altLang="en-US" sz="2000" b="1" dirty="0">
                <a:solidFill>
                  <a:srgbClr val="002060"/>
                </a:solidFill>
                <a:effectLst>
                  <a:outerShdw blurRad="38100" dist="38100" dir="2700000" algn="tl">
                    <a:srgbClr val="C0C0C0"/>
                  </a:outerShdw>
                </a:effectLst>
                <a:latin typeface="Arial" panose="020B0604020202020204" pitchFamily="34" charset="0"/>
              </a:rPr>
              <a:t>作业控制级接口。</a:t>
            </a:r>
          </a:p>
          <a:p>
            <a:pPr>
              <a:lnSpc>
                <a:spcPct val="80000"/>
              </a:lnSpc>
              <a:buFontTx/>
              <a:buAutoNum type="arabicPeriod"/>
            </a:pPr>
            <a:endParaRPr kumimoji="0" lang="zh-CN" altLang="en-US" sz="2000" b="1" dirty="0">
              <a:solidFill>
                <a:srgbClr val="002060"/>
              </a:solidFill>
              <a:effectLst>
                <a:outerShdw blurRad="38100" dist="38100" dir="2700000" algn="tl">
                  <a:srgbClr val="C0C0C0"/>
                </a:outerShdw>
              </a:effectLst>
              <a:latin typeface="Arial" panose="020B0604020202020204" pitchFamily="34" charset="0"/>
            </a:endParaRPr>
          </a:p>
          <a:p>
            <a:pPr>
              <a:lnSpc>
                <a:spcPct val="80000"/>
              </a:lnSpc>
              <a:buFontTx/>
              <a:buAutoNum type="arabicPeriod"/>
            </a:pPr>
            <a:r>
              <a:rPr kumimoji="0" lang="zh-CN" altLang="en-US" sz="2000" b="1" dirty="0">
                <a:solidFill>
                  <a:srgbClr val="002060"/>
                </a:solidFill>
                <a:effectLst>
                  <a:outerShdw blurRad="38100" dist="38100" dir="2700000" algn="tl">
                    <a:srgbClr val="C0C0C0"/>
                  </a:outerShdw>
                </a:effectLst>
                <a:latin typeface="Arial" panose="020B0604020202020204" pitchFamily="34" charset="0"/>
              </a:rPr>
              <a:t>程序级接口。</a:t>
            </a:r>
          </a:p>
          <a:p>
            <a:pPr>
              <a:lnSpc>
                <a:spcPct val="80000"/>
              </a:lnSpc>
              <a:buFontTx/>
              <a:buAutoNum type="arabicPeriod"/>
            </a:pPr>
            <a:endParaRPr kumimoji="0" lang="zh-CN" altLang="en-US" sz="2000" b="1" dirty="0">
              <a:solidFill>
                <a:srgbClr val="660066"/>
              </a:solidFill>
              <a:effectLst>
                <a:outerShdw blurRad="38100" dist="38100" dir="2700000" algn="tl">
                  <a:srgbClr val="C0C0C0"/>
                </a:outerShdw>
              </a:effectLst>
              <a:latin typeface="Arial" panose="020B0604020202020204" pitchFamily="34" charset="0"/>
            </a:endParaRPr>
          </a:p>
          <a:p>
            <a:pPr>
              <a:lnSpc>
                <a:spcPct val="80000"/>
              </a:lnSpc>
            </a:pPr>
            <a:endParaRPr kumimoji="0" lang="en-US" altLang="zh-CN" sz="2000" b="1" dirty="0">
              <a:solidFill>
                <a:srgbClr val="660066"/>
              </a:solidFill>
              <a:effectLst>
                <a:outerShdw blurRad="38100" dist="38100" dir="2700000" algn="tl">
                  <a:srgbClr val="C0C0C0"/>
                </a:outerShdw>
              </a:effectLst>
              <a:latin typeface="Arial" panose="020B0604020202020204" pitchFamily="34" charset="0"/>
            </a:endParaRPr>
          </a:p>
        </p:txBody>
      </p:sp>
      <p:sp>
        <p:nvSpPr>
          <p:cNvPr id="477195" name="AutoShape 11"/>
          <p:cNvSpPr>
            <a:spLocks noChangeArrowheads="1"/>
          </p:cNvSpPr>
          <p:nvPr/>
        </p:nvSpPr>
        <p:spPr bwMode="gray">
          <a:xfrm>
            <a:off x="4927602" y="3811588"/>
            <a:ext cx="2303463" cy="1370012"/>
          </a:xfrm>
          <a:prstGeom prst="can">
            <a:avLst>
              <a:gd name="adj" fmla="val 32083"/>
            </a:avLst>
          </a:prstGeom>
          <a:gradFill rotWithShape="1">
            <a:gsLst>
              <a:gs pos="0">
                <a:srgbClr val="C0C0C0"/>
              </a:gs>
              <a:gs pos="50000">
                <a:srgbClr val="FFFFFF"/>
              </a:gs>
              <a:gs pos="100000">
                <a:srgbClr val="C0C0C0"/>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grpSp>
        <p:nvGrpSpPr>
          <p:cNvPr id="477196" name="Group 12"/>
          <p:cNvGrpSpPr/>
          <p:nvPr/>
        </p:nvGrpSpPr>
        <p:grpSpPr bwMode="auto">
          <a:xfrm>
            <a:off x="4927602" y="3835400"/>
            <a:ext cx="2303463" cy="412750"/>
            <a:chOff x="2029" y="2178"/>
            <a:chExt cx="1600" cy="474"/>
          </a:xfrm>
        </p:grpSpPr>
        <p:sp>
          <p:nvSpPr>
            <p:cNvPr id="477197" name="Oval 13"/>
            <p:cNvSpPr>
              <a:spLocks noChangeArrowheads="1"/>
            </p:cNvSpPr>
            <p:nvPr/>
          </p:nvSpPr>
          <p:spPr bwMode="gray">
            <a:xfrm>
              <a:off x="2029" y="2178"/>
              <a:ext cx="1600" cy="474"/>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477198" name="Oval 14"/>
            <p:cNvSpPr>
              <a:spLocks noChangeArrowheads="1"/>
            </p:cNvSpPr>
            <p:nvPr/>
          </p:nvSpPr>
          <p:spPr bwMode="gray">
            <a:xfrm>
              <a:off x="2117" y="2183"/>
              <a:ext cx="1419" cy="464"/>
            </a:xfrm>
            <a:prstGeom prst="ellipse">
              <a:avLst/>
            </a:prstGeom>
            <a:solidFill>
              <a:srgbClr val="C9DE9A"/>
            </a:solidFill>
            <a:ln w="28575">
              <a:solidFill>
                <a:srgbClr val="FEFEFE"/>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grpSp>
      <p:sp>
        <p:nvSpPr>
          <p:cNvPr id="477199" name="Rectangle 15"/>
          <p:cNvSpPr>
            <a:spLocks noChangeArrowheads="1"/>
          </p:cNvSpPr>
          <p:nvPr/>
        </p:nvSpPr>
        <p:spPr bwMode="gray">
          <a:xfrm>
            <a:off x="5049838" y="1514477"/>
            <a:ext cx="2012950" cy="2525713"/>
          </a:xfrm>
          <a:prstGeom prst="rect">
            <a:avLst/>
          </a:prstGeom>
          <a:gradFill rotWithShape="1">
            <a:gsLst>
              <a:gs pos="0">
                <a:srgbClr val="FFFFFF">
                  <a:alpha val="0"/>
                </a:srgbClr>
              </a:gs>
              <a:gs pos="100000">
                <a:srgbClr val="C9DE9A"/>
              </a:gs>
            </a:gsLst>
            <a:lin ang="5400000" scaled="1"/>
          </a:gradFill>
          <a:ln>
            <a:noFill/>
          </a:ln>
          <a:extLst>
            <a:ext uri="{91240B29-F687-4F45-9708-019B960494DF}">
              <a14:hiddenLine xmlns:a14="http://schemas.microsoft.com/office/drawing/2010/main" w="12700">
                <a:solidFill>
                  <a:srgbClr val="000000"/>
                </a:solidFill>
                <a:prstDash val="dash"/>
                <a:miter lim="800000"/>
                <a:headEnd/>
                <a:tailEnd/>
              </a14:hiddenLine>
            </a:ext>
          </a:ex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477200" name="Rectangle 16"/>
          <p:cNvSpPr>
            <a:spLocks noChangeArrowheads="1"/>
          </p:cNvSpPr>
          <p:nvPr/>
        </p:nvSpPr>
        <p:spPr bwMode="black">
          <a:xfrm>
            <a:off x="5181602" y="1957390"/>
            <a:ext cx="1922463"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6205" indent="-116205"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80000"/>
              </a:lnSpc>
              <a:buFontTx/>
              <a:buAutoNum type="arabicPeriod"/>
            </a:pPr>
            <a:r>
              <a:rPr kumimoji="0" lang="zh-CN" altLang="en-US" sz="2000" b="1" dirty="0">
                <a:solidFill>
                  <a:srgbClr val="990000"/>
                </a:solidFill>
                <a:effectLst>
                  <a:outerShdw blurRad="38100" dist="38100" dir="2700000" algn="tl">
                    <a:srgbClr val="C0C0C0"/>
                  </a:outerShdw>
                </a:effectLst>
                <a:latin typeface="Arial" panose="020B0604020202020204" pitchFamily="34" charset="0"/>
              </a:rPr>
              <a:t>命令式接口。</a:t>
            </a:r>
          </a:p>
          <a:p>
            <a:pPr>
              <a:lnSpc>
                <a:spcPct val="80000"/>
              </a:lnSpc>
              <a:buFontTx/>
              <a:buAutoNum type="arabicPeriod"/>
            </a:pPr>
            <a:endParaRPr kumimoji="0" lang="zh-CN" altLang="en-US" sz="2000" b="1" dirty="0">
              <a:solidFill>
                <a:srgbClr val="990000"/>
              </a:solidFill>
              <a:effectLst>
                <a:outerShdw blurRad="38100" dist="38100" dir="2700000" algn="tl">
                  <a:srgbClr val="C0C0C0"/>
                </a:outerShdw>
              </a:effectLst>
              <a:latin typeface="Arial" panose="020B0604020202020204" pitchFamily="34" charset="0"/>
            </a:endParaRPr>
          </a:p>
          <a:p>
            <a:pPr>
              <a:lnSpc>
                <a:spcPct val="80000"/>
              </a:lnSpc>
              <a:buFontTx/>
              <a:buAutoNum type="arabicPeriod"/>
            </a:pPr>
            <a:r>
              <a:rPr kumimoji="0" lang="zh-CN" altLang="en-US" sz="2000" b="1" dirty="0">
                <a:solidFill>
                  <a:srgbClr val="990000"/>
                </a:solidFill>
                <a:effectLst>
                  <a:outerShdw blurRad="38100" dist="38100" dir="2700000" algn="tl">
                    <a:srgbClr val="C0C0C0"/>
                  </a:outerShdw>
                </a:effectLst>
                <a:latin typeface="Arial" panose="020B0604020202020204" pitchFamily="34" charset="0"/>
              </a:rPr>
              <a:t>图形界面接口。</a:t>
            </a:r>
          </a:p>
          <a:p>
            <a:pPr>
              <a:lnSpc>
                <a:spcPct val="80000"/>
              </a:lnSpc>
              <a:buFontTx/>
              <a:buAutoNum type="arabicPeriod"/>
            </a:pPr>
            <a:endParaRPr kumimoji="0" lang="en-US" altLang="zh-CN" sz="2000" b="1" dirty="0">
              <a:solidFill>
                <a:srgbClr val="990000"/>
              </a:solidFill>
              <a:effectLst>
                <a:outerShdw blurRad="38100" dist="38100" dir="2700000" algn="tl">
                  <a:srgbClr val="C0C0C0"/>
                </a:outerShdw>
              </a:effectLst>
              <a:latin typeface="Arial" panose="020B0604020202020204" pitchFamily="34" charset="0"/>
            </a:endParaRPr>
          </a:p>
        </p:txBody>
      </p:sp>
      <p:sp>
        <p:nvSpPr>
          <p:cNvPr id="477201" name="AutoShape 17"/>
          <p:cNvSpPr>
            <a:spLocks noChangeArrowheads="1"/>
          </p:cNvSpPr>
          <p:nvPr/>
        </p:nvSpPr>
        <p:spPr bwMode="gray">
          <a:xfrm>
            <a:off x="8118332" y="3790001"/>
            <a:ext cx="2197100" cy="1387475"/>
          </a:xfrm>
          <a:prstGeom prst="can">
            <a:avLst>
              <a:gd name="adj" fmla="val 32083"/>
            </a:avLst>
          </a:prstGeom>
          <a:gradFill rotWithShape="1">
            <a:gsLst>
              <a:gs pos="0">
                <a:srgbClr val="C0CDB3"/>
              </a:gs>
              <a:gs pos="50000">
                <a:srgbClr val="FFFFFF"/>
              </a:gs>
              <a:gs pos="100000">
                <a:srgbClr val="C0CDB3"/>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477202" name="Oval 18"/>
          <p:cNvSpPr>
            <a:spLocks noChangeArrowheads="1"/>
          </p:cNvSpPr>
          <p:nvPr/>
        </p:nvSpPr>
        <p:spPr bwMode="gray">
          <a:xfrm>
            <a:off x="8118332" y="3826512"/>
            <a:ext cx="2197100" cy="417512"/>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grpSp>
        <p:nvGrpSpPr>
          <p:cNvPr id="477203" name="Group 19"/>
          <p:cNvGrpSpPr/>
          <p:nvPr/>
        </p:nvGrpSpPr>
        <p:grpSpPr bwMode="auto">
          <a:xfrm>
            <a:off x="8270734" y="1445264"/>
            <a:ext cx="1952625" cy="2765425"/>
            <a:chOff x="3017" y="856"/>
            <a:chExt cx="1052" cy="1906"/>
          </a:xfrm>
        </p:grpSpPr>
        <p:sp>
          <p:nvSpPr>
            <p:cNvPr id="477204" name="Oval 20"/>
            <p:cNvSpPr>
              <a:spLocks noChangeArrowheads="1"/>
            </p:cNvSpPr>
            <p:nvPr/>
          </p:nvSpPr>
          <p:spPr bwMode="gray">
            <a:xfrm>
              <a:off x="3017" y="2480"/>
              <a:ext cx="1052" cy="282"/>
            </a:xfrm>
            <a:prstGeom prst="ellipse">
              <a:avLst/>
            </a:prstGeom>
            <a:solidFill>
              <a:srgbClr val="E1C797"/>
            </a:solidFill>
            <a:ln w="28575">
              <a:solidFill>
                <a:srgbClr val="FEFEFE"/>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477205" name="Rectangle 21"/>
            <p:cNvSpPr>
              <a:spLocks noChangeArrowheads="1"/>
            </p:cNvSpPr>
            <p:nvPr/>
          </p:nvSpPr>
          <p:spPr bwMode="gray">
            <a:xfrm>
              <a:off x="3024" y="856"/>
              <a:ext cx="1036" cy="1764"/>
            </a:xfrm>
            <a:prstGeom prst="rect">
              <a:avLst/>
            </a:prstGeom>
            <a:gradFill rotWithShape="1">
              <a:gsLst>
                <a:gs pos="0">
                  <a:srgbClr val="FFFFFF"/>
                </a:gs>
                <a:gs pos="100000">
                  <a:srgbClr val="E1C797"/>
                </a:gs>
              </a:gsLst>
              <a:lin ang="5400000" scaled="1"/>
            </a:gradFill>
            <a:ln>
              <a:noFill/>
            </a:ln>
            <a:extLst>
              <a:ext uri="{91240B29-F687-4F45-9708-019B960494DF}">
                <a14:hiddenLine xmlns:a14="http://schemas.microsoft.com/office/drawing/2010/main" w="12700">
                  <a:solidFill>
                    <a:srgbClr val="000000"/>
                  </a:solidFill>
                  <a:prstDash val="dash"/>
                  <a:miter lim="800000"/>
                  <a:headEnd/>
                  <a:tailEnd/>
                </a14:hiddenLine>
              </a:ext>
            </a:ex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grpSp>
      <p:sp>
        <p:nvSpPr>
          <p:cNvPr id="477206" name="Rectangle 22"/>
          <p:cNvSpPr>
            <a:spLocks noChangeArrowheads="1"/>
          </p:cNvSpPr>
          <p:nvPr/>
        </p:nvSpPr>
        <p:spPr bwMode="black">
          <a:xfrm>
            <a:off x="8350107" y="1911989"/>
            <a:ext cx="1835150" cy="20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6205" indent="-116205"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80000"/>
              </a:lnSpc>
              <a:buFontTx/>
              <a:buAutoNum type="arabicPeriod"/>
            </a:pPr>
            <a:r>
              <a:rPr kumimoji="0" lang="zh-CN" altLang="en-US" sz="2000" b="1">
                <a:solidFill>
                  <a:srgbClr val="1C1C1C"/>
                </a:solidFill>
                <a:effectLst>
                  <a:outerShdw blurRad="38100" dist="38100" dir="2700000" algn="tl">
                    <a:srgbClr val="C0C0C0"/>
                  </a:outerShdw>
                </a:effectLst>
                <a:latin typeface="Arial" panose="020B0604020202020204" pitchFamily="34" charset="0"/>
              </a:rPr>
              <a:t>系统调用的定义</a:t>
            </a:r>
          </a:p>
          <a:p>
            <a:pPr>
              <a:lnSpc>
                <a:spcPct val="80000"/>
              </a:lnSpc>
              <a:buFontTx/>
              <a:buAutoNum type="arabicPeriod"/>
            </a:pPr>
            <a:endParaRPr kumimoji="0" lang="zh-CN" altLang="en-US" sz="2000" b="1">
              <a:solidFill>
                <a:srgbClr val="1C1C1C"/>
              </a:solidFill>
              <a:effectLst>
                <a:outerShdw blurRad="38100" dist="38100" dir="2700000" algn="tl">
                  <a:srgbClr val="C0C0C0"/>
                </a:outerShdw>
              </a:effectLst>
              <a:latin typeface="Arial" panose="020B0604020202020204" pitchFamily="34" charset="0"/>
            </a:endParaRPr>
          </a:p>
          <a:p>
            <a:pPr>
              <a:lnSpc>
                <a:spcPct val="80000"/>
              </a:lnSpc>
              <a:buFontTx/>
              <a:buAutoNum type="arabicPeriod"/>
            </a:pPr>
            <a:r>
              <a:rPr kumimoji="0" lang="zh-CN" altLang="en-US" sz="2000" b="1">
                <a:solidFill>
                  <a:srgbClr val="1C1C1C"/>
                </a:solidFill>
                <a:effectLst>
                  <a:outerShdw blurRad="38100" dist="38100" dir="2700000" algn="tl">
                    <a:srgbClr val="C0C0C0"/>
                  </a:outerShdw>
                </a:effectLst>
                <a:latin typeface="Arial" panose="020B0604020202020204" pitchFamily="34" charset="0"/>
              </a:rPr>
              <a:t>系统调用过程</a:t>
            </a:r>
          </a:p>
          <a:p>
            <a:pPr>
              <a:lnSpc>
                <a:spcPct val="80000"/>
              </a:lnSpc>
              <a:buFontTx/>
              <a:buAutoNum type="arabicPeriod"/>
            </a:pPr>
            <a:endParaRPr kumimoji="0" lang="zh-CN" altLang="en-US" sz="2000" b="1">
              <a:solidFill>
                <a:srgbClr val="1C1C1C"/>
              </a:solidFill>
              <a:effectLst>
                <a:outerShdw blurRad="38100" dist="38100" dir="2700000" algn="tl">
                  <a:srgbClr val="C0C0C0"/>
                </a:outerShdw>
              </a:effectLst>
              <a:latin typeface="Arial" panose="020B0604020202020204" pitchFamily="34" charset="0"/>
            </a:endParaRPr>
          </a:p>
          <a:p>
            <a:pPr>
              <a:lnSpc>
                <a:spcPct val="80000"/>
              </a:lnSpc>
              <a:buFontTx/>
              <a:buAutoNum type="arabicPeriod"/>
            </a:pPr>
            <a:r>
              <a:rPr kumimoji="0" lang="zh-CN" altLang="en-US" sz="2000" b="1">
                <a:solidFill>
                  <a:srgbClr val="1C1C1C"/>
                </a:solidFill>
                <a:effectLst>
                  <a:outerShdw blurRad="38100" dist="38100" dir="2700000" algn="tl">
                    <a:srgbClr val="C0C0C0"/>
                  </a:outerShdw>
                </a:effectLst>
                <a:latin typeface="Arial" panose="020B0604020202020204" pitchFamily="34" charset="0"/>
              </a:rPr>
              <a:t>系统调用类型</a:t>
            </a:r>
          </a:p>
        </p:txBody>
      </p:sp>
      <p:sp>
        <p:nvSpPr>
          <p:cNvPr id="477207" name="Text Box 29"/>
          <p:cNvSpPr txBox="1">
            <a:spLocks noChangeArrowheads="1"/>
          </p:cNvSpPr>
          <p:nvPr/>
        </p:nvSpPr>
        <p:spPr bwMode="auto">
          <a:xfrm>
            <a:off x="1717203" y="4456115"/>
            <a:ext cx="223202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buFont typeface="Wingdings" panose="05000000000000000000" pitchFamily="2" charset="2"/>
              <a:buNone/>
            </a:pPr>
            <a:r>
              <a:rPr kumimoji="0" lang="zh-CN" altLang="en-US" sz="2000" b="1">
                <a:solidFill>
                  <a:srgbClr val="000099"/>
                </a:solidFill>
                <a:effectLst>
                  <a:outerShdw blurRad="38100" dist="38100" dir="2700000" algn="tl">
                    <a:srgbClr val="C0C0C0"/>
                  </a:outerShdw>
                </a:effectLst>
                <a:latin typeface="Arial" panose="020B0604020202020204" pitchFamily="34" charset="0"/>
              </a:rPr>
              <a:t>用户接口类型</a:t>
            </a:r>
          </a:p>
        </p:txBody>
      </p:sp>
      <p:sp>
        <p:nvSpPr>
          <p:cNvPr id="477208" name="Text Box 30"/>
          <p:cNvSpPr txBox="1">
            <a:spLocks noChangeArrowheads="1"/>
          </p:cNvSpPr>
          <p:nvPr/>
        </p:nvSpPr>
        <p:spPr bwMode="auto">
          <a:xfrm>
            <a:off x="4727575" y="4516440"/>
            <a:ext cx="27368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buFont typeface="Wingdings" panose="05000000000000000000" pitchFamily="2" charset="2"/>
              <a:buNone/>
            </a:pPr>
            <a:r>
              <a:rPr kumimoji="0" lang="zh-CN" altLang="en-US" sz="2000" b="1">
                <a:solidFill>
                  <a:srgbClr val="000099"/>
                </a:solidFill>
                <a:effectLst>
                  <a:outerShdw blurRad="38100" dist="38100" dir="2700000" algn="tl">
                    <a:srgbClr val="C0C0C0"/>
                  </a:outerShdw>
                </a:effectLst>
                <a:latin typeface="Arial" panose="020B0604020202020204" pitchFamily="34" charset="0"/>
              </a:rPr>
              <a:t>作业控制级接口</a:t>
            </a:r>
          </a:p>
        </p:txBody>
      </p:sp>
      <p:sp>
        <p:nvSpPr>
          <p:cNvPr id="477209" name="Text Box 31"/>
          <p:cNvSpPr txBox="1">
            <a:spLocks noChangeArrowheads="1"/>
          </p:cNvSpPr>
          <p:nvPr/>
        </p:nvSpPr>
        <p:spPr bwMode="auto">
          <a:xfrm>
            <a:off x="7896024" y="4496594"/>
            <a:ext cx="254952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buFont typeface="Wingdings" panose="05000000000000000000" pitchFamily="2" charset="2"/>
              <a:buNone/>
            </a:pPr>
            <a:r>
              <a:rPr kumimoji="0" lang="zh-CN" altLang="en-US" sz="2000" b="1">
                <a:solidFill>
                  <a:srgbClr val="000099"/>
                </a:solidFill>
                <a:effectLst>
                  <a:outerShdw blurRad="38100" dist="38100" dir="2700000" algn="tl">
                    <a:srgbClr val="C0C0C0"/>
                  </a:outerShdw>
                </a:effectLst>
                <a:latin typeface="Arial" panose="020B0604020202020204" pitchFamily="34" charset="0"/>
              </a:rPr>
              <a:t>程序级接口</a:t>
            </a:r>
          </a:p>
        </p:txBody>
      </p:sp>
      <p:sp>
        <p:nvSpPr>
          <p:cNvPr id="27" name="WordArt 32">
            <a:extLst>
              <a:ext uri="{FF2B5EF4-FFF2-40B4-BE49-F238E27FC236}">
                <a16:creationId xmlns:a16="http://schemas.microsoft.com/office/drawing/2014/main" id="{82756636-6935-4DAC-B91A-8DFD47726ED1}"/>
              </a:ext>
            </a:extLst>
          </p:cNvPr>
          <p:cNvSpPr>
            <a:spLocks noChangeArrowheads="1" noChangeShapeType="1" noTextEdit="1"/>
          </p:cNvSpPr>
          <p:nvPr/>
        </p:nvSpPr>
        <p:spPr bwMode="auto">
          <a:xfrm>
            <a:off x="407368" y="116632"/>
            <a:ext cx="2735263"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2.3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用户接口</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77188"/>
                                        </p:tgtEl>
                                        <p:attrNameLst>
                                          <p:attrName>style.visibility</p:attrName>
                                        </p:attrNameLst>
                                      </p:cBhvr>
                                      <p:to>
                                        <p:strVal val="visible"/>
                                      </p:to>
                                    </p:set>
                                    <p:anim calcmode="lin" valueType="num">
                                      <p:cBhvr additive="base">
                                        <p:cTn id="7" dur="500" fill="hold"/>
                                        <p:tgtEl>
                                          <p:spTgt spid="477188"/>
                                        </p:tgtEl>
                                        <p:attrNameLst>
                                          <p:attrName>ppt_x</p:attrName>
                                        </p:attrNameLst>
                                      </p:cBhvr>
                                      <p:tavLst>
                                        <p:tav tm="0">
                                          <p:val>
                                            <p:strVal val="#ppt_x"/>
                                          </p:val>
                                        </p:tav>
                                        <p:tav tm="100000">
                                          <p:val>
                                            <p:strVal val="#ppt_x"/>
                                          </p:val>
                                        </p:tav>
                                      </p:tavLst>
                                    </p:anim>
                                    <p:anim calcmode="lin" valueType="num">
                                      <p:cBhvr additive="base">
                                        <p:cTn id="8" dur="500" fill="hold"/>
                                        <p:tgtEl>
                                          <p:spTgt spid="47718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77186"/>
                                        </p:tgtEl>
                                        <p:attrNameLst>
                                          <p:attrName>style.visibility</p:attrName>
                                        </p:attrNameLst>
                                      </p:cBhvr>
                                      <p:to>
                                        <p:strVal val="visible"/>
                                      </p:to>
                                    </p:set>
                                    <p:anim calcmode="lin" valueType="num">
                                      <p:cBhvr additive="base">
                                        <p:cTn id="12" dur="500" fill="hold"/>
                                        <p:tgtEl>
                                          <p:spTgt spid="477186"/>
                                        </p:tgtEl>
                                        <p:attrNameLst>
                                          <p:attrName>ppt_x</p:attrName>
                                        </p:attrNameLst>
                                      </p:cBhvr>
                                      <p:tavLst>
                                        <p:tav tm="0">
                                          <p:val>
                                            <p:strVal val="#ppt_x"/>
                                          </p:val>
                                        </p:tav>
                                        <p:tav tm="100000">
                                          <p:val>
                                            <p:strVal val="#ppt_x"/>
                                          </p:val>
                                        </p:tav>
                                      </p:tavLst>
                                    </p:anim>
                                    <p:anim calcmode="lin" valueType="num">
                                      <p:cBhvr additive="base">
                                        <p:cTn id="13" dur="500" fill="hold"/>
                                        <p:tgtEl>
                                          <p:spTgt spid="47718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77187"/>
                                        </p:tgtEl>
                                        <p:attrNameLst>
                                          <p:attrName>style.visibility</p:attrName>
                                        </p:attrNameLst>
                                      </p:cBhvr>
                                      <p:to>
                                        <p:strVal val="visible"/>
                                      </p:to>
                                    </p:set>
                                    <p:anim calcmode="lin" valueType="num">
                                      <p:cBhvr additive="base">
                                        <p:cTn id="17" dur="500" fill="hold"/>
                                        <p:tgtEl>
                                          <p:spTgt spid="477187"/>
                                        </p:tgtEl>
                                        <p:attrNameLst>
                                          <p:attrName>ppt_x</p:attrName>
                                        </p:attrNameLst>
                                      </p:cBhvr>
                                      <p:tavLst>
                                        <p:tav tm="0">
                                          <p:val>
                                            <p:strVal val="#ppt_x"/>
                                          </p:val>
                                        </p:tav>
                                        <p:tav tm="100000">
                                          <p:val>
                                            <p:strVal val="#ppt_x"/>
                                          </p:val>
                                        </p:tav>
                                      </p:tavLst>
                                    </p:anim>
                                    <p:anim calcmode="lin" valueType="num">
                                      <p:cBhvr additive="base">
                                        <p:cTn id="18" dur="500" fill="hold"/>
                                        <p:tgtEl>
                                          <p:spTgt spid="47718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77189"/>
                                        </p:tgtEl>
                                        <p:attrNameLst>
                                          <p:attrName>style.visibility</p:attrName>
                                        </p:attrNameLst>
                                      </p:cBhvr>
                                      <p:to>
                                        <p:strVal val="visible"/>
                                      </p:to>
                                    </p:set>
                                    <p:anim calcmode="lin" valueType="num">
                                      <p:cBhvr additive="base">
                                        <p:cTn id="22" dur="500" fill="hold"/>
                                        <p:tgtEl>
                                          <p:spTgt spid="477189"/>
                                        </p:tgtEl>
                                        <p:attrNameLst>
                                          <p:attrName>ppt_x</p:attrName>
                                        </p:attrNameLst>
                                      </p:cBhvr>
                                      <p:tavLst>
                                        <p:tav tm="0">
                                          <p:val>
                                            <p:strVal val="#ppt_x"/>
                                          </p:val>
                                        </p:tav>
                                        <p:tav tm="100000">
                                          <p:val>
                                            <p:strVal val="#ppt_x"/>
                                          </p:val>
                                        </p:tav>
                                      </p:tavLst>
                                    </p:anim>
                                    <p:anim calcmode="lin" valueType="num">
                                      <p:cBhvr additive="base">
                                        <p:cTn id="23" dur="500" fill="hold"/>
                                        <p:tgtEl>
                                          <p:spTgt spid="477189"/>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77190"/>
                                        </p:tgtEl>
                                        <p:attrNameLst>
                                          <p:attrName>style.visibility</p:attrName>
                                        </p:attrNameLst>
                                      </p:cBhvr>
                                      <p:to>
                                        <p:strVal val="visible"/>
                                      </p:to>
                                    </p:set>
                                    <p:anim calcmode="lin" valueType="num">
                                      <p:cBhvr additive="base">
                                        <p:cTn id="27" dur="500" fill="hold"/>
                                        <p:tgtEl>
                                          <p:spTgt spid="477190"/>
                                        </p:tgtEl>
                                        <p:attrNameLst>
                                          <p:attrName>ppt_x</p:attrName>
                                        </p:attrNameLst>
                                      </p:cBhvr>
                                      <p:tavLst>
                                        <p:tav tm="0">
                                          <p:val>
                                            <p:strVal val="#ppt_x"/>
                                          </p:val>
                                        </p:tav>
                                        <p:tav tm="100000">
                                          <p:val>
                                            <p:strVal val="#ppt_x"/>
                                          </p:val>
                                        </p:tav>
                                      </p:tavLst>
                                    </p:anim>
                                    <p:anim calcmode="lin" valueType="num">
                                      <p:cBhvr additive="base">
                                        <p:cTn id="28" dur="500" fill="hold"/>
                                        <p:tgtEl>
                                          <p:spTgt spid="477190"/>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477207"/>
                                        </p:tgtEl>
                                        <p:attrNameLst>
                                          <p:attrName>style.visibility</p:attrName>
                                        </p:attrNameLst>
                                      </p:cBhvr>
                                      <p:to>
                                        <p:strVal val="visible"/>
                                      </p:to>
                                    </p:set>
                                    <p:anim calcmode="lin" valueType="num">
                                      <p:cBhvr additive="base">
                                        <p:cTn id="32" dur="500" fill="hold"/>
                                        <p:tgtEl>
                                          <p:spTgt spid="477207"/>
                                        </p:tgtEl>
                                        <p:attrNameLst>
                                          <p:attrName>ppt_x</p:attrName>
                                        </p:attrNameLst>
                                      </p:cBhvr>
                                      <p:tavLst>
                                        <p:tav tm="0">
                                          <p:val>
                                            <p:strVal val="#ppt_x"/>
                                          </p:val>
                                        </p:tav>
                                        <p:tav tm="100000">
                                          <p:val>
                                            <p:strVal val="#ppt_x"/>
                                          </p:val>
                                        </p:tav>
                                      </p:tavLst>
                                    </p:anim>
                                    <p:anim calcmode="lin" valueType="num">
                                      <p:cBhvr additive="base">
                                        <p:cTn id="33" dur="500" fill="hold"/>
                                        <p:tgtEl>
                                          <p:spTgt spid="477207"/>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477191"/>
                                        </p:tgtEl>
                                        <p:attrNameLst>
                                          <p:attrName>style.visibility</p:attrName>
                                        </p:attrNameLst>
                                      </p:cBhvr>
                                      <p:to>
                                        <p:strVal val="visible"/>
                                      </p:to>
                                    </p:set>
                                    <p:anim calcmode="lin" valueType="num">
                                      <p:cBhvr additive="base">
                                        <p:cTn id="37" dur="500" fill="hold"/>
                                        <p:tgtEl>
                                          <p:spTgt spid="477191"/>
                                        </p:tgtEl>
                                        <p:attrNameLst>
                                          <p:attrName>ppt_x</p:attrName>
                                        </p:attrNameLst>
                                      </p:cBhvr>
                                      <p:tavLst>
                                        <p:tav tm="0">
                                          <p:val>
                                            <p:strVal val="#ppt_x"/>
                                          </p:val>
                                        </p:tav>
                                        <p:tav tm="100000">
                                          <p:val>
                                            <p:strVal val="#ppt_x"/>
                                          </p:val>
                                        </p:tav>
                                      </p:tavLst>
                                    </p:anim>
                                    <p:anim calcmode="lin" valueType="num">
                                      <p:cBhvr additive="base">
                                        <p:cTn id="38" dur="500" fill="hold"/>
                                        <p:tgtEl>
                                          <p:spTgt spid="477191"/>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477192"/>
                                        </p:tgtEl>
                                        <p:attrNameLst>
                                          <p:attrName>style.visibility</p:attrName>
                                        </p:attrNameLst>
                                      </p:cBhvr>
                                      <p:to>
                                        <p:strVal val="visible"/>
                                      </p:to>
                                    </p:set>
                                    <p:anim calcmode="lin" valueType="num">
                                      <p:cBhvr additive="base">
                                        <p:cTn id="42" dur="500" fill="hold"/>
                                        <p:tgtEl>
                                          <p:spTgt spid="477192"/>
                                        </p:tgtEl>
                                        <p:attrNameLst>
                                          <p:attrName>ppt_x</p:attrName>
                                        </p:attrNameLst>
                                      </p:cBhvr>
                                      <p:tavLst>
                                        <p:tav tm="0">
                                          <p:val>
                                            <p:strVal val="#ppt_x"/>
                                          </p:val>
                                        </p:tav>
                                        <p:tav tm="100000">
                                          <p:val>
                                            <p:strVal val="#ppt_x"/>
                                          </p:val>
                                        </p:tav>
                                      </p:tavLst>
                                    </p:anim>
                                    <p:anim calcmode="lin" valueType="num">
                                      <p:cBhvr additive="base">
                                        <p:cTn id="43" dur="500" fill="hold"/>
                                        <p:tgtEl>
                                          <p:spTgt spid="477192"/>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477193"/>
                                        </p:tgtEl>
                                        <p:attrNameLst>
                                          <p:attrName>style.visibility</p:attrName>
                                        </p:attrNameLst>
                                      </p:cBhvr>
                                      <p:to>
                                        <p:strVal val="visible"/>
                                      </p:to>
                                    </p:set>
                                    <p:anim calcmode="lin" valueType="num">
                                      <p:cBhvr additive="base">
                                        <p:cTn id="47" dur="500" fill="hold"/>
                                        <p:tgtEl>
                                          <p:spTgt spid="477193"/>
                                        </p:tgtEl>
                                        <p:attrNameLst>
                                          <p:attrName>ppt_x</p:attrName>
                                        </p:attrNameLst>
                                      </p:cBhvr>
                                      <p:tavLst>
                                        <p:tav tm="0">
                                          <p:val>
                                            <p:strVal val="#ppt_x"/>
                                          </p:val>
                                        </p:tav>
                                        <p:tav tm="100000">
                                          <p:val>
                                            <p:strVal val="#ppt_x"/>
                                          </p:val>
                                        </p:tav>
                                      </p:tavLst>
                                    </p:anim>
                                    <p:anim calcmode="lin" valueType="num">
                                      <p:cBhvr additive="base">
                                        <p:cTn id="48" dur="500" fill="hold"/>
                                        <p:tgtEl>
                                          <p:spTgt spid="477193"/>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477194"/>
                                        </p:tgtEl>
                                        <p:attrNameLst>
                                          <p:attrName>style.visibility</p:attrName>
                                        </p:attrNameLst>
                                      </p:cBhvr>
                                      <p:to>
                                        <p:strVal val="visible"/>
                                      </p:to>
                                    </p:set>
                                    <p:anim calcmode="lin" valueType="num">
                                      <p:cBhvr additive="base">
                                        <p:cTn id="52" dur="500" fill="hold"/>
                                        <p:tgtEl>
                                          <p:spTgt spid="477194"/>
                                        </p:tgtEl>
                                        <p:attrNameLst>
                                          <p:attrName>ppt_x</p:attrName>
                                        </p:attrNameLst>
                                      </p:cBhvr>
                                      <p:tavLst>
                                        <p:tav tm="0">
                                          <p:val>
                                            <p:strVal val="#ppt_x"/>
                                          </p:val>
                                        </p:tav>
                                        <p:tav tm="100000">
                                          <p:val>
                                            <p:strVal val="#ppt_x"/>
                                          </p:val>
                                        </p:tav>
                                      </p:tavLst>
                                    </p:anim>
                                    <p:anim calcmode="lin" valueType="num">
                                      <p:cBhvr additive="base">
                                        <p:cTn id="53" dur="500" fill="hold"/>
                                        <p:tgtEl>
                                          <p:spTgt spid="477194"/>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477195"/>
                                        </p:tgtEl>
                                        <p:attrNameLst>
                                          <p:attrName>style.visibility</p:attrName>
                                        </p:attrNameLst>
                                      </p:cBhvr>
                                      <p:to>
                                        <p:strVal val="visible"/>
                                      </p:to>
                                    </p:set>
                                    <p:anim calcmode="lin" valueType="num">
                                      <p:cBhvr additive="base">
                                        <p:cTn id="57" dur="500" fill="hold"/>
                                        <p:tgtEl>
                                          <p:spTgt spid="477195"/>
                                        </p:tgtEl>
                                        <p:attrNameLst>
                                          <p:attrName>ppt_x</p:attrName>
                                        </p:attrNameLst>
                                      </p:cBhvr>
                                      <p:tavLst>
                                        <p:tav tm="0">
                                          <p:val>
                                            <p:strVal val="#ppt_x"/>
                                          </p:val>
                                        </p:tav>
                                        <p:tav tm="100000">
                                          <p:val>
                                            <p:strVal val="#ppt_x"/>
                                          </p:val>
                                        </p:tav>
                                      </p:tavLst>
                                    </p:anim>
                                    <p:anim calcmode="lin" valueType="num">
                                      <p:cBhvr additive="base">
                                        <p:cTn id="58" dur="500" fill="hold"/>
                                        <p:tgtEl>
                                          <p:spTgt spid="477195"/>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477208"/>
                                        </p:tgtEl>
                                        <p:attrNameLst>
                                          <p:attrName>style.visibility</p:attrName>
                                        </p:attrNameLst>
                                      </p:cBhvr>
                                      <p:to>
                                        <p:strVal val="visible"/>
                                      </p:to>
                                    </p:set>
                                    <p:anim calcmode="lin" valueType="num">
                                      <p:cBhvr additive="base">
                                        <p:cTn id="62" dur="500" fill="hold"/>
                                        <p:tgtEl>
                                          <p:spTgt spid="477208"/>
                                        </p:tgtEl>
                                        <p:attrNameLst>
                                          <p:attrName>ppt_x</p:attrName>
                                        </p:attrNameLst>
                                      </p:cBhvr>
                                      <p:tavLst>
                                        <p:tav tm="0">
                                          <p:val>
                                            <p:strVal val="#ppt_x"/>
                                          </p:val>
                                        </p:tav>
                                        <p:tav tm="100000">
                                          <p:val>
                                            <p:strVal val="#ppt_x"/>
                                          </p:val>
                                        </p:tav>
                                      </p:tavLst>
                                    </p:anim>
                                    <p:anim calcmode="lin" valueType="num">
                                      <p:cBhvr additive="base">
                                        <p:cTn id="63" dur="500" fill="hold"/>
                                        <p:tgtEl>
                                          <p:spTgt spid="477208"/>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477196"/>
                                        </p:tgtEl>
                                        <p:attrNameLst>
                                          <p:attrName>style.visibility</p:attrName>
                                        </p:attrNameLst>
                                      </p:cBhvr>
                                      <p:to>
                                        <p:strVal val="visible"/>
                                      </p:to>
                                    </p:set>
                                    <p:anim calcmode="lin" valueType="num">
                                      <p:cBhvr additive="base">
                                        <p:cTn id="67" dur="500" fill="hold"/>
                                        <p:tgtEl>
                                          <p:spTgt spid="477196"/>
                                        </p:tgtEl>
                                        <p:attrNameLst>
                                          <p:attrName>ppt_x</p:attrName>
                                        </p:attrNameLst>
                                      </p:cBhvr>
                                      <p:tavLst>
                                        <p:tav tm="0">
                                          <p:val>
                                            <p:strVal val="#ppt_x"/>
                                          </p:val>
                                        </p:tav>
                                        <p:tav tm="100000">
                                          <p:val>
                                            <p:strVal val="#ppt_x"/>
                                          </p:val>
                                        </p:tav>
                                      </p:tavLst>
                                    </p:anim>
                                    <p:anim calcmode="lin" valueType="num">
                                      <p:cBhvr additive="base">
                                        <p:cTn id="68" dur="500" fill="hold"/>
                                        <p:tgtEl>
                                          <p:spTgt spid="477196"/>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477199"/>
                                        </p:tgtEl>
                                        <p:attrNameLst>
                                          <p:attrName>style.visibility</p:attrName>
                                        </p:attrNameLst>
                                      </p:cBhvr>
                                      <p:to>
                                        <p:strVal val="visible"/>
                                      </p:to>
                                    </p:set>
                                    <p:anim calcmode="lin" valueType="num">
                                      <p:cBhvr additive="base">
                                        <p:cTn id="72" dur="500" fill="hold"/>
                                        <p:tgtEl>
                                          <p:spTgt spid="477199"/>
                                        </p:tgtEl>
                                        <p:attrNameLst>
                                          <p:attrName>ppt_x</p:attrName>
                                        </p:attrNameLst>
                                      </p:cBhvr>
                                      <p:tavLst>
                                        <p:tav tm="0">
                                          <p:val>
                                            <p:strVal val="#ppt_x"/>
                                          </p:val>
                                        </p:tav>
                                        <p:tav tm="100000">
                                          <p:val>
                                            <p:strVal val="#ppt_x"/>
                                          </p:val>
                                        </p:tav>
                                      </p:tavLst>
                                    </p:anim>
                                    <p:anim calcmode="lin" valueType="num">
                                      <p:cBhvr additive="base">
                                        <p:cTn id="73" dur="500" fill="hold"/>
                                        <p:tgtEl>
                                          <p:spTgt spid="477199"/>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477200"/>
                                        </p:tgtEl>
                                        <p:attrNameLst>
                                          <p:attrName>style.visibility</p:attrName>
                                        </p:attrNameLst>
                                      </p:cBhvr>
                                      <p:to>
                                        <p:strVal val="visible"/>
                                      </p:to>
                                    </p:set>
                                    <p:anim calcmode="lin" valueType="num">
                                      <p:cBhvr additive="base">
                                        <p:cTn id="77" dur="500" fill="hold"/>
                                        <p:tgtEl>
                                          <p:spTgt spid="477200"/>
                                        </p:tgtEl>
                                        <p:attrNameLst>
                                          <p:attrName>ppt_x</p:attrName>
                                        </p:attrNameLst>
                                      </p:cBhvr>
                                      <p:tavLst>
                                        <p:tav tm="0">
                                          <p:val>
                                            <p:strVal val="#ppt_x"/>
                                          </p:val>
                                        </p:tav>
                                        <p:tav tm="100000">
                                          <p:val>
                                            <p:strVal val="#ppt_x"/>
                                          </p:val>
                                        </p:tav>
                                      </p:tavLst>
                                    </p:anim>
                                    <p:anim calcmode="lin" valueType="num">
                                      <p:cBhvr additive="base">
                                        <p:cTn id="78" dur="500" fill="hold"/>
                                        <p:tgtEl>
                                          <p:spTgt spid="477200"/>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477201"/>
                                        </p:tgtEl>
                                        <p:attrNameLst>
                                          <p:attrName>style.visibility</p:attrName>
                                        </p:attrNameLst>
                                      </p:cBhvr>
                                      <p:to>
                                        <p:strVal val="visible"/>
                                      </p:to>
                                    </p:set>
                                    <p:anim calcmode="lin" valueType="num">
                                      <p:cBhvr additive="base">
                                        <p:cTn id="82" dur="500" fill="hold"/>
                                        <p:tgtEl>
                                          <p:spTgt spid="477201"/>
                                        </p:tgtEl>
                                        <p:attrNameLst>
                                          <p:attrName>ppt_x</p:attrName>
                                        </p:attrNameLst>
                                      </p:cBhvr>
                                      <p:tavLst>
                                        <p:tav tm="0">
                                          <p:val>
                                            <p:strVal val="#ppt_x"/>
                                          </p:val>
                                        </p:tav>
                                        <p:tav tm="100000">
                                          <p:val>
                                            <p:strVal val="#ppt_x"/>
                                          </p:val>
                                        </p:tav>
                                      </p:tavLst>
                                    </p:anim>
                                    <p:anim calcmode="lin" valueType="num">
                                      <p:cBhvr additive="base">
                                        <p:cTn id="83" dur="500" fill="hold"/>
                                        <p:tgtEl>
                                          <p:spTgt spid="477201"/>
                                        </p:tgtEl>
                                        <p:attrNameLst>
                                          <p:attrName>ppt_y</p:attrName>
                                        </p:attrNameLst>
                                      </p:cBhvr>
                                      <p:tavLst>
                                        <p:tav tm="0">
                                          <p:val>
                                            <p:strVal val="1+#ppt_h/2"/>
                                          </p:val>
                                        </p:tav>
                                        <p:tav tm="100000">
                                          <p:val>
                                            <p:strVal val="#ppt_y"/>
                                          </p:val>
                                        </p:tav>
                                      </p:tavLst>
                                    </p:anim>
                                  </p:childTnLst>
                                </p:cTn>
                              </p:par>
                            </p:childTnLst>
                          </p:cTn>
                        </p:par>
                        <p:par>
                          <p:cTn id="84" fill="hold">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477209"/>
                                        </p:tgtEl>
                                        <p:attrNameLst>
                                          <p:attrName>style.visibility</p:attrName>
                                        </p:attrNameLst>
                                      </p:cBhvr>
                                      <p:to>
                                        <p:strVal val="visible"/>
                                      </p:to>
                                    </p:set>
                                    <p:anim calcmode="lin" valueType="num">
                                      <p:cBhvr additive="base">
                                        <p:cTn id="87" dur="500" fill="hold"/>
                                        <p:tgtEl>
                                          <p:spTgt spid="477209"/>
                                        </p:tgtEl>
                                        <p:attrNameLst>
                                          <p:attrName>ppt_x</p:attrName>
                                        </p:attrNameLst>
                                      </p:cBhvr>
                                      <p:tavLst>
                                        <p:tav tm="0">
                                          <p:val>
                                            <p:strVal val="#ppt_x"/>
                                          </p:val>
                                        </p:tav>
                                        <p:tav tm="100000">
                                          <p:val>
                                            <p:strVal val="#ppt_x"/>
                                          </p:val>
                                        </p:tav>
                                      </p:tavLst>
                                    </p:anim>
                                    <p:anim calcmode="lin" valueType="num">
                                      <p:cBhvr additive="base">
                                        <p:cTn id="88" dur="500" fill="hold"/>
                                        <p:tgtEl>
                                          <p:spTgt spid="477209"/>
                                        </p:tgtEl>
                                        <p:attrNameLst>
                                          <p:attrName>ppt_y</p:attrName>
                                        </p:attrNameLst>
                                      </p:cBhvr>
                                      <p:tavLst>
                                        <p:tav tm="0">
                                          <p:val>
                                            <p:strVal val="1+#ppt_h/2"/>
                                          </p:val>
                                        </p:tav>
                                        <p:tav tm="100000">
                                          <p:val>
                                            <p:strVal val="#ppt_y"/>
                                          </p:val>
                                        </p:tav>
                                      </p:tavLst>
                                    </p:anim>
                                  </p:childTnLst>
                                </p:cTn>
                              </p:par>
                            </p:childTnLst>
                          </p:cTn>
                        </p:par>
                        <p:par>
                          <p:cTn id="89" fill="hold">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477202"/>
                                        </p:tgtEl>
                                        <p:attrNameLst>
                                          <p:attrName>style.visibility</p:attrName>
                                        </p:attrNameLst>
                                      </p:cBhvr>
                                      <p:to>
                                        <p:strVal val="visible"/>
                                      </p:to>
                                    </p:set>
                                    <p:anim calcmode="lin" valueType="num">
                                      <p:cBhvr additive="base">
                                        <p:cTn id="92" dur="500" fill="hold"/>
                                        <p:tgtEl>
                                          <p:spTgt spid="477202"/>
                                        </p:tgtEl>
                                        <p:attrNameLst>
                                          <p:attrName>ppt_x</p:attrName>
                                        </p:attrNameLst>
                                      </p:cBhvr>
                                      <p:tavLst>
                                        <p:tav tm="0">
                                          <p:val>
                                            <p:strVal val="#ppt_x"/>
                                          </p:val>
                                        </p:tav>
                                        <p:tav tm="100000">
                                          <p:val>
                                            <p:strVal val="#ppt_x"/>
                                          </p:val>
                                        </p:tav>
                                      </p:tavLst>
                                    </p:anim>
                                    <p:anim calcmode="lin" valueType="num">
                                      <p:cBhvr additive="base">
                                        <p:cTn id="93" dur="500" fill="hold"/>
                                        <p:tgtEl>
                                          <p:spTgt spid="477202"/>
                                        </p:tgtEl>
                                        <p:attrNameLst>
                                          <p:attrName>ppt_y</p:attrName>
                                        </p:attrNameLst>
                                      </p:cBhvr>
                                      <p:tavLst>
                                        <p:tav tm="0">
                                          <p:val>
                                            <p:strVal val="1+#ppt_h/2"/>
                                          </p:val>
                                        </p:tav>
                                        <p:tav tm="100000">
                                          <p:val>
                                            <p:strVal val="#ppt_y"/>
                                          </p:val>
                                        </p:tav>
                                      </p:tavLst>
                                    </p:anim>
                                  </p:childTnLst>
                                </p:cTn>
                              </p:par>
                            </p:childTnLst>
                          </p:cTn>
                        </p:par>
                        <p:par>
                          <p:cTn id="94" fill="hold">
                            <p:stCondLst>
                              <p:cond delay="9000"/>
                            </p:stCondLst>
                            <p:childTnLst>
                              <p:par>
                                <p:cTn id="95" presetID="2" presetClass="entr" presetSubtype="4" fill="hold" nodeType="afterEffect">
                                  <p:stCondLst>
                                    <p:cond delay="0"/>
                                  </p:stCondLst>
                                  <p:childTnLst>
                                    <p:set>
                                      <p:cBhvr>
                                        <p:cTn id="96" dur="1" fill="hold">
                                          <p:stCondLst>
                                            <p:cond delay="0"/>
                                          </p:stCondLst>
                                        </p:cTn>
                                        <p:tgtEl>
                                          <p:spTgt spid="477203"/>
                                        </p:tgtEl>
                                        <p:attrNameLst>
                                          <p:attrName>style.visibility</p:attrName>
                                        </p:attrNameLst>
                                      </p:cBhvr>
                                      <p:to>
                                        <p:strVal val="visible"/>
                                      </p:to>
                                    </p:set>
                                    <p:anim calcmode="lin" valueType="num">
                                      <p:cBhvr additive="base">
                                        <p:cTn id="97" dur="500" fill="hold"/>
                                        <p:tgtEl>
                                          <p:spTgt spid="477203"/>
                                        </p:tgtEl>
                                        <p:attrNameLst>
                                          <p:attrName>ppt_x</p:attrName>
                                        </p:attrNameLst>
                                      </p:cBhvr>
                                      <p:tavLst>
                                        <p:tav tm="0">
                                          <p:val>
                                            <p:strVal val="#ppt_x"/>
                                          </p:val>
                                        </p:tav>
                                        <p:tav tm="100000">
                                          <p:val>
                                            <p:strVal val="#ppt_x"/>
                                          </p:val>
                                        </p:tav>
                                      </p:tavLst>
                                    </p:anim>
                                    <p:anim calcmode="lin" valueType="num">
                                      <p:cBhvr additive="base">
                                        <p:cTn id="98" dur="500" fill="hold"/>
                                        <p:tgtEl>
                                          <p:spTgt spid="477203"/>
                                        </p:tgtEl>
                                        <p:attrNameLst>
                                          <p:attrName>ppt_y</p:attrName>
                                        </p:attrNameLst>
                                      </p:cBhvr>
                                      <p:tavLst>
                                        <p:tav tm="0">
                                          <p:val>
                                            <p:strVal val="1+#ppt_h/2"/>
                                          </p:val>
                                        </p:tav>
                                        <p:tav tm="100000">
                                          <p:val>
                                            <p:strVal val="#ppt_y"/>
                                          </p:val>
                                        </p:tav>
                                      </p:tavLst>
                                    </p:anim>
                                  </p:childTnLst>
                                </p:cTn>
                              </p:par>
                            </p:childTnLst>
                          </p:cTn>
                        </p:par>
                        <p:par>
                          <p:cTn id="99" fill="hold">
                            <p:stCondLst>
                              <p:cond delay="9500"/>
                            </p:stCondLst>
                            <p:childTnLst>
                              <p:par>
                                <p:cTn id="100" presetID="2" presetClass="entr" presetSubtype="4" fill="hold" grpId="0" nodeType="afterEffect">
                                  <p:stCondLst>
                                    <p:cond delay="0"/>
                                  </p:stCondLst>
                                  <p:childTnLst>
                                    <p:set>
                                      <p:cBhvr>
                                        <p:cTn id="101" dur="1" fill="hold">
                                          <p:stCondLst>
                                            <p:cond delay="0"/>
                                          </p:stCondLst>
                                        </p:cTn>
                                        <p:tgtEl>
                                          <p:spTgt spid="477206"/>
                                        </p:tgtEl>
                                        <p:attrNameLst>
                                          <p:attrName>style.visibility</p:attrName>
                                        </p:attrNameLst>
                                      </p:cBhvr>
                                      <p:to>
                                        <p:strVal val="visible"/>
                                      </p:to>
                                    </p:set>
                                    <p:anim calcmode="lin" valueType="num">
                                      <p:cBhvr additive="base">
                                        <p:cTn id="102" dur="500" fill="hold"/>
                                        <p:tgtEl>
                                          <p:spTgt spid="477206"/>
                                        </p:tgtEl>
                                        <p:attrNameLst>
                                          <p:attrName>ppt_x</p:attrName>
                                        </p:attrNameLst>
                                      </p:cBhvr>
                                      <p:tavLst>
                                        <p:tav tm="0">
                                          <p:val>
                                            <p:strVal val="#ppt_x"/>
                                          </p:val>
                                        </p:tav>
                                        <p:tav tm="100000">
                                          <p:val>
                                            <p:strVal val="#ppt_x"/>
                                          </p:val>
                                        </p:tav>
                                      </p:tavLst>
                                    </p:anim>
                                    <p:anim calcmode="lin" valueType="num">
                                      <p:cBhvr additive="base">
                                        <p:cTn id="103" dur="500" fill="hold"/>
                                        <p:tgtEl>
                                          <p:spTgt spid="4772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6" grpId="0" bldLvl="0" animBg="1"/>
      <p:bldP spid="477189" grpId="0"/>
      <p:bldP spid="477190" grpId="0" bldLvl="0" animBg="1"/>
      <p:bldP spid="477191" grpId="0" bldLvl="0" animBg="1"/>
      <p:bldP spid="477192" grpId="0" bldLvl="0" animBg="1"/>
      <p:bldP spid="477193" grpId="0" bldLvl="0" animBg="1"/>
      <p:bldP spid="477194" grpId="0"/>
      <p:bldP spid="477195" grpId="0" bldLvl="0" animBg="1"/>
      <p:bldP spid="477199" grpId="0" bldLvl="0" animBg="1"/>
      <p:bldP spid="477200" grpId="0"/>
      <p:bldP spid="477201" grpId="0" bldLvl="0" animBg="1"/>
      <p:bldP spid="477202" grpId="0" bldLvl="0" animBg="1"/>
      <p:bldP spid="477206" grpId="0"/>
      <p:bldP spid="477207" grpId="0"/>
      <p:bldP spid="477208" grpId="0"/>
      <p:bldP spid="47720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1" name="Text Box 4"/>
          <p:cNvSpPr txBox="1">
            <a:spLocks noChangeArrowheads="1"/>
          </p:cNvSpPr>
          <p:nvPr/>
        </p:nvSpPr>
        <p:spPr bwMode="black">
          <a:xfrm>
            <a:off x="5108575" y="3562350"/>
            <a:ext cx="1905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0" lang="en-US" altLang="zh-CN" b="1">
                <a:ln>
                  <a:solidFill>
                    <a:srgbClr val="FF0000"/>
                  </a:solidFill>
                </a:ln>
                <a:solidFill>
                  <a:srgbClr val="FF0000"/>
                </a:solidFill>
                <a:effectLst>
                  <a:outerShdw blurRad="38100" dist="38100" dir="2700000" algn="tl">
                    <a:srgbClr val="C0C0C0"/>
                  </a:outerShdw>
                </a:effectLst>
                <a:latin typeface="Arial" panose="020B0604020202020204" pitchFamily="34" charset="0"/>
                <a:cs typeface="Arial" panose="020B0604020202020204" pitchFamily="34" charset="0"/>
              </a:rPr>
              <a:t> </a:t>
            </a:r>
            <a:r>
              <a:rPr kumimoji="0" lang="zh-CN" altLang="en-US" b="1">
                <a:ln>
                  <a:solidFill>
                    <a:srgbClr val="FF0000"/>
                  </a:solidFill>
                </a:ln>
                <a:solidFill>
                  <a:srgbClr val="FF0000"/>
                </a:solidFill>
                <a:effectLst>
                  <a:outerShdw blurRad="38100" dist="38100" dir="2700000" algn="tl">
                    <a:srgbClr val="C0C0C0"/>
                  </a:outerShdw>
                </a:effectLst>
                <a:latin typeface="Arial" panose="020B0604020202020204" pitchFamily="34" charset="0"/>
                <a:cs typeface="Arial" panose="020B0604020202020204" pitchFamily="34" charset="0"/>
              </a:rPr>
              <a:t>本章小结</a:t>
            </a:r>
          </a:p>
        </p:txBody>
      </p:sp>
      <p:sp>
        <p:nvSpPr>
          <p:cNvPr id="380935" name="AutoShape 8"/>
          <p:cNvSpPr>
            <a:spLocks noChangeArrowheads="1"/>
          </p:cNvSpPr>
          <p:nvPr/>
        </p:nvSpPr>
        <p:spPr bwMode="gray">
          <a:xfrm>
            <a:off x="1703390" y="1412877"/>
            <a:ext cx="2543175" cy="4608513"/>
          </a:xfrm>
          <a:prstGeom prst="roundRect">
            <a:avLst>
              <a:gd name="adj" fmla="val 12699"/>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380936" name="AutoShape 9"/>
          <p:cNvSpPr>
            <a:spLocks noChangeArrowheads="1"/>
          </p:cNvSpPr>
          <p:nvPr/>
        </p:nvSpPr>
        <p:spPr bwMode="gray">
          <a:xfrm>
            <a:off x="1847852" y="1989140"/>
            <a:ext cx="2263775" cy="3671887"/>
          </a:xfrm>
          <a:prstGeom prst="roundRect">
            <a:avLst>
              <a:gd name="adj" fmla="val 16667"/>
            </a:avLst>
          </a:prstGeom>
          <a:solidFill>
            <a:srgbClr val="FFFFFF"/>
          </a:solidFill>
          <a:ln>
            <a:noFill/>
          </a:ln>
          <a:effectLst>
            <a:prstShdw prst="shdw17" dist="17961" dir="13500000">
              <a:srgbClr val="999999"/>
            </a:prstShdw>
          </a:effectLst>
          <a:extLst>
            <a:ext uri="{91240B29-F687-4F45-9708-019B960494DF}">
              <a14:hiddenLine xmlns:a14="http://schemas.microsoft.com/office/drawing/2010/main" w="9525">
                <a:solidFill>
                  <a:srgbClr val="000000"/>
                </a:solidFill>
                <a:round/>
              </a14:hiddenLine>
            </a:ext>
          </a:ex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380937" name="Text Box 18"/>
          <p:cNvSpPr txBox="1">
            <a:spLocks noChangeArrowheads="1"/>
          </p:cNvSpPr>
          <p:nvPr/>
        </p:nvSpPr>
        <p:spPr bwMode="white">
          <a:xfrm>
            <a:off x="1487488" y="1484313"/>
            <a:ext cx="26654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0" lang="zh-CN" altLang="en-US" b="1">
                <a:ln>
                  <a:solidFill>
                    <a:srgbClr val="0404BC"/>
                  </a:solidFill>
                </a:ln>
                <a:solidFill>
                  <a:srgbClr val="0404BC"/>
                </a:solidFill>
                <a:effectLst>
                  <a:outerShdw blurRad="38100" dist="38100" dir="2700000" algn="tl">
                    <a:srgbClr val="C0C0C0"/>
                  </a:outerShdw>
                </a:effectLst>
                <a:latin typeface="Arial" panose="020B0604020202020204" pitchFamily="34" charset="0"/>
                <a:cs typeface="Arial" panose="020B0604020202020204" pitchFamily="34" charset="0"/>
              </a:rPr>
              <a:t>各种接口</a:t>
            </a:r>
            <a:r>
              <a:rPr kumimoji="0" lang="zh-CN" altLang="en-US">
                <a:ln>
                  <a:solidFill>
                    <a:srgbClr val="0404BC"/>
                  </a:solidFill>
                </a:ln>
                <a:solidFill>
                  <a:srgbClr val="0404BC"/>
                </a:solidFill>
                <a:effectLst>
                  <a:outerShdw blurRad="38100" dist="38100" dir="2700000" algn="tl">
                    <a:srgbClr val="C0C0C0"/>
                  </a:outerShdw>
                </a:effectLst>
              </a:rPr>
              <a:t> </a:t>
            </a:r>
          </a:p>
        </p:txBody>
      </p:sp>
      <p:sp>
        <p:nvSpPr>
          <p:cNvPr id="380938" name="Text Box 9"/>
          <p:cNvSpPr txBox="1">
            <a:spLocks noChangeArrowheads="1"/>
          </p:cNvSpPr>
          <p:nvPr/>
        </p:nvSpPr>
        <p:spPr bwMode="gray">
          <a:xfrm>
            <a:off x="1919288" y="2133602"/>
            <a:ext cx="2089150" cy="255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2000" b="1">
                <a:solidFill>
                  <a:srgbClr val="000000"/>
                </a:solidFill>
                <a:effectLst>
                  <a:outerShdw blurRad="38100" dist="38100" dir="2700000" algn="tl">
                    <a:srgbClr val="C0C0C0"/>
                  </a:outerShdw>
                </a:effectLst>
              </a:rPr>
              <a:t>切实</a:t>
            </a:r>
            <a:r>
              <a:rPr kumimoji="0" lang="zh-CN" altLang="zh-CN" sz="2000" b="1">
                <a:solidFill>
                  <a:srgbClr val="000000"/>
                </a:solidFill>
                <a:effectLst>
                  <a:outerShdw blurRad="38100" dist="38100" dir="2700000" algn="tl">
                    <a:srgbClr val="C0C0C0"/>
                  </a:outerShdw>
                </a:effectLst>
              </a:rPr>
              <a:t>深入的了解</a:t>
            </a:r>
            <a:r>
              <a:rPr kumimoji="0" lang="en-US" altLang="zh-CN" sz="2000" b="1">
                <a:solidFill>
                  <a:srgbClr val="000000"/>
                </a:solidFill>
                <a:effectLst>
                  <a:outerShdw blurRad="38100" dist="38100" dir="2700000" algn="tl">
                    <a:srgbClr val="C0C0C0"/>
                  </a:outerShdw>
                </a:effectLst>
              </a:rPr>
              <a:t>:</a:t>
            </a:r>
          </a:p>
          <a:p>
            <a:r>
              <a:rPr kumimoji="0" lang="en-US" altLang="zh-CN" sz="2000" b="1">
                <a:solidFill>
                  <a:srgbClr val="000000"/>
                </a:solidFill>
                <a:effectLst>
                  <a:outerShdw blurRad="38100" dist="38100" dir="2700000" algn="tl">
                    <a:srgbClr val="C0C0C0"/>
                  </a:outerShdw>
                </a:effectLst>
              </a:rPr>
              <a:t>(1)</a:t>
            </a:r>
            <a:r>
              <a:rPr kumimoji="0" lang="zh-CN" altLang="en-US" sz="2000" b="1">
                <a:solidFill>
                  <a:srgbClr val="000000"/>
                </a:solidFill>
                <a:effectLst>
                  <a:outerShdw blurRad="38100" dist="38100" dir="2700000" algn="tl">
                    <a:srgbClr val="C0C0C0"/>
                  </a:outerShdw>
                </a:effectLst>
              </a:rPr>
              <a:t>命令接口；</a:t>
            </a:r>
          </a:p>
          <a:p>
            <a:r>
              <a:rPr kumimoji="0" lang="en-US" altLang="zh-CN" sz="2000" b="1">
                <a:solidFill>
                  <a:srgbClr val="000000"/>
                </a:solidFill>
                <a:effectLst>
                  <a:outerShdw blurRad="38100" dist="38100" dir="2700000" algn="tl">
                    <a:srgbClr val="C0C0C0"/>
                  </a:outerShdw>
                </a:effectLst>
              </a:rPr>
              <a:t>(2)</a:t>
            </a:r>
            <a:r>
              <a:rPr kumimoji="0" lang="zh-CN" altLang="en-US" sz="2000" b="1">
                <a:solidFill>
                  <a:srgbClr val="000000"/>
                </a:solidFill>
                <a:effectLst>
                  <a:outerShdw blurRad="38100" dist="38100" dir="2700000" algn="tl">
                    <a:srgbClr val="C0C0C0"/>
                  </a:outerShdw>
                </a:effectLst>
              </a:rPr>
              <a:t>程序接口；</a:t>
            </a:r>
          </a:p>
          <a:p>
            <a:r>
              <a:rPr kumimoji="0" lang="en-US" altLang="zh-CN" sz="2000" b="1">
                <a:solidFill>
                  <a:srgbClr val="000000"/>
                </a:solidFill>
                <a:effectLst>
                  <a:outerShdw blurRad="38100" dist="38100" dir="2700000" algn="tl">
                    <a:srgbClr val="C0C0C0"/>
                  </a:outerShdw>
                </a:effectLst>
              </a:rPr>
              <a:t>(3)</a:t>
            </a:r>
            <a:r>
              <a:rPr kumimoji="0" lang="zh-CN" altLang="en-US" sz="2000" b="1">
                <a:solidFill>
                  <a:srgbClr val="000000"/>
                </a:solidFill>
                <a:effectLst>
                  <a:outerShdw blurRad="38100" dist="38100" dir="2700000" algn="tl">
                    <a:srgbClr val="C0C0C0"/>
                  </a:outerShdw>
                </a:effectLst>
              </a:rPr>
              <a:t>图形接口；</a:t>
            </a:r>
          </a:p>
          <a:p>
            <a:r>
              <a:rPr kumimoji="0" lang="zh-CN" altLang="en-US" sz="2000" b="1">
                <a:solidFill>
                  <a:srgbClr val="000000"/>
                </a:solidFill>
                <a:effectLst>
                  <a:outerShdw blurRad="38100" dist="38100" dir="2700000" algn="tl">
                    <a:srgbClr val="C0C0C0"/>
                  </a:outerShdw>
                </a:effectLst>
              </a:rPr>
              <a:t>掌握系统调用的基本原理和实现过程。</a:t>
            </a:r>
          </a:p>
          <a:p>
            <a:endParaRPr kumimoji="0" lang="en-US" altLang="zh-CN" sz="2000" b="1">
              <a:solidFill>
                <a:srgbClr val="000000"/>
              </a:solidFill>
              <a:effectLst>
                <a:outerShdw blurRad="38100" dist="38100" dir="2700000" algn="tl">
                  <a:srgbClr val="C0C0C0"/>
                </a:outerShdw>
              </a:effectLst>
              <a:latin typeface="Arial" panose="020B0604020202020204" pitchFamily="34" charset="0"/>
            </a:endParaRPr>
          </a:p>
        </p:txBody>
      </p:sp>
      <p:sp>
        <p:nvSpPr>
          <p:cNvPr id="380943" name="AutoShape 16"/>
          <p:cNvSpPr>
            <a:spLocks noChangeArrowheads="1"/>
          </p:cNvSpPr>
          <p:nvPr/>
        </p:nvSpPr>
        <p:spPr bwMode="gray">
          <a:xfrm>
            <a:off x="7823202" y="1412877"/>
            <a:ext cx="2663825" cy="4752975"/>
          </a:xfrm>
          <a:prstGeom prst="roundRect">
            <a:avLst>
              <a:gd name="adj" fmla="val 12699"/>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380944" name="AutoShape 17"/>
          <p:cNvSpPr>
            <a:spLocks noChangeArrowheads="1"/>
          </p:cNvSpPr>
          <p:nvPr/>
        </p:nvSpPr>
        <p:spPr bwMode="gray">
          <a:xfrm>
            <a:off x="7932740" y="1989140"/>
            <a:ext cx="2408237" cy="3671887"/>
          </a:xfrm>
          <a:prstGeom prst="roundRect">
            <a:avLst>
              <a:gd name="adj" fmla="val 16667"/>
            </a:avLst>
          </a:prstGeom>
          <a:solidFill>
            <a:srgbClr val="FFFFFF"/>
          </a:solidFill>
          <a:ln>
            <a:noFill/>
          </a:ln>
          <a:effectLst>
            <a:prstShdw prst="shdw17" dist="17961" dir="13500000">
              <a:srgbClr val="999999"/>
            </a:prstShdw>
          </a:effectLst>
          <a:extLst>
            <a:ext uri="{91240B29-F687-4F45-9708-019B960494DF}">
              <a14:hiddenLine xmlns:a14="http://schemas.microsoft.com/office/drawing/2010/main" w="9525">
                <a:solidFill>
                  <a:srgbClr val="000000"/>
                </a:solidFill>
                <a:round/>
              </a14:hiddenLine>
            </a:ext>
          </a:extLst>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380945" name="Text Box 18"/>
          <p:cNvSpPr txBox="1">
            <a:spLocks noChangeArrowheads="1"/>
          </p:cNvSpPr>
          <p:nvPr/>
        </p:nvSpPr>
        <p:spPr bwMode="white">
          <a:xfrm>
            <a:off x="7680325" y="1484313"/>
            <a:ext cx="28082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0" lang="zh-CN" altLang="en-US" b="1" dirty="0">
                <a:ln>
                  <a:solidFill>
                    <a:srgbClr val="FFFFFF"/>
                  </a:solidFill>
                </a:ln>
                <a:solidFill>
                  <a:srgbClr val="FFFFFF"/>
                </a:solidFill>
                <a:effectLst>
                  <a:outerShdw blurRad="38100" dist="38100" dir="2700000" algn="tl">
                    <a:srgbClr val="C0C0C0"/>
                  </a:outerShdw>
                </a:effectLst>
                <a:latin typeface="Arial" panose="020B0604020202020204" pitchFamily="34" charset="0"/>
              </a:rPr>
              <a:t>作业管理</a:t>
            </a:r>
            <a:r>
              <a:rPr kumimoji="0" lang="zh-CN" altLang="en-US" b="1" dirty="0">
                <a:solidFill>
                  <a:srgbClr val="800000"/>
                </a:solidFill>
                <a:effectLst>
                  <a:outerShdw blurRad="38100" dist="38100" dir="2700000" algn="tl">
                    <a:srgbClr val="C0C0C0"/>
                  </a:outerShdw>
                </a:effectLst>
                <a:latin typeface="Arial" panose="020B0604020202020204" pitchFamily="34" charset="0"/>
              </a:rPr>
              <a:t> </a:t>
            </a:r>
          </a:p>
        </p:txBody>
      </p:sp>
      <p:sp>
        <p:nvSpPr>
          <p:cNvPr id="380946" name="Text Box 9"/>
          <p:cNvSpPr txBox="1">
            <a:spLocks noChangeArrowheads="1"/>
          </p:cNvSpPr>
          <p:nvPr/>
        </p:nvSpPr>
        <p:spPr bwMode="gray">
          <a:xfrm>
            <a:off x="7974013" y="2060577"/>
            <a:ext cx="2316162" cy="316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000" b="1">
                <a:solidFill>
                  <a:srgbClr val="000000"/>
                </a:solidFill>
                <a:effectLst>
                  <a:outerShdw blurRad="38100" dist="38100" dir="2700000" algn="tl">
                    <a:srgbClr val="C0C0C0"/>
                  </a:outerShdw>
                </a:effectLst>
                <a:latin typeface="Arial" panose="020B0604020202020204" pitchFamily="34" charset="0"/>
              </a:rPr>
              <a:t>     </a:t>
            </a:r>
            <a:r>
              <a:rPr kumimoji="0" lang="zh-CN" altLang="en-US" sz="2000" b="1">
                <a:solidFill>
                  <a:srgbClr val="000000"/>
                </a:solidFill>
                <a:effectLst>
                  <a:outerShdw blurRad="38100" dist="38100" dir="2700000" algn="tl">
                    <a:srgbClr val="C0C0C0"/>
                  </a:outerShdw>
                </a:effectLst>
                <a:latin typeface="Arial" panose="020B0604020202020204" pitchFamily="34" charset="0"/>
              </a:rPr>
              <a:t>深入的理解</a:t>
            </a:r>
            <a:r>
              <a:rPr kumimoji="0" lang="zh-CN" altLang="zh-CN" sz="2000" b="1">
                <a:solidFill>
                  <a:srgbClr val="000000"/>
                </a:solidFill>
                <a:effectLst>
                  <a:outerShdw blurRad="38100" dist="38100" dir="2700000" algn="tl">
                    <a:srgbClr val="C0C0C0"/>
                  </a:outerShdw>
                </a:effectLst>
                <a:latin typeface="Arial" panose="020B0604020202020204" pitchFamily="34" charset="0"/>
              </a:rPr>
              <a:t>应理解作业、作业控制块、作业控制方式、等基本概念；</a:t>
            </a:r>
            <a:endParaRPr kumimoji="0" lang="zh-CN" altLang="en-US" sz="2000" b="1">
              <a:solidFill>
                <a:srgbClr val="000000"/>
              </a:solidFill>
              <a:effectLst>
                <a:outerShdw blurRad="38100" dist="38100" dir="2700000" algn="tl">
                  <a:srgbClr val="C0C0C0"/>
                </a:outerShdw>
              </a:effectLst>
              <a:latin typeface="Arial" panose="020B0604020202020204" pitchFamily="34" charset="0"/>
            </a:endParaRPr>
          </a:p>
          <a:p>
            <a:r>
              <a:rPr kumimoji="0" lang="zh-CN" altLang="en-US" sz="2000" b="1">
                <a:solidFill>
                  <a:srgbClr val="000000"/>
                </a:solidFill>
                <a:effectLst>
                  <a:outerShdw blurRad="38100" dist="38100" dir="2700000" algn="tl">
                    <a:srgbClr val="C0C0C0"/>
                  </a:outerShdw>
                </a:effectLst>
                <a:latin typeface="Arial" panose="020B0604020202020204" pitchFamily="34" charset="0"/>
              </a:rPr>
              <a:t>   理解作业处理过程等；</a:t>
            </a:r>
          </a:p>
          <a:p>
            <a:r>
              <a:rPr kumimoji="0" lang="zh-CN" altLang="en-US" sz="2000" b="1">
                <a:solidFill>
                  <a:srgbClr val="000000"/>
                </a:solidFill>
                <a:effectLst>
                  <a:outerShdw blurRad="38100" dist="38100" dir="2700000" algn="tl">
                    <a:srgbClr val="C0C0C0"/>
                  </a:outerShdw>
                </a:effectLst>
                <a:latin typeface="Arial" panose="020B0604020202020204" pitchFamily="34" charset="0"/>
              </a:rPr>
              <a:t>    理解作业调度的概念、调度算法性能的衡量、常用的作业调度算法等。</a:t>
            </a:r>
          </a:p>
        </p:txBody>
      </p:sp>
      <p:grpSp>
        <p:nvGrpSpPr>
          <p:cNvPr id="380947" name="Group 20"/>
          <p:cNvGrpSpPr/>
          <p:nvPr/>
        </p:nvGrpSpPr>
        <p:grpSpPr bwMode="auto">
          <a:xfrm>
            <a:off x="4619625" y="2438402"/>
            <a:ext cx="2819400" cy="2803525"/>
            <a:chOff x="1968" y="1488"/>
            <a:chExt cx="1776" cy="1766"/>
          </a:xfrm>
        </p:grpSpPr>
        <p:sp>
          <p:nvSpPr>
            <p:cNvPr id="14357" name="AutoShape 21"/>
            <p:cNvSpPr>
              <a:spLocks noChangeArrowheads="1"/>
            </p:cNvSpPr>
            <p:nvPr/>
          </p:nvSpPr>
          <p:spPr bwMode="gray">
            <a:xfrm rot="6774404">
              <a:off x="2004" y="1578"/>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hlink">
                    <a:gamma/>
                    <a:shade val="0"/>
                    <a:invGamma/>
                  </a:schemeClr>
                </a:gs>
                <a:gs pos="100000">
                  <a:schemeClr val="hlink"/>
                </a:gs>
              </a:gsLst>
              <a:lin ang="2700000" scaled="1"/>
            </a:gradFill>
            <a:ln w="9525">
              <a:noFill/>
              <a:miter lim="800000"/>
            </a:ln>
            <a:effectLst/>
            <a:scene3d>
              <a:camera prst="legacyObliqueTopRight"/>
              <a:lightRig rig="legacyFlat3" dir="b"/>
            </a:scene3d>
            <a:sp3d extrusionH="176200" prstMaterial="legacyMatte">
              <a:bevelT w="13500" h="13500" prst="angle"/>
              <a:bevelB w="13500" h="13500" prst="angle"/>
              <a:extrusionClr>
                <a:schemeClr val="hlink"/>
              </a:extrusionClr>
            </a:sp3d>
          </p:spPr>
          <p:txBody>
            <a:bodyPr wrap="none" anchor="ctr">
              <a:flatTx/>
            </a:bodyPr>
            <a:lstStyle/>
            <a:p>
              <a:pPr algn="l">
                <a:defRPr/>
              </a:pPr>
              <a:endParaRPr kumimoji="0" lang="zh-CN" altLang="en-US" sz="1800">
                <a:effectLst/>
                <a:latin typeface="Arial" panose="020B0604020202020204" pitchFamily="34" charset="0"/>
                <a:ea typeface="+mn-ea"/>
              </a:endParaRPr>
            </a:p>
          </p:txBody>
        </p:sp>
        <p:sp>
          <p:nvSpPr>
            <p:cNvPr id="14358" name="AutoShape 22"/>
            <p:cNvSpPr>
              <a:spLocks noChangeArrowheads="1"/>
            </p:cNvSpPr>
            <p:nvPr/>
          </p:nvSpPr>
          <p:spPr bwMode="gray">
            <a:xfrm rot="12174404">
              <a:off x="1968" y="1567"/>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accent1">
                    <a:gamma/>
                    <a:shade val="0"/>
                    <a:invGamma/>
                  </a:schemeClr>
                </a:gs>
                <a:gs pos="100000">
                  <a:schemeClr val="accent1"/>
                </a:gs>
              </a:gsLst>
              <a:lin ang="2700000" scaled="1"/>
            </a:gradFill>
            <a:ln w="9525">
              <a:noFill/>
              <a:miter lim="800000"/>
            </a:ln>
            <a:effectLst/>
            <a:scene3d>
              <a:camera prst="legacyObliqueTopRight"/>
              <a:lightRig rig="legacyFlat3" dir="b"/>
            </a:scene3d>
            <a:sp3d extrusionH="176200" prstMaterial="legacyMatte">
              <a:bevelT w="13500" h="13500" prst="angle"/>
              <a:bevelB w="13500" h="13500" prst="angle"/>
              <a:extrusionClr>
                <a:schemeClr val="accent1"/>
              </a:extrusionClr>
            </a:sp3d>
          </p:spPr>
          <p:txBody>
            <a:bodyPr wrap="none" anchor="ctr">
              <a:flatTx/>
            </a:bodyPr>
            <a:lstStyle/>
            <a:p>
              <a:pPr algn="l">
                <a:defRPr/>
              </a:pPr>
              <a:endParaRPr kumimoji="0" lang="zh-CN" altLang="en-US" sz="1800">
                <a:effectLst/>
                <a:latin typeface="Arial" panose="020B0604020202020204" pitchFamily="34" charset="0"/>
                <a:ea typeface="+mn-ea"/>
              </a:endParaRPr>
            </a:p>
          </p:txBody>
        </p:sp>
        <p:sp>
          <p:nvSpPr>
            <p:cNvPr id="14359" name="AutoShape 23"/>
            <p:cNvSpPr>
              <a:spLocks noChangeArrowheads="1"/>
            </p:cNvSpPr>
            <p:nvPr/>
          </p:nvSpPr>
          <p:spPr bwMode="gray">
            <a:xfrm rot="17574404">
              <a:off x="2029" y="1500"/>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folHlink">
                    <a:gamma/>
                    <a:shade val="6275"/>
                    <a:invGamma/>
                  </a:schemeClr>
                </a:gs>
                <a:gs pos="100000">
                  <a:schemeClr val="folHlink"/>
                </a:gs>
              </a:gsLst>
              <a:lin ang="2700000" scaled="1"/>
            </a:gradFill>
            <a:ln w="9525">
              <a:noFill/>
              <a:miter lim="800000"/>
            </a:ln>
            <a:effectLst/>
            <a:scene3d>
              <a:camera prst="legacyObliqueTopRight"/>
              <a:lightRig rig="legacyFlat3" dir="b"/>
            </a:scene3d>
            <a:sp3d extrusionH="176200" prstMaterial="legacyMatte">
              <a:bevelT w="13500" h="13500" prst="angle"/>
              <a:bevelB w="13500" h="13500" prst="angle"/>
              <a:extrusionClr>
                <a:schemeClr val="folHlink"/>
              </a:extrusionClr>
            </a:sp3d>
          </p:spPr>
          <p:txBody>
            <a:bodyPr wrap="none" anchor="ctr">
              <a:flatTx/>
            </a:bodyPr>
            <a:lstStyle/>
            <a:p>
              <a:pPr algn="l">
                <a:defRPr/>
              </a:pPr>
              <a:endParaRPr kumimoji="0" lang="zh-CN" altLang="en-US" sz="1800">
                <a:effectLst/>
                <a:latin typeface="Arial" panose="020B0604020202020204" pitchFamily="34" charset="0"/>
                <a:ea typeface="+mn-ea"/>
              </a:endParaRPr>
            </a:p>
          </p:txBody>
        </p:sp>
        <p:sp>
          <p:nvSpPr>
            <p:cNvPr id="14360" name="AutoShape 24"/>
            <p:cNvSpPr>
              <a:spLocks noChangeArrowheads="1"/>
            </p:cNvSpPr>
            <p:nvPr/>
          </p:nvSpPr>
          <p:spPr bwMode="gray">
            <a:xfrm rot="22974404">
              <a:off x="2056" y="1536"/>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accent2">
                    <a:gamma/>
                    <a:shade val="0"/>
                    <a:invGamma/>
                  </a:schemeClr>
                </a:gs>
                <a:gs pos="100000">
                  <a:schemeClr val="accent2"/>
                </a:gs>
              </a:gsLst>
              <a:lin ang="2700000" scaled="1"/>
            </a:gradFill>
            <a:ln w="9525">
              <a:noFill/>
              <a:miter lim="800000"/>
            </a:ln>
            <a:effectLst/>
            <a:scene3d>
              <a:camera prst="legacyObliqueTopRight"/>
              <a:lightRig rig="legacyFlat3" dir="b"/>
            </a:scene3d>
            <a:sp3d extrusionH="176200" prstMaterial="legacyMatte">
              <a:bevelT w="13500" h="13500" prst="angle"/>
              <a:bevelB w="13500" h="13500" prst="angle"/>
              <a:extrusionClr>
                <a:schemeClr val="accent2"/>
              </a:extrusionClr>
            </a:sp3d>
          </p:spPr>
          <p:txBody>
            <a:bodyPr wrap="none" anchor="ctr">
              <a:flatTx/>
            </a:bodyPr>
            <a:lstStyle/>
            <a:p>
              <a:pPr algn="l">
                <a:defRPr/>
              </a:pPr>
              <a:endParaRPr kumimoji="0" lang="zh-CN" altLang="en-US" sz="1800">
                <a:effectLst/>
                <a:latin typeface="Arial" panose="020B0604020202020204" pitchFamily="34" charset="0"/>
                <a:ea typeface="+mn-ea"/>
              </a:endParaRPr>
            </a:p>
          </p:txBody>
        </p:sp>
      </p:grpSp>
      <p:sp>
        <p:nvSpPr>
          <p:cNvPr id="380952" name="WordArt 24"/>
          <p:cNvSpPr>
            <a:spLocks noChangeArrowheads="1" noChangeShapeType="1" noTextEdit="1"/>
          </p:cNvSpPr>
          <p:nvPr/>
        </p:nvSpPr>
        <p:spPr bwMode="auto">
          <a:xfrm>
            <a:off x="155577" y="91123"/>
            <a:ext cx="2772071"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2.4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本章小结</a:t>
            </a:r>
          </a:p>
        </p:txBody>
      </p:sp>
    </p:spTree>
    <p:custDataLst>
      <p:tags r:id="rId1"/>
    </p:custDataLst>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80952"/>
                                        </p:tgtEl>
                                        <p:attrNameLst>
                                          <p:attrName>style.visibility</p:attrName>
                                        </p:attrNameLst>
                                      </p:cBhvr>
                                      <p:to>
                                        <p:strVal val="visible"/>
                                      </p:to>
                                    </p:set>
                                    <p:animEffect transition="in" filter="fade">
                                      <p:cBhvr>
                                        <p:cTn id="7" dur="2000"/>
                                        <p:tgtEl>
                                          <p:spTgt spid="380952"/>
                                        </p:tgtEl>
                                      </p:cBhvr>
                                    </p:animEffect>
                                  </p:childTnLst>
                                </p:cTn>
                              </p:par>
                            </p:childTnLst>
                          </p:cTn>
                        </p:par>
                        <p:par>
                          <p:cTn id="8" fill="hold">
                            <p:stCondLst>
                              <p:cond delay="2000"/>
                            </p:stCondLst>
                            <p:childTnLst>
                              <p:par>
                                <p:cTn id="9" presetID="49" presetClass="entr" presetSubtype="0" decel="100000" fill="hold" nodeType="afterEffect">
                                  <p:stCondLst>
                                    <p:cond delay="0"/>
                                  </p:stCondLst>
                                  <p:childTnLst>
                                    <p:set>
                                      <p:cBhvr>
                                        <p:cTn id="10" dur="1" fill="hold">
                                          <p:stCondLst>
                                            <p:cond delay="0"/>
                                          </p:stCondLst>
                                        </p:cTn>
                                        <p:tgtEl>
                                          <p:spTgt spid="380947"/>
                                        </p:tgtEl>
                                        <p:attrNameLst>
                                          <p:attrName>style.visibility</p:attrName>
                                        </p:attrNameLst>
                                      </p:cBhvr>
                                      <p:to>
                                        <p:strVal val="visible"/>
                                      </p:to>
                                    </p:set>
                                    <p:anim calcmode="lin" valueType="num">
                                      <p:cBhvr>
                                        <p:cTn id="11" dur="500" fill="hold"/>
                                        <p:tgtEl>
                                          <p:spTgt spid="380947"/>
                                        </p:tgtEl>
                                        <p:attrNameLst>
                                          <p:attrName>ppt_w</p:attrName>
                                        </p:attrNameLst>
                                      </p:cBhvr>
                                      <p:tavLst>
                                        <p:tav tm="0">
                                          <p:val>
                                            <p:fltVal val="0"/>
                                          </p:val>
                                        </p:tav>
                                        <p:tav tm="100000">
                                          <p:val>
                                            <p:strVal val="#ppt_w"/>
                                          </p:val>
                                        </p:tav>
                                      </p:tavLst>
                                    </p:anim>
                                    <p:anim calcmode="lin" valueType="num">
                                      <p:cBhvr>
                                        <p:cTn id="12" dur="500" fill="hold"/>
                                        <p:tgtEl>
                                          <p:spTgt spid="380947"/>
                                        </p:tgtEl>
                                        <p:attrNameLst>
                                          <p:attrName>ppt_h</p:attrName>
                                        </p:attrNameLst>
                                      </p:cBhvr>
                                      <p:tavLst>
                                        <p:tav tm="0">
                                          <p:val>
                                            <p:fltVal val="0"/>
                                          </p:val>
                                        </p:tav>
                                        <p:tav tm="100000">
                                          <p:val>
                                            <p:strVal val="#ppt_h"/>
                                          </p:val>
                                        </p:tav>
                                      </p:tavLst>
                                    </p:anim>
                                    <p:anim calcmode="lin" valueType="num">
                                      <p:cBhvr>
                                        <p:cTn id="13" dur="500" fill="hold"/>
                                        <p:tgtEl>
                                          <p:spTgt spid="380947"/>
                                        </p:tgtEl>
                                        <p:attrNameLst>
                                          <p:attrName>style.rotation</p:attrName>
                                        </p:attrNameLst>
                                      </p:cBhvr>
                                      <p:tavLst>
                                        <p:tav tm="0">
                                          <p:val>
                                            <p:fltVal val="360"/>
                                          </p:val>
                                        </p:tav>
                                        <p:tav tm="100000">
                                          <p:val>
                                            <p:fltVal val="0"/>
                                          </p:val>
                                        </p:tav>
                                      </p:tavLst>
                                    </p:anim>
                                    <p:animEffect transition="in" filter="fade">
                                      <p:cBhvr>
                                        <p:cTn id="14" dur="500"/>
                                        <p:tgtEl>
                                          <p:spTgt spid="380947"/>
                                        </p:tgtEl>
                                      </p:cBhvr>
                                    </p:animEffect>
                                  </p:childTnLst>
                                </p:cTn>
                              </p:par>
                            </p:childTnLst>
                          </p:cTn>
                        </p:par>
                        <p:par>
                          <p:cTn id="15" fill="hold">
                            <p:stCondLst>
                              <p:cond delay="2500"/>
                            </p:stCondLst>
                            <p:childTnLst>
                              <p:par>
                                <p:cTn id="16" presetID="51" presetClass="entr" presetSubtype="0" fill="hold" grpId="0" nodeType="afterEffect">
                                  <p:stCondLst>
                                    <p:cond delay="0"/>
                                  </p:stCondLst>
                                  <p:childTnLst>
                                    <p:set>
                                      <p:cBhvr>
                                        <p:cTn id="17" dur="1" fill="hold">
                                          <p:stCondLst>
                                            <p:cond delay="0"/>
                                          </p:stCondLst>
                                        </p:cTn>
                                        <p:tgtEl>
                                          <p:spTgt spid="380931"/>
                                        </p:tgtEl>
                                        <p:attrNameLst>
                                          <p:attrName>style.visibility</p:attrName>
                                        </p:attrNameLst>
                                      </p:cBhvr>
                                      <p:to>
                                        <p:strVal val="visible"/>
                                      </p:to>
                                    </p:set>
                                    <p:animEffect transition="in" filter="fade">
                                      <p:cBhvr>
                                        <p:cTn id="18" dur="770" decel="100000"/>
                                        <p:tgtEl>
                                          <p:spTgt spid="380931"/>
                                        </p:tgtEl>
                                      </p:cBhvr>
                                    </p:animEffect>
                                    <p:animScale>
                                      <p:cBhvr>
                                        <p:cTn id="19" dur="770" decel="100000"/>
                                        <p:tgtEl>
                                          <p:spTgt spid="380931"/>
                                        </p:tgtEl>
                                      </p:cBhvr>
                                      <p:from x="10000" y="10000"/>
                                      <p:to x="200000" y="450000"/>
                                    </p:animScale>
                                    <p:animScale>
                                      <p:cBhvr>
                                        <p:cTn id="20" dur="1230" accel="100000" fill="hold">
                                          <p:stCondLst>
                                            <p:cond delay="770"/>
                                          </p:stCondLst>
                                        </p:cTn>
                                        <p:tgtEl>
                                          <p:spTgt spid="380931"/>
                                        </p:tgtEl>
                                      </p:cBhvr>
                                      <p:from x="200000" y="450000"/>
                                      <p:to x="100000" y="100000"/>
                                    </p:animScale>
                                    <p:set>
                                      <p:cBhvr>
                                        <p:cTn id="21" dur="770" fill="hold"/>
                                        <p:tgtEl>
                                          <p:spTgt spid="380931"/>
                                        </p:tgtEl>
                                        <p:attrNameLst>
                                          <p:attrName>ppt_x</p:attrName>
                                        </p:attrNameLst>
                                      </p:cBhvr>
                                      <p:to>
                                        <p:strVal val="(0.5)"/>
                                      </p:to>
                                    </p:set>
                                    <p:anim from="(0.5)" to="(#ppt_x)" calcmode="lin" valueType="num">
                                      <p:cBhvr>
                                        <p:cTn id="22" dur="1230" accel="100000" fill="hold">
                                          <p:stCondLst>
                                            <p:cond delay="770"/>
                                          </p:stCondLst>
                                        </p:cTn>
                                        <p:tgtEl>
                                          <p:spTgt spid="380931"/>
                                        </p:tgtEl>
                                        <p:attrNameLst>
                                          <p:attrName>ppt_x</p:attrName>
                                        </p:attrNameLst>
                                      </p:cBhvr>
                                    </p:anim>
                                    <p:set>
                                      <p:cBhvr>
                                        <p:cTn id="23" dur="770" fill="hold"/>
                                        <p:tgtEl>
                                          <p:spTgt spid="380931"/>
                                        </p:tgtEl>
                                        <p:attrNameLst>
                                          <p:attrName>ppt_y</p:attrName>
                                        </p:attrNameLst>
                                      </p:cBhvr>
                                      <p:to>
                                        <p:strVal val="(#ppt_y+0.4)"/>
                                      </p:to>
                                    </p:set>
                                    <p:anim from="(#ppt_y+0.4)" to="(#ppt_y)" calcmode="lin" valueType="num">
                                      <p:cBhvr>
                                        <p:cTn id="24" dur="1230" accel="100000" fill="hold">
                                          <p:stCondLst>
                                            <p:cond delay="770"/>
                                          </p:stCondLst>
                                        </p:cTn>
                                        <p:tgtEl>
                                          <p:spTgt spid="380931"/>
                                        </p:tgtEl>
                                        <p:attrNameLst>
                                          <p:attrName>ppt_y</p:attrName>
                                        </p:attrNameLst>
                                      </p:cBhvr>
                                    </p:anim>
                                  </p:childTnLst>
                                </p:cTn>
                              </p:par>
                            </p:childTnLst>
                          </p:cTn>
                        </p:par>
                        <p:par>
                          <p:cTn id="25" fill="hold">
                            <p:stCondLst>
                              <p:cond delay="4500"/>
                            </p:stCondLst>
                            <p:childTnLst>
                              <p:par>
                                <p:cTn id="26" presetID="2" presetClass="entr" presetSubtype="4" fill="hold" grpId="0" nodeType="afterEffect">
                                  <p:stCondLst>
                                    <p:cond delay="0"/>
                                  </p:stCondLst>
                                  <p:childTnLst>
                                    <p:set>
                                      <p:cBhvr>
                                        <p:cTn id="27" dur="1" fill="hold">
                                          <p:stCondLst>
                                            <p:cond delay="0"/>
                                          </p:stCondLst>
                                        </p:cTn>
                                        <p:tgtEl>
                                          <p:spTgt spid="380935"/>
                                        </p:tgtEl>
                                        <p:attrNameLst>
                                          <p:attrName>style.visibility</p:attrName>
                                        </p:attrNameLst>
                                      </p:cBhvr>
                                      <p:to>
                                        <p:strVal val="visible"/>
                                      </p:to>
                                    </p:set>
                                    <p:anim calcmode="lin" valueType="num">
                                      <p:cBhvr additive="base">
                                        <p:cTn id="28" dur="500" fill="hold"/>
                                        <p:tgtEl>
                                          <p:spTgt spid="380935"/>
                                        </p:tgtEl>
                                        <p:attrNameLst>
                                          <p:attrName>ppt_x</p:attrName>
                                        </p:attrNameLst>
                                      </p:cBhvr>
                                      <p:tavLst>
                                        <p:tav tm="0">
                                          <p:val>
                                            <p:strVal val="#ppt_x"/>
                                          </p:val>
                                        </p:tav>
                                        <p:tav tm="100000">
                                          <p:val>
                                            <p:strVal val="#ppt_x"/>
                                          </p:val>
                                        </p:tav>
                                      </p:tavLst>
                                    </p:anim>
                                    <p:anim calcmode="lin" valueType="num">
                                      <p:cBhvr additive="base">
                                        <p:cTn id="29" dur="500" fill="hold"/>
                                        <p:tgtEl>
                                          <p:spTgt spid="380935"/>
                                        </p:tgtEl>
                                        <p:attrNameLst>
                                          <p:attrName>ppt_y</p:attrName>
                                        </p:attrNameLst>
                                      </p:cBhvr>
                                      <p:tavLst>
                                        <p:tav tm="0">
                                          <p:val>
                                            <p:strVal val="1+#ppt_h/2"/>
                                          </p:val>
                                        </p:tav>
                                        <p:tav tm="100000">
                                          <p:val>
                                            <p:strVal val="#ppt_y"/>
                                          </p:val>
                                        </p:tav>
                                      </p:tavLst>
                                    </p:anim>
                                  </p:childTnLst>
                                </p:cTn>
                              </p:par>
                            </p:childTnLst>
                          </p:cTn>
                        </p:par>
                        <p:par>
                          <p:cTn id="30" fill="hold">
                            <p:stCondLst>
                              <p:cond delay="5000"/>
                            </p:stCondLst>
                            <p:childTnLst>
                              <p:par>
                                <p:cTn id="31" presetID="2" presetClass="entr" presetSubtype="4" fill="hold" grpId="0" nodeType="afterEffect">
                                  <p:stCondLst>
                                    <p:cond delay="0"/>
                                  </p:stCondLst>
                                  <p:childTnLst>
                                    <p:set>
                                      <p:cBhvr>
                                        <p:cTn id="32" dur="1" fill="hold">
                                          <p:stCondLst>
                                            <p:cond delay="0"/>
                                          </p:stCondLst>
                                        </p:cTn>
                                        <p:tgtEl>
                                          <p:spTgt spid="380936"/>
                                        </p:tgtEl>
                                        <p:attrNameLst>
                                          <p:attrName>style.visibility</p:attrName>
                                        </p:attrNameLst>
                                      </p:cBhvr>
                                      <p:to>
                                        <p:strVal val="visible"/>
                                      </p:to>
                                    </p:set>
                                    <p:anim calcmode="lin" valueType="num">
                                      <p:cBhvr additive="base">
                                        <p:cTn id="33" dur="500" fill="hold"/>
                                        <p:tgtEl>
                                          <p:spTgt spid="380936"/>
                                        </p:tgtEl>
                                        <p:attrNameLst>
                                          <p:attrName>ppt_x</p:attrName>
                                        </p:attrNameLst>
                                      </p:cBhvr>
                                      <p:tavLst>
                                        <p:tav tm="0">
                                          <p:val>
                                            <p:strVal val="#ppt_x"/>
                                          </p:val>
                                        </p:tav>
                                        <p:tav tm="100000">
                                          <p:val>
                                            <p:strVal val="#ppt_x"/>
                                          </p:val>
                                        </p:tav>
                                      </p:tavLst>
                                    </p:anim>
                                    <p:anim calcmode="lin" valueType="num">
                                      <p:cBhvr additive="base">
                                        <p:cTn id="34" dur="500" fill="hold"/>
                                        <p:tgtEl>
                                          <p:spTgt spid="380936"/>
                                        </p:tgtEl>
                                        <p:attrNameLst>
                                          <p:attrName>ppt_y</p:attrName>
                                        </p:attrNameLst>
                                      </p:cBhvr>
                                      <p:tavLst>
                                        <p:tav tm="0">
                                          <p:val>
                                            <p:strVal val="1+#ppt_h/2"/>
                                          </p:val>
                                        </p:tav>
                                        <p:tav tm="100000">
                                          <p:val>
                                            <p:strVal val="#ppt_y"/>
                                          </p:val>
                                        </p:tav>
                                      </p:tavLst>
                                    </p:anim>
                                  </p:childTnLst>
                                </p:cTn>
                              </p:par>
                            </p:childTnLst>
                          </p:cTn>
                        </p:par>
                        <p:par>
                          <p:cTn id="35" fill="hold">
                            <p:stCondLst>
                              <p:cond delay="5500"/>
                            </p:stCondLst>
                            <p:childTnLst>
                              <p:par>
                                <p:cTn id="36" presetID="2" presetClass="entr" presetSubtype="4" fill="hold" grpId="0" nodeType="afterEffect">
                                  <p:stCondLst>
                                    <p:cond delay="0"/>
                                  </p:stCondLst>
                                  <p:childTnLst>
                                    <p:set>
                                      <p:cBhvr>
                                        <p:cTn id="37" dur="1" fill="hold">
                                          <p:stCondLst>
                                            <p:cond delay="0"/>
                                          </p:stCondLst>
                                        </p:cTn>
                                        <p:tgtEl>
                                          <p:spTgt spid="380937"/>
                                        </p:tgtEl>
                                        <p:attrNameLst>
                                          <p:attrName>style.visibility</p:attrName>
                                        </p:attrNameLst>
                                      </p:cBhvr>
                                      <p:to>
                                        <p:strVal val="visible"/>
                                      </p:to>
                                    </p:set>
                                    <p:anim calcmode="lin" valueType="num">
                                      <p:cBhvr additive="base">
                                        <p:cTn id="38" dur="500" fill="hold"/>
                                        <p:tgtEl>
                                          <p:spTgt spid="380937"/>
                                        </p:tgtEl>
                                        <p:attrNameLst>
                                          <p:attrName>ppt_x</p:attrName>
                                        </p:attrNameLst>
                                      </p:cBhvr>
                                      <p:tavLst>
                                        <p:tav tm="0">
                                          <p:val>
                                            <p:strVal val="#ppt_x"/>
                                          </p:val>
                                        </p:tav>
                                        <p:tav tm="100000">
                                          <p:val>
                                            <p:strVal val="#ppt_x"/>
                                          </p:val>
                                        </p:tav>
                                      </p:tavLst>
                                    </p:anim>
                                    <p:anim calcmode="lin" valueType="num">
                                      <p:cBhvr additive="base">
                                        <p:cTn id="39" dur="500" fill="hold"/>
                                        <p:tgtEl>
                                          <p:spTgt spid="380937"/>
                                        </p:tgtEl>
                                        <p:attrNameLst>
                                          <p:attrName>ppt_y</p:attrName>
                                        </p:attrNameLst>
                                      </p:cBhvr>
                                      <p:tavLst>
                                        <p:tav tm="0">
                                          <p:val>
                                            <p:strVal val="1+#ppt_h/2"/>
                                          </p:val>
                                        </p:tav>
                                        <p:tav tm="100000">
                                          <p:val>
                                            <p:strVal val="#ppt_y"/>
                                          </p:val>
                                        </p:tav>
                                      </p:tavLst>
                                    </p:anim>
                                  </p:childTnLst>
                                </p:cTn>
                              </p:par>
                            </p:childTnLst>
                          </p:cTn>
                        </p:par>
                        <p:par>
                          <p:cTn id="40" fill="hold">
                            <p:stCondLst>
                              <p:cond delay="6000"/>
                            </p:stCondLst>
                            <p:childTnLst>
                              <p:par>
                                <p:cTn id="41" presetID="2" presetClass="entr" presetSubtype="4" fill="hold" grpId="0" nodeType="afterEffect">
                                  <p:stCondLst>
                                    <p:cond delay="0"/>
                                  </p:stCondLst>
                                  <p:childTnLst>
                                    <p:set>
                                      <p:cBhvr>
                                        <p:cTn id="42" dur="1" fill="hold">
                                          <p:stCondLst>
                                            <p:cond delay="0"/>
                                          </p:stCondLst>
                                        </p:cTn>
                                        <p:tgtEl>
                                          <p:spTgt spid="380938"/>
                                        </p:tgtEl>
                                        <p:attrNameLst>
                                          <p:attrName>style.visibility</p:attrName>
                                        </p:attrNameLst>
                                      </p:cBhvr>
                                      <p:to>
                                        <p:strVal val="visible"/>
                                      </p:to>
                                    </p:set>
                                    <p:anim calcmode="lin" valueType="num">
                                      <p:cBhvr additive="base">
                                        <p:cTn id="43" dur="500" fill="hold"/>
                                        <p:tgtEl>
                                          <p:spTgt spid="380938"/>
                                        </p:tgtEl>
                                        <p:attrNameLst>
                                          <p:attrName>ppt_x</p:attrName>
                                        </p:attrNameLst>
                                      </p:cBhvr>
                                      <p:tavLst>
                                        <p:tav tm="0">
                                          <p:val>
                                            <p:strVal val="#ppt_x"/>
                                          </p:val>
                                        </p:tav>
                                        <p:tav tm="100000">
                                          <p:val>
                                            <p:strVal val="#ppt_x"/>
                                          </p:val>
                                        </p:tav>
                                      </p:tavLst>
                                    </p:anim>
                                    <p:anim calcmode="lin" valueType="num">
                                      <p:cBhvr additive="base">
                                        <p:cTn id="44" dur="500" fill="hold"/>
                                        <p:tgtEl>
                                          <p:spTgt spid="380938"/>
                                        </p:tgtEl>
                                        <p:attrNameLst>
                                          <p:attrName>ppt_y</p:attrName>
                                        </p:attrNameLst>
                                      </p:cBhvr>
                                      <p:tavLst>
                                        <p:tav tm="0">
                                          <p:val>
                                            <p:strVal val="1+#ppt_h/2"/>
                                          </p:val>
                                        </p:tav>
                                        <p:tav tm="100000">
                                          <p:val>
                                            <p:strVal val="#ppt_y"/>
                                          </p:val>
                                        </p:tav>
                                      </p:tavLst>
                                    </p:anim>
                                  </p:childTnLst>
                                </p:cTn>
                              </p:par>
                            </p:childTnLst>
                          </p:cTn>
                        </p:par>
                        <p:par>
                          <p:cTn id="45" fill="hold">
                            <p:stCondLst>
                              <p:cond delay="6500"/>
                            </p:stCondLst>
                            <p:childTnLst>
                              <p:par>
                                <p:cTn id="46" presetID="2" presetClass="entr" presetSubtype="4" fill="hold" grpId="0" nodeType="afterEffect">
                                  <p:stCondLst>
                                    <p:cond delay="0"/>
                                  </p:stCondLst>
                                  <p:childTnLst>
                                    <p:set>
                                      <p:cBhvr>
                                        <p:cTn id="47" dur="1" fill="hold">
                                          <p:stCondLst>
                                            <p:cond delay="0"/>
                                          </p:stCondLst>
                                        </p:cTn>
                                        <p:tgtEl>
                                          <p:spTgt spid="380943"/>
                                        </p:tgtEl>
                                        <p:attrNameLst>
                                          <p:attrName>style.visibility</p:attrName>
                                        </p:attrNameLst>
                                      </p:cBhvr>
                                      <p:to>
                                        <p:strVal val="visible"/>
                                      </p:to>
                                    </p:set>
                                    <p:anim calcmode="lin" valueType="num">
                                      <p:cBhvr additive="base">
                                        <p:cTn id="48" dur="500" fill="hold"/>
                                        <p:tgtEl>
                                          <p:spTgt spid="380943"/>
                                        </p:tgtEl>
                                        <p:attrNameLst>
                                          <p:attrName>ppt_x</p:attrName>
                                        </p:attrNameLst>
                                      </p:cBhvr>
                                      <p:tavLst>
                                        <p:tav tm="0">
                                          <p:val>
                                            <p:strVal val="#ppt_x"/>
                                          </p:val>
                                        </p:tav>
                                        <p:tav tm="100000">
                                          <p:val>
                                            <p:strVal val="#ppt_x"/>
                                          </p:val>
                                        </p:tav>
                                      </p:tavLst>
                                    </p:anim>
                                    <p:anim calcmode="lin" valueType="num">
                                      <p:cBhvr additive="base">
                                        <p:cTn id="49" dur="500" fill="hold"/>
                                        <p:tgtEl>
                                          <p:spTgt spid="380943"/>
                                        </p:tgtEl>
                                        <p:attrNameLst>
                                          <p:attrName>ppt_y</p:attrName>
                                        </p:attrNameLst>
                                      </p:cBhvr>
                                      <p:tavLst>
                                        <p:tav tm="0">
                                          <p:val>
                                            <p:strVal val="1+#ppt_h/2"/>
                                          </p:val>
                                        </p:tav>
                                        <p:tav tm="100000">
                                          <p:val>
                                            <p:strVal val="#ppt_y"/>
                                          </p:val>
                                        </p:tav>
                                      </p:tavLst>
                                    </p:anim>
                                  </p:childTnLst>
                                </p:cTn>
                              </p:par>
                            </p:childTnLst>
                          </p:cTn>
                        </p:par>
                        <p:par>
                          <p:cTn id="50" fill="hold">
                            <p:stCondLst>
                              <p:cond delay="7000"/>
                            </p:stCondLst>
                            <p:childTnLst>
                              <p:par>
                                <p:cTn id="51" presetID="2" presetClass="entr" presetSubtype="4" fill="hold" grpId="0" nodeType="afterEffect">
                                  <p:stCondLst>
                                    <p:cond delay="0"/>
                                  </p:stCondLst>
                                  <p:childTnLst>
                                    <p:set>
                                      <p:cBhvr>
                                        <p:cTn id="52" dur="1" fill="hold">
                                          <p:stCondLst>
                                            <p:cond delay="0"/>
                                          </p:stCondLst>
                                        </p:cTn>
                                        <p:tgtEl>
                                          <p:spTgt spid="380944"/>
                                        </p:tgtEl>
                                        <p:attrNameLst>
                                          <p:attrName>style.visibility</p:attrName>
                                        </p:attrNameLst>
                                      </p:cBhvr>
                                      <p:to>
                                        <p:strVal val="visible"/>
                                      </p:to>
                                    </p:set>
                                    <p:anim calcmode="lin" valueType="num">
                                      <p:cBhvr additive="base">
                                        <p:cTn id="53" dur="500" fill="hold"/>
                                        <p:tgtEl>
                                          <p:spTgt spid="380944"/>
                                        </p:tgtEl>
                                        <p:attrNameLst>
                                          <p:attrName>ppt_x</p:attrName>
                                        </p:attrNameLst>
                                      </p:cBhvr>
                                      <p:tavLst>
                                        <p:tav tm="0">
                                          <p:val>
                                            <p:strVal val="#ppt_x"/>
                                          </p:val>
                                        </p:tav>
                                        <p:tav tm="100000">
                                          <p:val>
                                            <p:strVal val="#ppt_x"/>
                                          </p:val>
                                        </p:tav>
                                      </p:tavLst>
                                    </p:anim>
                                    <p:anim calcmode="lin" valueType="num">
                                      <p:cBhvr additive="base">
                                        <p:cTn id="54" dur="500" fill="hold"/>
                                        <p:tgtEl>
                                          <p:spTgt spid="380944"/>
                                        </p:tgtEl>
                                        <p:attrNameLst>
                                          <p:attrName>ppt_y</p:attrName>
                                        </p:attrNameLst>
                                      </p:cBhvr>
                                      <p:tavLst>
                                        <p:tav tm="0">
                                          <p:val>
                                            <p:strVal val="1+#ppt_h/2"/>
                                          </p:val>
                                        </p:tav>
                                        <p:tav tm="100000">
                                          <p:val>
                                            <p:strVal val="#ppt_y"/>
                                          </p:val>
                                        </p:tav>
                                      </p:tavLst>
                                    </p:anim>
                                  </p:childTnLst>
                                </p:cTn>
                              </p:par>
                            </p:childTnLst>
                          </p:cTn>
                        </p:par>
                        <p:par>
                          <p:cTn id="55" fill="hold">
                            <p:stCondLst>
                              <p:cond delay="7500"/>
                            </p:stCondLst>
                            <p:childTnLst>
                              <p:par>
                                <p:cTn id="56" presetID="2" presetClass="entr" presetSubtype="4" fill="hold" grpId="0" nodeType="afterEffect">
                                  <p:stCondLst>
                                    <p:cond delay="0"/>
                                  </p:stCondLst>
                                  <p:childTnLst>
                                    <p:set>
                                      <p:cBhvr>
                                        <p:cTn id="57" dur="1" fill="hold">
                                          <p:stCondLst>
                                            <p:cond delay="0"/>
                                          </p:stCondLst>
                                        </p:cTn>
                                        <p:tgtEl>
                                          <p:spTgt spid="380946"/>
                                        </p:tgtEl>
                                        <p:attrNameLst>
                                          <p:attrName>style.visibility</p:attrName>
                                        </p:attrNameLst>
                                      </p:cBhvr>
                                      <p:to>
                                        <p:strVal val="visible"/>
                                      </p:to>
                                    </p:set>
                                    <p:anim calcmode="lin" valueType="num">
                                      <p:cBhvr additive="base">
                                        <p:cTn id="58" dur="500" fill="hold"/>
                                        <p:tgtEl>
                                          <p:spTgt spid="380946"/>
                                        </p:tgtEl>
                                        <p:attrNameLst>
                                          <p:attrName>ppt_x</p:attrName>
                                        </p:attrNameLst>
                                      </p:cBhvr>
                                      <p:tavLst>
                                        <p:tav tm="0">
                                          <p:val>
                                            <p:strVal val="#ppt_x"/>
                                          </p:val>
                                        </p:tav>
                                        <p:tav tm="100000">
                                          <p:val>
                                            <p:strVal val="#ppt_x"/>
                                          </p:val>
                                        </p:tav>
                                      </p:tavLst>
                                    </p:anim>
                                    <p:anim calcmode="lin" valueType="num">
                                      <p:cBhvr additive="base">
                                        <p:cTn id="59" dur="500" fill="hold"/>
                                        <p:tgtEl>
                                          <p:spTgt spid="380946"/>
                                        </p:tgtEl>
                                        <p:attrNameLst>
                                          <p:attrName>ppt_y</p:attrName>
                                        </p:attrNameLst>
                                      </p:cBhvr>
                                      <p:tavLst>
                                        <p:tav tm="0">
                                          <p:val>
                                            <p:strVal val="1+#ppt_h/2"/>
                                          </p:val>
                                        </p:tav>
                                        <p:tav tm="100000">
                                          <p:val>
                                            <p:strVal val="#ppt_y"/>
                                          </p:val>
                                        </p:tav>
                                      </p:tavLst>
                                    </p:anim>
                                  </p:childTnLst>
                                </p:cTn>
                              </p:par>
                            </p:childTnLst>
                          </p:cTn>
                        </p:par>
                        <p:par>
                          <p:cTn id="60" fill="hold">
                            <p:stCondLst>
                              <p:cond delay="8000"/>
                            </p:stCondLst>
                            <p:childTnLst>
                              <p:par>
                                <p:cTn id="61" presetID="2" presetClass="entr" presetSubtype="4" fill="hold" grpId="0" nodeType="afterEffect">
                                  <p:stCondLst>
                                    <p:cond delay="0"/>
                                  </p:stCondLst>
                                  <p:childTnLst>
                                    <p:set>
                                      <p:cBhvr>
                                        <p:cTn id="62" dur="1" fill="hold">
                                          <p:stCondLst>
                                            <p:cond delay="0"/>
                                          </p:stCondLst>
                                        </p:cTn>
                                        <p:tgtEl>
                                          <p:spTgt spid="380945"/>
                                        </p:tgtEl>
                                        <p:attrNameLst>
                                          <p:attrName>style.visibility</p:attrName>
                                        </p:attrNameLst>
                                      </p:cBhvr>
                                      <p:to>
                                        <p:strVal val="visible"/>
                                      </p:to>
                                    </p:set>
                                    <p:anim calcmode="lin" valueType="num">
                                      <p:cBhvr additive="base">
                                        <p:cTn id="63" dur="500" fill="hold"/>
                                        <p:tgtEl>
                                          <p:spTgt spid="380945"/>
                                        </p:tgtEl>
                                        <p:attrNameLst>
                                          <p:attrName>ppt_x</p:attrName>
                                        </p:attrNameLst>
                                      </p:cBhvr>
                                      <p:tavLst>
                                        <p:tav tm="0">
                                          <p:val>
                                            <p:strVal val="#ppt_x"/>
                                          </p:val>
                                        </p:tav>
                                        <p:tav tm="100000">
                                          <p:val>
                                            <p:strVal val="#ppt_x"/>
                                          </p:val>
                                        </p:tav>
                                      </p:tavLst>
                                    </p:anim>
                                    <p:anim calcmode="lin" valueType="num">
                                      <p:cBhvr additive="base">
                                        <p:cTn id="64" dur="500" fill="hold"/>
                                        <p:tgtEl>
                                          <p:spTgt spid="3809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1" grpId="0"/>
      <p:bldP spid="380935" grpId="0" bldLvl="0" animBg="1"/>
      <p:bldP spid="380936" grpId="0" bldLvl="0" animBg="1"/>
      <p:bldP spid="380937" grpId="0"/>
      <p:bldP spid="380938" grpId="0"/>
      <p:bldP spid="380943" grpId="0" bldLvl="0" animBg="1"/>
      <p:bldP spid="380944" grpId="0" bldLvl="0" animBg="1"/>
      <p:bldP spid="380945" grpId="0"/>
      <p:bldP spid="3809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7" name="Rectangle 3"/>
          <p:cNvSpPr>
            <a:spLocks noGrp="1" noChangeArrowheads="1"/>
          </p:cNvSpPr>
          <p:nvPr>
            <p:ph type="body" sz="half" idx="1"/>
          </p:nvPr>
        </p:nvSpPr>
        <p:spPr bwMode="auto">
          <a:xfrm>
            <a:off x="1559496" y="1766097"/>
            <a:ext cx="8569325" cy="5826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1">
              <a:buFont typeface="Wingdings" panose="05000000000000000000" pitchFamily="2" charset="2"/>
              <a:buChar char="l"/>
            </a:pPr>
            <a:r>
              <a:rPr lang="zh-CN" altLang="en-US">
                <a:solidFill>
                  <a:srgbClr val="0000CC"/>
                </a:solidFill>
              </a:rPr>
              <a:t>例子：到</a:t>
            </a:r>
            <a:r>
              <a:rPr lang="en-US" altLang="zh-CN">
                <a:solidFill>
                  <a:srgbClr val="0000CC"/>
                </a:solidFill>
              </a:rPr>
              <a:t>ATM</a:t>
            </a:r>
            <a:r>
              <a:rPr lang="zh-CN" altLang="en-US">
                <a:solidFill>
                  <a:srgbClr val="0000CC"/>
                </a:solidFill>
              </a:rPr>
              <a:t>机取款（作业）可能的步骤</a:t>
            </a:r>
          </a:p>
          <a:p>
            <a:pPr lvl="1">
              <a:buFont typeface="Wingdings" panose="05000000000000000000" pitchFamily="2" charset="2"/>
              <a:buChar char="l"/>
            </a:pPr>
            <a:endParaRPr lang="en-US" altLang="zh-CN">
              <a:solidFill>
                <a:srgbClr val="0000CC"/>
              </a:solidFill>
            </a:endParaRPr>
          </a:p>
        </p:txBody>
      </p:sp>
      <p:sp>
        <p:nvSpPr>
          <p:cNvPr id="282628" name="Rectangle 4"/>
          <p:cNvSpPr>
            <a:spLocks noChangeArrowheads="1"/>
          </p:cNvSpPr>
          <p:nvPr/>
        </p:nvSpPr>
        <p:spPr bwMode="auto">
          <a:xfrm>
            <a:off x="2351656" y="2420145"/>
            <a:ext cx="2520950" cy="431800"/>
          </a:xfrm>
          <a:prstGeom prst="rect">
            <a:avLst/>
          </a:prstGeom>
          <a:solidFill>
            <a:srgbClr val="0404BC"/>
          </a:solidFill>
          <a:ln>
            <a:noFill/>
          </a:ln>
          <a:effectLst>
            <a:prstShdw prst="shdw17" dist="17961" dir="2700000">
              <a:srgbClr val="006699">
                <a:gamma/>
                <a:shade val="60000"/>
                <a:invGamma/>
              </a:srgbClr>
            </a:prstShdw>
          </a:effectLst>
        </p:spPr>
        <p:txBody>
          <a:bodyPr wrap="none" anchor="ctr"/>
          <a:lstStyle/>
          <a:p>
            <a:r>
              <a:rPr lang="zh-CN" altLang="en-US" sz="2000" b="1">
                <a:ln>
                  <a:solidFill>
                    <a:srgbClr val="FFFFFF"/>
                  </a:solidFill>
                </a:ln>
                <a:solidFill>
                  <a:srgbClr val="FFFFFF"/>
                </a:solidFill>
                <a:effectLst/>
              </a:rPr>
              <a:t>验证卡的有效性</a:t>
            </a:r>
          </a:p>
        </p:txBody>
      </p:sp>
      <p:sp>
        <p:nvSpPr>
          <p:cNvPr id="282629" name="Rectangle 5"/>
          <p:cNvSpPr>
            <a:spLocks noChangeArrowheads="1"/>
          </p:cNvSpPr>
          <p:nvPr/>
        </p:nvSpPr>
        <p:spPr bwMode="auto">
          <a:xfrm>
            <a:off x="2351656" y="3501233"/>
            <a:ext cx="2592388" cy="431800"/>
          </a:xfrm>
          <a:prstGeom prst="rect">
            <a:avLst/>
          </a:prstGeom>
          <a:solidFill>
            <a:srgbClr val="0404BC"/>
          </a:solidFill>
          <a:ln>
            <a:noFill/>
          </a:ln>
          <a:effectLst>
            <a:prstShdw prst="shdw17" dist="17961" dir="2700000">
              <a:srgbClr val="006699">
                <a:gamma/>
                <a:shade val="60000"/>
                <a:invGamma/>
              </a:srgbClr>
            </a:prstShdw>
          </a:effectLst>
        </p:spPr>
        <p:txBody>
          <a:bodyPr wrap="none" anchor="ctr"/>
          <a:lstStyle/>
          <a:p>
            <a:r>
              <a:rPr lang="zh-CN" altLang="en-US" sz="2000" b="1">
                <a:ln>
                  <a:solidFill>
                    <a:srgbClr val="FFFFFF"/>
                  </a:solidFill>
                </a:ln>
                <a:solidFill>
                  <a:srgbClr val="FFFFFF"/>
                </a:solidFill>
                <a:effectLst/>
              </a:rPr>
              <a:t>查询余额</a:t>
            </a:r>
          </a:p>
        </p:txBody>
      </p:sp>
      <p:sp>
        <p:nvSpPr>
          <p:cNvPr id="282630" name="Rectangle 6"/>
          <p:cNvSpPr>
            <a:spLocks noChangeArrowheads="1"/>
          </p:cNvSpPr>
          <p:nvPr/>
        </p:nvSpPr>
        <p:spPr bwMode="auto">
          <a:xfrm>
            <a:off x="2351658" y="4580733"/>
            <a:ext cx="2663825" cy="431800"/>
          </a:xfrm>
          <a:prstGeom prst="rect">
            <a:avLst/>
          </a:prstGeom>
          <a:solidFill>
            <a:srgbClr val="0404BC"/>
          </a:solidFill>
          <a:ln>
            <a:noFill/>
          </a:ln>
          <a:effectLst>
            <a:prstShdw prst="shdw17" dist="17961" dir="2700000">
              <a:srgbClr val="006699">
                <a:gamma/>
                <a:shade val="60000"/>
                <a:invGamma/>
              </a:srgbClr>
            </a:prstShdw>
          </a:effectLst>
        </p:spPr>
        <p:txBody>
          <a:bodyPr wrap="none" anchor="ctr"/>
          <a:lstStyle/>
          <a:p>
            <a:r>
              <a:rPr lang="zh-CN" altLang="en-US" sz="2000" b="1" dirty="0">
                <a:ln>
                  <a:solidFill>
                    <a:srgbClr val="FFFFFF"/>
                  </a:solidFill>
                </a:ln>
                <a:solidFill>
                  <a:srgbClr val="FFFFFF"/>
                </a:solidFill>
                <a:effectLst/>
              </a:rPr>
              <a:t>输入提取金额</a:t>
            </a:r>
          </a:p>
        </p:txBody>
      </p:sp>
      <p:sp>
        <p:nvSpPr>
          <p:cNvPr id="282631" name="Rectangle 7"/>
          <p:cNvSpPr>
            <a:spLocks noChangeArrowheads="1"/>
          </p:cNvSpPr>
          <p:nvPr/>
        </p:nvSpPr>
        <p:spPr bwMode="auto">
          <a:xfrm>
            <a:off x="2351656" y="5588795"/>
            <a:ext cx="2736850" cy="431800"/>
          </a:xfrm>
          <a:prstGeom prst="rect">
            <a:avLst/>
          </a:prstGeom>
          <a:solidFill>
            <a:srgbClr val="0404BC"/>
          </a:solidFill>
          <a:ln>
            <a:noFill/>
          </a:ln>
          <a:effectLst>
            <a:prstShdw prst="shdw17" dist="17961" dir="2700000">
              <a:srgbClr val="006699">
                <a:gamma/>
                <a:shade val="60000"/>
                <a:invGamma/>
              </a:srgbClr>
            </a:prstShdw>
          </a:effectLst>
        </p:spPr>
        <p:txBody>
          <a:bodyPr wrap="none" anchor="ctr"/>
          <a:lstStyle/>
          <a:p>
            <a:r>
              <a:rPr lang="zh-CN" altLang="en-US" sz="2000" b="1">
                <a:ln>
                  <a:solidFill>
                    <a:srgbClr val="FFFFFF"/>
                  </a:solidFill>
                </a:ln>
                <a:solidFill>
                  <a:srgbClr val="FFFFFF"/>
                </a:solidFill>
                <a:effectLst/>
              </a:rPr>
              <a:t>退 卡</a:t>
            </a:r>
          </a:p>
        </p:txBody>
      </p:sp>
      <p:sp>
        <p:nvSpPr>
          <p:cNvPr id="282655" name="AutoShape 31"/>
          <p:cNvSpPr>
            <a:spLocks noChangeArrowheads="1"/>
          </p:cNvSpPr>
          <p:nvPr/>
        </p:nvSpPr>
        <p:spPr bwMode="auto">
          <a:xfrm>
            <a:off x="3577206" y="2926560"/>
            <a:ext cx="287338" cy="503237"/>
          </a:xfrm>
          <a:prstGeom prst="downArrow">
            <a:avLst>
              <a:gd name="adj1" fmla="val 50000"/>
              <a:gd name="adj2" fmla="val 43784"/>
            </a:avLst>
          </a:prstGeom>
          <a:solidFill>
            <a:srgbClr val="FF33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56" name="AutoShape 32"/>
          <p:cNvSpPr>
            <a:spLocks noChangeArrowheads="1"/>
          </p:cNvSpPr>
          <p:nvPr/>
        </p:nvSpPr>
        <p:spPr bwMode="auto">
          <a:xfrm>
            <a:off x="3577206" y="4006060"/>
            <a:ext cx="287338" cy="503237"/>
          </a:xfrm>
          <a:prstGeom prst="downArrow">
            <a:avLst>
              <a:gd name="adj1" fmla="val 50000"/>
              <a:gd name="adj2" fmla="val 43784"/>
            </a:avLst>
          </a:prstGeom>
          <a:solidFill>
            <a:srgbClr val="FF33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57" name="AutoShape 33"/>
          <p:cNvSpPr>
            <a:spLocks noChangeArrowheads="1"/>
          </p:cNvSpPr>
          <p:nvPr/>
        </p:nvSpPr>
        <p:spPr bwMode="auto">
          <a:xfrm>
            <a:off x="3577206" y="5060160"/>
            <a:ext cx="287338" cy="503237"/>
          </a:xfrm>
          <a:prstGeom prst="downArrow">
            <a:avLst>
              <a:gd name="adj1" fmla="val 50000"/>
              <a:gd name="adj2" fmla="val 43784"/>
            </a:avLst>
          </a:prstGeom>
          <a:solidFill>
            <a:srgbClr val="FF33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58" name="Text Box 34"/>
          <p:cNvSpPr txBox="1">
            <a:spLocks noChangeArrowheads="1"/>
          </p:cNvSpPr>
          <p:nvPr/>
        </p:nvSpPr>
        <p:spPr bwMode="auto">
          <a:xfrm>
            <a:off x="6455344" y="2564608"/>
            <a:ext cx="4465192" cy="2792239"/>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flatTx/>
          </a:bodyPr>
          <a:lstStyle/>
          <a:p>
            <a:pPr algn="l">
              <a:lnSpc>
                <a:spcPct val="150000"/>
              </a:lnSpc>
            </a:pPr>
            <a:r>
              <a:rPr lang="zh-CN" altLang="en-US" b="1" dirty="0">
                <a:solidFill>
                  <a:srgbClr val="000000"/>
                </a:solidFill>
                <a:effectLst/>
              </a:rPr>
              <a:t>作业步：在作业的处理过程中，计算机所做的相对独立的步骤。</a:t>
            </a:r>
          </a:p>
          <a:p>
            <a:pPr algn="l">
              <a:lnSpc>
                <a:spcPct val="150000"/>
              </a:lnSpc>
            </a:pPr>
            <a:endParaRPr lang="zh-CN" altLang="en-US" b="1" dirty="0">
              <a:solidFill>
                <a:srgbClr val="000000"/>
              </a:solidFill>
              <a:effectLst/>
            </a:endParaRPr>
          </a:p>
          <a:p>
            <a:pPr algn="l">
              <a:lnSpc>
                <a:spcPct val="150000"/>
              </a:lnSpc>
            </a:pPr>
            <a:r>
              <a:rPr lang="zh-CN" altLang="en-US" b="1" dirty="0">
                <a:solidFill>
                  <a:srgbClr val="000000"/>
                </a:solidFill>
                <a:effectLst/>
              </a:rPr>
              <a:t>        一个作业就是由这些顺序相连的作业步组成的。</a:t>
            </a:r>
          </a:p>
        </p:txBody>
      </p:sp>
      <p:grpSp>
        <p:nvGrpSpPr>
          <p:cNvPr id="282664" name="Group 40"/>
          <p:cNvGrpSpPr/>
          <p:nvPr/>
        </p:nvGrpSpPr>
        <p:grpSpPr bwMode="auto">
          <a:xfrm>
            <a:off x="4872606" y="2636047"/>
            <a:ext cx="1511300" cy="3241675"/>
            <a:chOff x="2426" y="1706"/>
            <a:chExt cx="862" cy="2042"/>
          </a:xfrm>
        </p:grpSpPr>
        <p:sp>
          <p:nvSpPr>
            <p:cNvPr id="282659" name="Line 35"/>
            <p:cNvSpPr>
              <a:spLocks noChangeShapeType="1"/>
            </p:cNvSpPr>
            <p:nvPr/>
          </p:nvSpPr>
          <p:spPr bwMode="auto">
            <a:xfrm>
              <a:off x="2426" y="1706"/>
              <a:ext cx="862" cy="91"/>
            </a:xfrm>
            <a:prstGeom prst="line">
              <a:avLst/>
            </a:prstGeom>
            <a:noFill/>
            <a:ln w="38100">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60" name="Line 36"/>
            <p:cNvSpPr>
              <a:spLocks noChangeShapeType="1"/>
            </p:cNvSpPr>
            <p:nvPr/>
          </p:nvSpPr>
          <p:spPr bwMode="auto">
            <a:xfrm flipV="1">
              <a:off x="2426" y="1842"/>
              <a:ext cx="862" cy="590"/>
            </a:xfrm>
            <a:prstGeom prst="line">
              <a:avLst/>
            </a:prstGeom>
            <a:noFill/>
            <a:ln w="38100">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61" name="Line 37"/>
            <p:cNvSpPr>
              <a:spLocks noChangeShapeType="1"/>
            </p:cNvSpPr>
            <p:nvPr/>
          </p:nvSpPr>
          <p:spPr bwMode="auto">
            <a:xfrm flipV="1">
              <a:off x="2426" y="1933"/>
              <a:ext cx="862" cy="1134"/>
            </a:xfrm>
            <a:prstGeom prst="line">
              <a:avLst/>
            </a:prstGeom>
            <a:noFill/>
            <a:ln w="38100">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62" name="Line 38"/>
            <p:cNvSpPr>
              <a:spLocks noChangeShapeType="1"/>
            </p:cNvSpPr>
            <p:nvPr/>
          </p:nvSpPr>
          <p:spPr bwMode="auto">
            <a:xfrm flipV="1">
              <a:off x="2426" y="2024"/>
              <a:ext cx="862" cy="1724"/>
            </a:xfrm>
            <a:prstGeom prst="line">
              <a:avLst/>
            </a:prstGeom>
            <a:noFill/>
            <a:ln w="38100">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2668" name="AutoShape 5"/>
          <p:cNvSpPr>
            <a:spLocks noChangeArrowheads="1"/>
          </p:cNvSpPr>
          <p:nvPr/>
        </p:nvSpPr>
        <p:spPr bwMode="gray">
          <a:xfrm>
            <a:off x="866171" y="870693"/>
            <a:ext cx="4248150" cy="647700"/>
          </a:xfrm>
          <a:prstGeom prst="roundRect">
            <a:avLst>
              <a:gd name="adj" fmla="val 16667"/>
            </a:avLst>
          </a:prstGeom>
          <a:solidFill>
            <a:srgbClr val="FFFFFF">
              <a:alpha val="89803"/>
            </a:srgbClr>
          </a:solidFill>
          <a:ln w="28575">
            <a:solidFill>
              <a:schemeClr val="accent1"/>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282669" name="Text Box 38"/>
          <p:cNvSpPr txBox="1">
            <a:spLocks noChangeArrowheads="1"/>
          </p:cNvSpPr>
          <p:nvPr/>
        </p:nvSpPr>
        <p:spPr bwMode="gray">
          <a:xfrm>
            <a:off x="1010636" y="896093"/>
            <a:ext cx="40798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sz="2800" b="1">
                <a:solidFill>
                  <a:srgbClr val="FF0000"/>
                </a:solidFill>
                <a:effectLst>
                  <a:outerShdw blurRad="38100" dist="38100" dir="2700000" algn="tl">
                    <a:srgbClr val="C0C0C0"/>
                  </a:outerShdw>
                </a:effectLst>
                <a:latin typeface="Arial" panose="020B0604020202020204" pitchFamily="34" charset="0"/>
                <a:cs typeface="Arial" panose="020B0604020202020204" pitchFamily="34" charset="0"/>
              </a:rPr>
              <a:t>二、作业的组成</a:t>
            </a:r>
          </a:p>
        </p:txBody>
      </p:sp>
      <p:sp>
        <p:nvSpPr>
          <p:cNvPr id="19" name="WordArt 4">
            <a:extLst>
              <a:ext uri="{FF2B5EF4-FFF2-40B4-BE49-F238E27FC236}">
                <a16:creationId xmlns:a16="http://schemas.microsoft.com/office/drawing/2014/main" id="{B49824CC-44A0-44A6-96A8-A77B6C550C9F}"/>
              </a:ext>
            </a:extLst>
          </p:cNvPr>
          <p:cNvSpPr>
            <a:spLocks noChangeArrowheads="1" noChangeShapeType="1" noTextEdit="1"/>
          </p:cNvSpPr>
          <p:nvPr/>
        </p:nvSpPr>
        <p:spPr bwMode="auto">
          <a:xfrm>
            <a:off x="479376" y="116632"/>
            <a:ext cx="4608513"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2.1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作业的组织和管理 </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2668"/>
                                        </p:tgtEl>
                                        <p:attrNameLst>
                                          <p:attrName>style.visibility</p:attrName>
                                        </p:attrNameLst>
                                      </p:cBhvr>
                                      <p:to>
                                        <p:strVal val="visible"/>
                                      </p:to>
                                    </p:set>
                                    <p:anim calcmode="lin" valueType="num">
                                      <p:cBhvr additive="base">
                                        <p:cTn id="7" dur="500" fill="hold"/>
                                        <p:tgtEl>
                                          <p:spTgt spid="282668"/>
                                        </p:tgtEl>
                                        <p:attrNameLst>
                                          <p:attrName>ppt_x</p:attrName>
                                        </p:attrNameLst>
                                      </p:cBhvr>
                                      <p:tavLst>
                                        <p:tav tm="0">
                                          <p:val>
                                            <p:strVal val="#ppt_x"/>
                                          </p:val>
                                        </p:tav>
                                        <p:tav tm="100000">
                                          <p:val>
                                            <p:strVal val="#ppt_x"/>
                                          </p:val>
                                        </p:tav>
                                      </p:tavLst>
                                    </p:anim>
                                    <p:anim calcmode="lin" valueType="num">
                                      <p:cBhvr additive="base">
                                        <p:cTn id="8" dur="500" fill="hold"/>
                                        <p:tgtEl>
                                          <p:spTgt spid="28266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82669"/>
                                        </p:tgtEl>
                                        <p:attrNameLst>
                                          <p:attrName>style.visibility</p:attrName>
                                        </p:attrNameLst>
                                      </p:cBhvr>
                                      <p:to>
                                        <p:strVal val="visible"/>
                                      </p:to>
                                    </p:set>
                                    <p:anim calcmode="lin" valueType="num">
                                      <p:cBhvr additive="base">
                                        <p:cTn id="12" dur="500" fill="hold"/>
                                        <p:tgtEl>
                                          <p:spTgt spid="282669"/>
                                        </p:tgtEl>
                                        <p:attrNameLst>
                                          <p:attrName>ppt_x</p:attrName>
                                        </p:attrNameLst>
                                      </p:cBhvr>
                                      <p:tavLst>
                                        <p:tav tm="0">
                                          <p:val>
                                            <p:strVal val="#ppt_x"/>
                                          </p:val>
                                        </p:tav>
                                        <p:tav tm="100000">
                                          <p:val>
                                            <p:strVal val="#ppt_x"/>
                                          </p:val>
                                        </p:tav>
                                      </p:tavLst>
                                    </p:anim>
                                    <p:anim calcmode="lin" valueType="num">
                                      <p:cBhvr additive="base">
                                        <p:cTn id="13" dur="500" fill="hold"/>
                                        <p:tgtEl>
                                          <p:spTgt spid="28266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82627">
                                            <p:bg/>
                                          </p:spTgt>
                                        </p:tgtEl>
                                        <p:attrNameLst>
                                          <p:attrName>style.visibility</p:attrName>
                                        </p:attrNameLst>
                                      </p:cBhvr>
                                      <p:to>
                                        <p:strVal val="visible"/>
                                      </p:to>
                                    </p:set>
                                    <p:anim calcmode="lin" valueType="num">
                                      <p:cBhvr additive="base">
                                        <p:cTn id="17" dur="500" fill="hold"/>
                                        <p:tgtEl>
                                          <p:spTgt spid="282627">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282627">
                                            <p:bg/>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82627">
                                            <p:txEl>
                                              <p:pRg st="0" end="0"/>
                                            </p:txEl>
                                          </p:spTgt>
                                        </p:tgtEl>
                                        <p:attrNameLst>
                                          <p:attrName>style.visibility</p:attrName>
                                        </p:attrNameLst>
                                      </p:cBhvr>
                                      <p:to>
                                        <p:strVal val="visible"/>
                                      </p:to>
                                    </p:set>
                                    <p:anim calcmode="lin" valueType="num">
                                      <p:cBhvr additive="base">
                                        <p:cTn id="21" dur="500" fill="hold"/>
                                        <p:tgtEl>
                                          <p:spTgt spid="28262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82627">
                                            <p:txEl>
                                              <p:pRg st="0" end="0"/>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282628"/>
                                        </p:tgtEl>
                                        <p:attrNameLst>
                                          <p:attrName>style.visibility</p:attrName>
                                        </p:attrNameLst>
                                      </p:cBhvr>
                                      <p:to>
                                        <p:strVal val="visible"/>
                                      </p:to>
                                    </p:set>
                                    <p:anim calcmode="lin" valueType="num">
                                      <p:cBhvr additive="base">
                                        <p:cTn id="26" dur="500" fill="hold"/>
                                        <p:tgtEl>
                                          <p:spTgt spid="282628"/>
                                        </p:tgtEl>
                                        <p:attrNameLst>
                                          <p:attrName>ppt_x</p:attrName>
                                        </p:attrNameLst>
                                      </p:cBhvr>
                                      <p:tavLst>
                                        <p:tav tm="0">
                                          <p:val>
                                            <p:strVal val="#ppt_x"/>
                                          </p:val>
                                        </p:tav>
                                        <p:tav tm="100000">
                                          <p:val>
                                            <p:strVal val="#ppt_x"/>
                                          </p:val>
                                        </p:tav>
                                      </p:tavLst>
                                    </p:anim>
                                    <p:anim calcmode="lin" valueType="num">
                                      <p:cBhvr additive="base">
                                        <p:cTn id="27" dur="500" fill="hold"/>
                                        <p:tgtEl>
                                          <p:spTgt spid="282628"/>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nodeType="afterEffect">
                                  <p:stCondLst>
                                    <p:cond delay="0"/>
                                  </p:stCondLst>
                                  <p:childTnLst>
                                    <p:set>
                                      <p:cBhvr>
                                        <p:cTn id="30" dur="1" fill="hold">
                                          <p:stCondLst>
                                            <p:cond delay="0"/>
                                          </p:stCondLst>
                                        </p:cTn>
                                        <p:tgtEl>
                                          <p:spTgt spid="282655"/>
                                        </p:tgtEl>
                                        <p:attrNameLst>
                                          <p:attrName>style.visibility</p:attrName>
                                        </p:attrNameLst>
                                      </p:cBhvr>
                                      <p:to>
                                        <p:strVal val="visible"/>
                                      </p:to>
                                    </p:set>
                                    <p:anim calcmode="lin" valueType="num">
                                      <p:cBhvr additive="base">
                                        <p:cTn id="31" dur="500" fill="hold"/>
                                        <p:tgtEl>
                                          <p:spTgt spid="282655"/>
                                        </p:tgtEl>
                                        <p:attrNameLst>
                                          <p:attrName>ppt_x</p:attrName>
                                        </p:attrNameLst>
                                      </p:cBhvr>
                                      <p:tavLst>
                                        <p:tav tm="0">
                                          <p:val>
                                            <p:strVal val="#ppt_x"/>
                                          </p:val>
                                        </p:tav>
                                        <p:tav tm="100000">
                                          <p:val>
                                            <p:strVal val="#ppt_x"/>
                                          </p:val>
                                        </p:tav>
                                      </p:tavLst>
                                    </p:anim>
                                    <p:anim calcmode="lin" valueType="num">
                                      <p:cBhvr additive="base">
                                        <p:cTn id="32" dur="500" fill="hold"/>
                                        <p:tgtEl>
                                          <p:spTgt spid="282655"/>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grpId="0" nodeType="afterEffect">
                                  <p:stCondLst>
                                    <p:cond delay="0"/>
                                  </p:stCondLst>
                                  <p:childTnLst>
                                    <p:set>
                                      <p:cBhvr>
                                        <p:cTn id="35" dur="1" fill="hold">
                                          <p:stCondLst>
                                            <p:cond delay="0"/>
                                          </p:stCondLst>
                                        </p:cTn>
                                        <p:tgtEl>
                                          <p:spTgt spid="282629"/>
                                        </p:tgtEl>
                                        <p:attrNameLst>
                                          <p:attrName>style.visibility</p:attrName>
                                        </p:attrNameLst>
                                      </p:cBhvr>
                                      <p:to>
                                        <p:strVal val="visible"/>
                                      </p:to>
                                    </p:set>
                                    <p:anim calcmode="lin" valueType="num">
                                      <p:cBhvr additive="base">
                                        <p:cTn id="36" dur="500" fill="hold"/>
                                        <p:tgtEl>
                                          <p:spTgt spid="282629"/>
                                        </p:tgtEl>
                                        <p:attrNameLst>
                                          <p:attrName>ppt_x</p:attrName>
                                        </p:attrNameLst>
                                      </p:cBhvr>
                                      <p:tavLst>
                                        <p:tav tm="0">
                                          <p:val>
                                            <p:strVal val="#ppt_x"/>
                                          </p:val>
                                        </p:tav>
                                        <p:tav tm="100000">
                                          <p:val>
                                            <p:strVal val="#ppt_x"/>
                                          </p:val>
                                        </p:tav>
                                      </p:tavLst>
                                    </p:anim>
                                    <p:anim calcmode="lin" valueType="num">
                                      <p:cBhvr additive="base">
                                        <p:cTn id="37" dur="500" fill="hold"/>
                                        <p:tgtEl>
                                          <p:spTgt spid="282629"/>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 presetClass="entr" presetSubtype="4" fill="hold" nodeType="afterEffect">
                                  <p:stCondLst>
                                    <p:cond delay="0"/>
                                  </p:stCondLst>
                                  <p:childTnLst>
                                    <p:set>
                                      <p:cBhvr>
                                        <p:cTn id="40" dur="1" fill="hold">
                                          <p:stCondLst>
                                            <p:cond delay="0"/>
                                          </p:stCondLst>
                                        </p:cTn>
                                        <p:tgtEl>
                                          <p:spTgt spid="282656"/>
                                        </p:tgtEl>
                                        <p:attrNameLst>
                                          <p:attrName>style.visibility</p:attrName>
                                        </p:attrNameLst>
                                      </p:cBhvr>
                                      <p:to>
                                        <p:strVal val="visible"/>
                                      </p:to>
                                    </p:set>
                                    <p:anim calcmode="lin" valueType="num">
                                      <p:cBhvr additive="base">
                                        <p:cTn id="41" dur="500" fill="hold"/>
                                        <p:tgtEl>
                                          <p:spTgt spid="282656"/>
                                        </p:tgtEl>
                                        <p:attrNameLst>
                                          <p:attrName>ppt_x</p:attrName>
                                        </p:attrNameLst>
                                      </p:cBhvr>
                                      <p:tavLst>
                                        <p:tav tm="0">
                                          <p:val>
                                            <p:strVal val="#ppt_x"/>
                                          </p:val>
                                        </p:tav>
                                        <p:tav tm="100000">
                                          <p:val>
                                            <p:strVal val="#ppt_x"/>
                                          </p:val>
                                        </p:tav>
                                      </p:tavLst>
                                    </p:anim>
                                    <p:anim calcmode="lin" valueType="num">
                                      <p:cBhvr additive="base">
                                        <p:cTn id="42" dur="500" fill="hold"/>
                                        <p:tgtEl>
                                          <p:spTgt spid="282656"/>
                                        </p:tgtEl>
                                        <p:attrNameLst>
                                          <p:attrName>ppt_y</p:attrName>
                                        </p:attrNameLst>
                                      </p:cBhvr>
                                      <p:tavLst>
                                        <p:tav tm="0">
                                          <p:val>
                                            <p:strVal val="1+#ppt_h/2"/>
                                          </p:val>
                                        </p:tav>
                                        <p:tav tm="100000">
                                          <p:val>
                                            <p:strVal val="#ppt_y"/>
                                          </p:val>
                                        </p:tav>
                                      </p:tavLst>
                                    </p:anim>
                                  </p:childTnLst>
                                </p:cTn>
                              </p:par>
                            </p:childTnLst>
                          </p:cTn>
                        </p:par>
                        <p:par>
                          <p:cTn id="43" fill="hold">
                            <p:stCondLst>
                              <p:cond delay="3500"/>
                            </p:stCondLst>
                            <p:childTnLst>
                              <p:par>
                                <p:cTn id="44" presetID="2" presetClass="entr" presetSubtype="4" fill="hold" grpId="0" nodeType="afterEffect">
                                  <p:stCondLst>
                                    <p:cond delay="0"/>
                                  </p:stCondLst>
                                  <p:childTnLst>
                                    <p:set>
                                      <p:cBhvr>
                                        <p:cTn id="45" dur="1" fill="hold">
                                          <p:stCondLst>
                                            <p:cond delay="0"/>
                                          </p:stCondLst>
                                        </p:cTn>
                                        <p:tgtEl>
                                          <p:spTgt spid="282630"/>
                                        </p:tgtEl>
                                        <p:attrNameLst>
                                          <p:attrName>style.visibility</p:attrName>
                                        </p:attrNameLst>
                                      </p:cBhvr>
                                      <p:to>
                                        <p:strVal val="visible"/>
                                      </p:to>
                                    </p:set>
                                    <p:anim calcmode="lin" valueType="num">
                                      <p:cBhvr additive="base">
                                        <p:cTn id="46" dur="500" fill="hold"/>
                                        <p:tgtEl>
                                          <p:spTgt spid="282630"/>
                                        </p:tgtEl>
                                        <p:attrNameLst>
                                          <p:attrName>ppt_x</p:attrName>
                                        </p:attrNameLst>
                                      </p:cBhvr>
                                      <p:tavLst>
                                        <p:tav tm="0">
                                          <p:val>
                                            <p:strVal val="#ppt_x"/>
                                          </p:val>
                                        </p:tav>
                                        <p:tav tm="100000">
                                          <p:val>
                                            <p:strVal val="#ppt_x"/>
                                          </p:val>
                                        </p:tav>
                                      </p:tavLst>
                                    </p:anim>
                                    <p:anim calcmode="lin" valueType="num">
                                      <p:cBhvr additive="base">
                                        <p:cTn id="47" dur="500" fill="hold"/>
                                        <p:tgtEl>
                                          <p:spTgt spid="282630"/>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fill="hold" nodeType="afterEffect">
                                  <p:stCondLst>
                                    <p:cond delay="0"/>
                                  </p:stCondLst>
                                  <p:childTnLst>
                                    <p:set>
                                      <p:cBhvr>
                                        <p:cTn id="50" dur="1" fill="hold">
                                          <p:stCondLst>
                                            <p:cond delay="0"/>
                                          </p:stCondLst>
                                        </p:cTn>
                                        <p:tgtEl>
                                          <p:spTgt spid="282657"/>
                                        </p:tgtEl>
                                        <p:attrNameLst>
                                          <p:attrName>style.visibility</p:attrName>
                                        </p:attrNameLst>
                                      </p:cBhvr>
                                      <p:to>
                                        <p:strVal val="visible"/>
                                      </p:to>
                                    </p:set>
                                    <p:anim calcmode="lin" valueType="num">
                                      <p:cBhvr additive="base">
                                        <p:cTn id="51" dur="500" fill="hold"/>
                                        <p:tgtEl>
                                          <p:spTgt spid="282657"/>
                                        </p:tgtEl>
                                        <p:attrNameLst>
                                          <p:attrName>ppt_x</p:attrName>
                                        </p:attrNameLst>
                                      </p:cBhvr>
                                      <p:tavLst>
                                        <p:tav tm="0">
                                          <p:val>
                                            <p:strVal val="#ppt_x"/>
                                          </p:val>
                                        </p:tav>
                                        <p:tav tm="100000">
                                          <p:val>
                                            <p:strVal val="#ppt_x"/>
                                          </p:val>
                                        </p:tav>
                                      </p:tavLst>
                                    </p:anim>
                                    <p:anim calcmode="lin" valueType="num">
                                      <p:cBhvr additive="base">
                                        <p:cTn id="52" dur="500" fill="hold"/>
                                        <p:tgtEl>
                                          <p:spTgt spid="282657"/>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fill="hold" grpId="0" nodeType="afterEffect">
                                  <p:stCondLst>
                                    <p:cond delay="0"/>
                                  </p:stCondLst>
                                  <p:childTnLst>
                                    <p:set>
                                      <p:cBhvr>
                                        <p:cTn id="55" dur="1" fill="hold">
                                          <p:stCondLst>
                                            <p:cond delay="0"/>
                                          </p:stCondLst>
                                        </p:cTn>
                                        <p:tgtEl>
                                          <p:spTgt spid="282631"/>
                                        </p:tgtEl>
                                        <p:attrNameLst>
                                          <p:attrName>style.visibility</p:attrName>
                                        </p:attrNameLst>
                                      </p:cBhvr>
                                      <p:to>
                                        <p:strVal val="visible"/>
                                      </p:to>
                                    </p:set>
                                    <p:anim calcmode="lin" valueType="num">
                                      <p:cBhvr additive="base">
                                        <p:cTn id="56" dur="500" fill="hold"/>
                                        <p:tgtEl>
                                          <p:spTgt spid="282631"/>
                                        </p:tgtEl>
                                        <p:attrNameLst>
                                          <p:attrName>ppt_x</p:attrName>
                                        </p:attrNameLst>
                                      </p:cBhvr>
                                      <p:tavLst>
                                        <p:tav tm="0">
                                          <p:val>
                                            <p:strVal val="#ppt_x"/>
                                          </p:val>
                                        </p:tav>
                                        <p:tav tm="100000">
                                          <p:val>
                                            <p:strVal val="#ppt_x"/>
                                          </p:val>
                                        </p:tav>
                                      </p:tavLst>
                                    </p:anim>
                                    <p:anim calcmode="lin" valueType="num">
                                      <p:cBhvr additive="base">
                                        <p:cTn id="57" dur="500" fill="hold"/>
                                        <p:tgtEl>
                                          <p:spTgt spid="282631"/>
                                        </p:tgtEl>
                                        <p:attrNameLst>
                                          <p:attrName>ppt_y</p:attrName>
                                        </p:attrNameLst>
                                      </p:cBhvr>
                                      <p:tavLst>
                                        <p:tav tm="0">
                                          <p:val>
                                            <p:strVal val="1+#ppt_h/2"/>
                                          </p:val>
                                        </p:tav>
                                        <p:tav tm="100000">
                                          <p:val>
                                            <p:strVal val="#ppt_y"/>
                                          </p:val>
                                        </p:tav>
                                      </p:tavLst>
                                    </p:anim>
                                  </p:childTnLst>
                                </p:cTn>
                              </p:par>
                            </p:childTnLst>
                          </p:cTn>
                        </p:par>
                        <p:par>
                          <p:cTn id="58" fill="hold">
                            <p:stCondLst>
                              <p:cond delay="5000"/>
                            </p:stCondLst>
                            <p:childTnLst>
                              <p:par>
                                <p:cTn id="59" presetID="10" presetClass="entr" presetSubtype="0" fill="hold" nodeType="afterEffect">
                                  <p:stCondLst>
                                    <p:cond delay="0"/>
                                  </p:stCondLst>
                                  <p:childTnLst>
                                    <p:set>
                                      <p:cBhvr>
                                        <p:cTn id="60" dur="1" fill="hold">
                                          <p:stCondLst>
                                            <p:cond delay="0"/>
                                          </p:stCondLst>
                                        </p:cTn>
                                        <p:tgtEl>
                                          <p:spTgt spid="282664"/>
                                        </p:tgtEl>
                                        <p:attrNameLst>
                                          <p:attrName>style.visibility</p:attrName>
                                        </p:attrNameLst>
                                      </p:cBhvr>
                                      <p:to>
                                        <p:strVal val="visible"/>
                                      </p:to>
                                    </p:set>
                                    <p:animEffect transition="in" filter="fade">
                                      <p:cBhvr>
                                        <p:cTn id="61" dur="2000"/>
                                        <p:tgtEl>
                                          <p:spTgt spid="282664"/>
                                        </p:tgtEl>
                                      </p:cBhvr>
                                    </p:animEffect>
                                  </p:childTnLst>
                                </p:cTn>
                              </p:par>
                            </p:childTnLst>
                          </p:cTn>
                        </p:par>
                        <p:par>
                          <p:cTn id="62" fill="hold">
                            <p:stCondLst>
                              <p:cond delay="7000"/>
                            </p:stCondLst>
                            <p:childTnLst>
                              <p:par>
                                <p:cTn id="63" presetID="2" presetClass="entr" presetSubtype="4" fill="hold" nodeType="afterEffect">
                                  <p:stCondLst>
                                    <p:cond delay="0"/>
                                  </p:stCondLst>
                                  <p:childTnLst>
                                    <p:set>
                                      <p:cBhvr>
                                        <p:cTn id="64" dur="1" fill="hold">
                                          <p:stCondLst>
                                            <p:cond delay="0"/>
                                          </p:stCondLst>
                                        </p:cTn>
                                        <p:tgtEl>
                                          <p:spTgt spid="282658">
                                            <p:txEl>
                                              <p:pRg st="0" end="0"/>
                                            </p:txEl>
                                          </p:spTgt>
                                        </p:tgtEl>
                                        <p:attrNameLst>
                                          <p:attrName>style.visibility</p:attrName>
                                        </p:attrNameLst>
                                      </p:cBhvr>
                                      <p:to>
                                        <p:strVal val="visible"/>
                                      </p:to>
                                    </p:set>
                                    <p:anim calcmode="lin" valueType="num">
                                      <p:cBhvr additive="base">
                                        <p:cTn id="65" dur="500" fill="hold"/>
                                        <p:tgtEl>
                                          <p:spTgt spid="282658">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82658">
                                            <p:txEl>
                                              <p:pRg st="0" end="0"/>
                                            </p:txEl>
                                          </p:spTgt>
                                        </p:tgtEl>
                                        <p:attrNameLst>
                                          <p:attrName>ppt_y</p:attrName>
                                        </p:attrNameLst>
                                      </p:cBhvr>
                                      <p:tavLst>
                                        <p:tav tm="0">
                                          <p:val>
                                            <p:strVal val="1+#ppt_h/2"/>
                                          </p:val>
                                        </p:tav>
                                        <p:tav tm="100000">
                                          <p:val>
                                            <p:strVal val="#ppt_y"/>
                                          </p:val>
                                        </p:tav>
                                      </p:tavLst>
                                    </p:anim>
                                  </p:childTnLst>
                                </p:cTn>
                              </p:par>
                            </p:childTnLst>
                          </p:cTn>
                        </p:par>
                        <p:par>
                          <p:cTn id="67" fill="hold">
                            <p:stCondLst>
                              <p:cond delay="7500"/>
                            </p:stCondLst>
                            <p:childTnLst>
                              <p:par>
                                <p:cTn id="68" presetID="2" presetClass="entr" presetSubtype="4" fill="hold" nodeType="afterEffect">
                                  <p:stCondLst>
                                    <p:cond delay="0"/>
                                  </p:stCondLst>
                                  <p:childTnLst>
                                    <p:set>
                                      <p:cBhvr>
                                        <p:cTn id="69" dur="1" fill="hold">
                                          <p:stCondLst>
                                            <p:cond delay="0"/>
                                          </p:stCondLst>
                                        </p:cTn>
                                        <p:tgtEl>
                                          <p:spTgt spid="282658">
                                            <p:txEl>
                                              <p:pRg st="2" end="2"/>
                                            </p:txEl>
                                          </p:spTgt>
                                        </p:tgtEl>
                                        <p:attrNameLst>
                                          <p:attrName>style.visibility</p:attrName>
                                        </p:attrNameLst>
                                      </p:cBhvr>
                                      <p:to>
                                        <p:strVal val="visible"/>
                                      </p:to>
                                    </p:set>
                                    <p:anim calcmode="lin" valueType="num">
                                      <p:cBhvr additive="base">
                                        <p:cTn id="70" dur="500" fill="hold"/>
                                        <p:tgtEl>
                                          <p:spTgt spid="282658">
                                            <p:txEl>
                                              <p:pRg st="2" end="2"/>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28265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uild="p" animBg="1"/>
      <p:bldP spid="282628" grpId="0" bldLvl="0" animBg="1"/>
      <p:bldP spid="282629" grpId="0" bldLvl="0" animBg="1"/>
      <p:bldP spid="282630" grpId="0" bldLvl="0" animBg="1"/>
      <p:bldP spid="282631" grpId="0" bldLvl="0" animBg="1"/>
      <p:bldP spid="282668" grpId="0" bldLvl="0" animBg="1"/>
      <p:bldP spid="28266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5" name="Rectangle 3"/>
          <p:cNvSpPr>
            <a:spLocks noGrp="1" noChangeArrowheads="1"/>
          </p:cNvSpPr>
          <p:nvPr>
            <p:ph type="body" idx="1"/>
          </p:nvPr>
        </p:nvSpPr>
        <p:spPr bwMode="auto">
          <a:xfrm>
            <a:off x="1127898" y="1844677"/>
            <a:ext cx="10152678" cy="41767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914400" lvl="1" indent="-457200">
              <a:buFontTx/>
              <a:buAutoNum type="arabicPeriod"/>
            </a:pPr>
            <a:r>
              <a:rPr lang="zh-CN" altLang="en-US" dirty="0">
                <a:solidFill>
                  <a:srgbClr val="0000CC"/>
                </a:solidFill>
                <a:effectLst>
                  <a:outerShdw blurRad="38100" dist="38100" dir="2700000" algn="tl">
                    <a:srgbClr val="C0C0C0"/>
                  </a:outerShdw>
                </a:effectLst>
              </a:rPr>
              <a:t>作业由程序、数据和作业控制信息（作业说明书）三部分组成。</a:t>
            </a:r>
          </a:p>
          <a:p>
            <a:pPr marL="914400" lvl="1" indent="-457200">
              <a:buFontTx/>
              <a:buAutoNum type="arabicPeriod"/>
            </a:pPr>
            <a:r>
              <a:rPr lang="zh-CN" altLang="en-US" dirty="0">
                <a:solidFill>
                  <a:srgbClr val="0000CC"/>
                </a:solidFill>
                <a:effectLst>
                  <a:outerShdw blurRad="38100" dist="38100" dir="2700000" algn="tl">
                    <a:srgbClr val="C0C0C0"/>
                  </a:outerShdw>
                </a:effectLst>
              </a:rPr>
              <a:t>作业说明书主要提供给批处理作业用户使用，它体现用户对作业的控制意图，包括：</a:t>
            </a:r>
          </a:p>
          <a:p>
            <a:pPr marL="1752600" lvl="3" indent="-381000">
              <a:buClr>
                <a:srgbClr val="FF6600"/>
              </a:buClr>
              <a:buFont typeface="Wingdings" panose="05000000000000000000" pitchFamily="2" charset="2"/>
              <a:buChar char="n"/>
            </a:pPr>
            <a:r>
              <a:rPr lang="zh-CN" altLang="en-US" sz="2400" dirty="0"/>
              <a:t>作业基本情况：用户名、作业名、编程语言、最大处理时间等。</a:t>
            </a:r>
          </a:p>
          <a:p>
            <a:pPr marL="1752600" lvl="3" indent="-381000">
              <a:buClr>
                <a:srgbClr val="FF6600"/>
              </a:buClr>
              <a:buFont typeface="Wingdings" panose="05000000000000000000" pitchFamily="2" charset="2"/>
              <a:buChar char="n"/>
            </a:pPr>
            <a:r>
              <a:rPr lang="zh-CN" altLang="en-US" sz="2400" dirty="0"/>
              <a:t>作业控制描述：作业控制方式、作业步的操作顺序、作业执行出错处理。</a:t>
            </a:r>
          </a:p>
          <a:p>
            <a:pPr marL="1752600" lvl="3" indent="-381000">
              <a:buClr>
                <a:srgbClr val="FF6600"/>
              </a:buClr>
              <a:buFont typeface="Wingdings" panose="05000000000000000000" pitchFamily="2" charset="2"/>
              <a:buChar char="n"/>
            </a:pPr>
            <a:r>
              <a:rPr lang="zh-CN" altLang="en-US" sz="2400" dirty="0"/>
              <a:t>作业资源要求描述：处理时间、优先级、内存空间、外设类型和数量、实用程序要求等。</a:t>
            </a:r>
          </a:p>
          <a:p>
            <a:pPr marL="914400" lvl="1" indent="-457200">
              <a:buFontTx/>
              <a:buAutoNum type="arabicPeriod"/>
            </a:pPr>
            <a:r>
              <a:rPr lang="zh-CN" altLang="en-US" dirty="0">
                <a:solidFill>
                  <a:srgbClr val="0000CC"/>
                </a:solidFill>
                <a:effectLst>
                  <a:outerShdw blurRad="38100" dist="38100" dir="2700000" algn="tl">
                    <a:srgbClr val="C0C0C0"/>
                  </a:outerShdw>
                </a:effectLst>
              </a:rPr>
              <a:t>作业说明书要使用专门的作业控制语言</a:t>
            </a:r>
            <a:r>
              <a:rPr lang="en-US" altLang="zh-CN" dirty="0">
                <a:solidFill>
                  <a:srgbClr val="0000CC"/>
                </a:solidFill>
                <a:effectLst>
                  <a:outerShdw blurRad="38100" dist="38100" dir="2700000" algn="tl">
                    <a:srgbClr val="C0C0C0"/>
                  </a:outerShdw>
                </a:effectLst>
              </a:rPr>
              <a:t>(JCL)</a:t>
            </a:r>
            <a:r>
              <a:rPr lang="zh-CN" altLang="en-US" dirty="0">
                <a:solidFill>
                  <a:srgbClr val="0000CC"/>
                </a:solidFill>
                <a:effectLst>
                  <a:outerShdw blurRad="38100" dist="38100" dir="2700000" algn="tl">
                    <a:srgbClr val="C0C0C0"/>
                  </a:outerShdw>
                </a:effectLst>
              </a:rPr>
              <a:t>书写。</a:t>
            </a:r>
          </a:p>
        </p:txBody>
      </p:sp>
      <p:sp>
        <p:nvSpPr>
          <p:cNvPr id="300038" name="AutoShape 5"/>
          <p:cNvSpPr>
            <a:spLocks noChangeArrowheads="1"/>
          </p:cNvSpPr>
          <p:nvPr/>
        </p:nvSpPr>
        <p:spPr bwMode="gray">
          <a:xfrm>
            <a:off x="983432" y="980728"/>
            <a:ext cx="4248150" cy="647700"/>
          </a:xfrm>
          <a:prstGeom prst="roundRect">
            <a:avLst>
              <a:gd name="adj" fmla="val 16667"/>
            </a:avLst>
          </a:prstGeom>
          <a:solidFill>
            <a:srgbClr val="FFFFFF">
              <a:alpha val="89803"/>
            </a:srgbClr>
          </a:solidFill>
          <a:ln w="28575">
            <a:solidFill>
              <a:schemeClr val="accent1"/>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300039" name="Text Box 38"/>
          <p:cNvSpPr txBox="1">
            <a:spLocks noChangeArrowheads="1"/>
          </p:cNvSpPr>
          <p:nvPr/>
        </p:nvSpPr>
        <p:spPr bwMode="gray">
          <a:xfrm>
            <a:off x="1127897" y="1006128"/>
            <a:ext cx="40798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sz="2800" b="1">
                <a:solidFill>
                  <a:srgbClr val="FF0000"/>
                </a:solidFill>
                <a:effectLst>
                  <a:outerShdw blurRad="38100" dist="38100" dir="2700000" algn="tl">
                    <a:srgbClr val="C0C0C0"/>
                  </a:outerShdw>
                </a:effectLst>
                <a:latin typeface="Arial" panose="020B0604020202020204" pitchFamily="34" charset="0"/>
                <a:cs typeface="Arial" panose="020B0604020202020204" pitchFamily="34" charset="0"/>
              </a:rPr>
              <a:t>二、作业的组成</a:t>
            </a:r>
          </a:p>
        </p:txBody>
      </p:sp>
      <p:sp>
        <p:nvSpPr>
          <p:cNvPr id="7" name="WordArt 4">
            <a:extLst>
              <a:ext uri="{FF2B5EF4-FFF2-40B4-BE49-F238E27FC236}">
                <a16:creationId xmlns:a16="http://schemas.microsoft.com/office/drawing/2014/main" id="{60DD2EB5-B884-45FF-8A81-AD6DD3AC88B3}"/>
              </a:ext>
            </a:extLst>
          </p:cNvPr>
          <p:cNvSpPr>
            <a:spLocks noChangeArrowheads="1" noChangeShapeType="1" noTextEdit="1"/>
          </p:cNvSpPr>
          <p:nvPr/>
        </p:nvSpPr>
        <p:spPr bwMode="auto">
          <a:xfrm>
            <a:off x="479376" y="116632"/>
            <a:ext cx="4608513"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2.1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作业的组织和管理 </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0038"/>
                                        </p:tgtEl>
                                        <p:attrNameLst>
                                          <p:attrName>style.visibility</p:attrName>
                                        </p:attrNameLst>
                                      </p:cBhvr>
                                      <p:to>
                                        <p:strVal val="visible"/>
                                      </p:to>
                                    </p:set>
                                    <p:anim calcmode="lin" valueType="num">
                                      <p:cBhvr additive="base">
                                        <p:cTn id="7" dur="500" fill="hold"/>
                                        <p:tgtEl>
                                          <p:spTgt spid="300038"/>
                                        </p:tgtEl>
                                        <p:attrNameLst>
                                          <p:attrName>ppt_x</p:attrName>
                                        </p:attrNameLst>
                                      </p:cBhvr>
                                      <p:tavLst>
                                        <p:tav tm="0">
                                          <p:val>
                                            <p:strVal val="#ppt_x"/>
                                          </p:val>
                                        </p:tav>
                                        <p:tav tm="100000">
                                          <p:val>
                                            <p:strVal val="#ppt_x"/>
                                          </p:val>
                                        </p:tav>
                                      </p:tavLst>
                                    </p:anim>
                                    <p:anim calcmode="lin" valueType="num">
                                      <p:cBhvr additive="base">
                                        <p:cTn id="8" dur="500" fill="hold"/>
                                        <p:tgtEl>
                                          <p:spTgt spid="30003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00039"/>
                                        </p:tgtEl>
                                        <p:attrNameLst>
                                          <p:attrName>style.visibility</p:attrName>
                                        </p:attrNameLst>
                                      </p:cBhvr>
                                      <p:to>
                                        <p:strVal val="visible"/>
                                      </p:to>
                                    </p:set>
                                    <p:anim calcmode="lin" valueType="num">
                                      <p:cBhvr additive="base">
                                        <p:cTn id="12" dur="500" fill="hold"/>
                                        <p:tgtEl>
                                          <p:spTgt spid="300039"/>
                                        </p:tgtEl>
                                        <p:attrNameLst>
                                          <p:attrName>ppt_x</p:attrName>
                                        </p:attrNameLst>
                                      </p:cBhvr>
                                      <p:tavLst>
                                        <p:tav tm="0">
                                          <p:val>
                                            <p:strVal val="#ppt_x"/>
                                          </p:val>
                                        </p:tav>
                                        <p:tav tm="100000">
                                          <p:val>
                                            <p:strVal val="#ppt_x"/>
                                          </p:val>
                                        </p:tav>
                                      </p:tavLst>
                                    </p:anim>
                                    <p:anim calcmode="lin" valueType="num">
                                      <p:cBhvr additive="base">
                                        <p:cTn id="13" dur="500" fill="hold"/>
                                        <p:tgtEl>
                                          <p:spTgt spid="30003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00035">
                                            <p:txEl>
                                              <p:pRg st="0" end="0"/>
                                            </p:txEl>
                                          </p:spTgt>
                                        </p:tgtEl>
                                        <p:attrNameLst>
                                          <p:attrName>style.visibility</p:attrName>
                                        </p:attrNameLst>
                                      </p:cBhvr>
                                      <p:to>
                                        <p:strVal val="visible"/>
                                      </p:to>
                                    </p:set>
                                    <p:anim calcmode="lin" valueType="num">
                                      <p:cBhvr additive="base">
                                        <p:cTn id="17" dur="500" fill="hold"/>
                                        <p:tgtEl>
                                          <p:spTgt spid="30003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0035">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00035">
                                            <p:txEl>
                                              <p:pRg st="1" end="1"/>
                                            </p:txEl>
                                          </p:spTgt>
                                        </p:tgtEl>
                                        <p:attrNameLst>
                                          <p:attrName>style.visibility</p:attrName>
                                        </p:attrNameLst>
                                      </p:cBhvr>
                                      <p:to>
                                        <p:strVal val="visible"/>
                                      </p:to>
                                    </p:set>
                                    <p:anim calcmode="lin" valueType="num">
                                      <p:cBhvr additive="base">
                                        <p:cTn id="22" dur="500" fill="hold"/>
                                        <p:tgtEl>
                                          <p:spTgt spid="300035">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00035">
                                            <p:txEl>
                                              <p:pRg st="1" end="1"/>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00035">
                                            <p:txEl>
                                              <p:pRg st="2" end="2"/>
                                            </p:txEl>
                                          </p:spTgt>
                                        </p:tgtEl>
                                        <p:attrNameLst>
                                          <p:attrName>style.visibility</p:attrName>
                                        </p:attrNameLst>
                                      </p:cBhvr>
                                      <p:to>
                                        <p:strVal val="visible"/>
                                      </p:to>
                                    </p:set>
                                    <p:anim calcmode="lin" valueType="num">
                                      <p:cBhvr additive="base">
                                        <p:cTn id="27" dur="500" fill="hold"/>
                                        <p:tgtEl>
                                          <p:spTgt spid="300035">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00035">
                                            <p:txEl>
                                              <p:pRg st="2" end="2"/>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00035">
                                            <p:txEl>
                                              <p:pRg st="3" end="3"/>
                                            </p:txEl>
                                          </p:spTgt>
                                        </p:tgtEl>
                                        <p:attrNameLst>
                                          <p:attrName>style.visibility</p:attrName>
                                        </p:attrNameLst>
                                      </p:cBhvr>
                                      <p:to>
                                        <p:strVal val="visible"/>
                                      </p:to>
                                    </p:set>
                                    <p:anim calcmode="lin" valueType="num">
                                      <p:cBhvr additive="base">
                                        <p:cTn id="32" dur="500" fill="hold"/>
                                        <p:tgtEl>
                                          <p:spTgt spid="300035">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00035">
                                            <p:txEl>
                                              <p:pRg st="3" end="3"/>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00035">
                                            <p:txEl>
                                              <p:pRg st="4" end="4"/>
                                            </p:txEl>
                                          </p:spTgt>
                                        </p:tgtEl>
                                        <p:attrNameLst>
                                          <p:attrName>style.visibility</p:attrName>
                                        </p:attrNameLst>
                                      </p:cBhvr>
                                      <p:to>
                                        <p:strVal val="visible"/>
                                      </p:to>
                                    </p:set>
                                    <p:anim calcmode="lin" valueType="num">
                                      <p:cBhvr additive="base">
                                        <p:cTn id="37" dur="500" fill="hold"/>
                                        <p:tgtEl>
                                          <p:spTgt spid="30003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0035">
                                            <p:txEl>
                                              <p:pRg st="4" end="4"/>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300035">
                                            <p:txEl>
                                              <p:pRg st="5" end="5"/>
                                            </p:txEl>
                                          </p:spTgt>
                                        </p:tgtEl>
                                        <p:attrNameLst>
                                          <p:attrName>style.visibility</p:attrName>
                                        </p:attrNameLst>
                                      </p:cBhvr>
                                      <p:to>
                                        <p:strVal val="visible"/>
                                      </p:to>
                                    </p:set>
                                    <p:anim calcmode="lin" valueType="num">
                                      <p:cBhvr additive="base">
                                        <p:cTn id="42" dur="500" fill="hold"/>
                                        <p:tgtEl>
                                          <p:spTgt spid="300035">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000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8" grpId="0" bldLvl="0" animBg="1"/>
      <p:bldP spid="3000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2119" name="Group 39"/>
          <p:cNvGrpSpPr/>
          <p:nvPr/>
        </p:nvGrpSpPr>
        <p:grpSpPr bwMode="auto">
          <a:xfrm>
            <a:off x="5808663" y="2924177"/>
            <a:ext cx="3009900" cy="2087563"/>
            <a:chOff x="2708" y="1855"/>
            <a:chExt cx="1896" cy="1315"/>
          </a:xfrm>
        </p:grpSpPr>
        <p:grpSp>
          <p:nvGrpSpPr>
            <p:cNvPr id="302118" name="Group 38"/>
            <p:cNvGrpSpPr/>
            <p:nvPr/>
          </p:nvGrpSpPr>
          <p:grpSpPr bwMode="auto">
            <a:xfrm>
              <a:off x="3107" y="1855"/>
              <a:ext cx="1497" cy="1315"/>
              <a:chOff x="3107" y="1855"/>
              <a:chExt cx="1497" cy="1315"/>
            </a:xfrm>
          </p:grpSpPr>
          <p:sp>
            <p:nvSpPr>
              <p:cNvPr id="302088" name="Oval 8"/>
              <p:cNvSpPr>
                <a:spLocks noChangeArrowheads="1"/>
              </p:cNvSpPr>
              <p:nvPr/>
            </p:nvSpPr>
            <p:spPr bwMode="auto">
              <a:xfrm>
                <a:off x="3107" y="1855"/>
                <a:ext cx="1497" cy="1315"/>
              </a:xfrm>
              <a:prstGeom prst="ellipse">
                <a:avLst/>
              </a:prstGeom>
              <a:solidFill>
                <a:srgbClr val="CCFF66"/>
              </a:solidFill>
              <a:ln>
                <a:noFill/>
              </a:ln>
              <a:effectLst>
                <a:prstShdw prst="shdw17" dist="17961" dir="2700000">
                  <a:srgbClr val="CCFF66">
                    <a:gamma/>
                    <a:shade val="60000"/>
                    <a:invGamma/>
                  </a:srgbClr>
                </a:prstShdw>
              </a:effectLst>
              <a:extLst>
                <a:ext uri="{91240B29-F687-4F45-9708-019B960494DF}">
                  <a14:hiddenLine xmlns:a14="http://schemas.microsoft.com/office/drawing/2010/main" w="9525">
                    <a:solidFill>
                      <a:schemeClr val="tx1"/>
                    </a:solidFill>
                    <a:round/>
                  </a14:hiddenLine>
                </a:ext>
              </a:extLst>
            </p:spPr>
            <p:txBody>
              <a:bodyPr wrap="none" anchor="ctr"/>
              <a:lstStyle/>
              <a:p>
                <a:endParaRPr lang="zh-CN" altLang="zh-CN" sz="2000" b="1">
                  <a:solidFill>
                    <a:srgbClr val="0000CC"/>
                  </a:solidFill>
                  <a:effectLst/>
                </a:endParaRPr>
              </a:p>
            </p:txBody>
          </p:sp>
          <p:sp>
            <p:nvSpPr>
              <p:cNvPr id="302089" name="Rectangle 9"/>
              <p:cNvSpPr>
                <a:spLocks noChangeArrowheads="1"/>
              </p:cNvSpPr>
              <p:nvPr/>
            </p:nvSpPr>
            <p:spPr bwMode="auto">
              <a:xfrm>
                <a:off x="3690" y="2829"/>
                <a:ext cx="437" cy="251"/>
              </a:xfrm>
              <a:prstGeom prst="rect">
                <a:avLst/>
              </a:prstGeom>
              <a:solidFill>
                <a:srgbClr val="FFFF00"/>
              </a:solidFill>
              <a:ln>
                <a:noFill/>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zh-CN" altLang="en-US" sz="2000" b="1">
                    <a:solidFill>
                      <a:srgbClr val="0000CC"/>
                    </a:solidFill>
                    <a:effectLst/>
                  </a:rPr>
                  <a:t>执行</a:t>
                </a:r>
              </a:p>
            </p:txBody>
          </p:sp>
        </p:grpSp>
        <p:sp>
          <p:nvSpPr>
            <p:cNvPr id="302098" name="AutoShape 18"/>
            <p:cNvSpPr>
              <a:spLocks noChangeArrowheads="1"/>
            </p:cNvSpPr>
            <p:nvPr/>
          </p:nvSpPr>
          <p:spPr bwMode="auto">
            <a:xfrm>
              <a:off x="2708" y="2445"/>
              <a:ext cx="381" cy="100"/>
            </a:xfrm>
            <a:prstGeom prst="rightArrow">
              <a:avLst>
                <a:gd name="adj1" fmla="val 50000"/>
                <a:gd name="adj2" fmla="val 95250"/>
              </a:avLst>
            </a:prstGeom>
            <a:solidFill>
              <a:srgbClr val="00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2084" name="AutoShape 4"/>
          <p:cNvSpPr>
            <a:spLocks noChangeArrowheads="1"/>
          </p:cNvSpPr>
          <p:nvPr/>
        </p:nvSpPr>
        <p:spPr bwMode="auto">
          <a:xfrm>
            <a:off x="1631950" y="3448050"/>
            <a:ext cx="719138" cy="865188"/>
          </a:xfrm>
          <a:prstGeom prst="verticalScroll">
            <a:avLst>
              <a:gd name="adj" fmla="val 12500"/>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CC"/>
                </a:solidFill>
                <a:effectLst/>
              </a:rPr>
              <a:t>Job</a:t>
            </a:r>
          </a:p>
        </p:txBody>
      </p:sp>
      <p:grpSp>
        <p:nvGrpSpPr>
          <p:cNvPr id="302113" name="Group 33"/>
          <p:cNvGrpSpPr/>
          <p:nvPr/>
        </p:nvGrpSpPr>
        <p:grpSpPr bwMode="auto">
          <a:xfrm>
            <a:off x="2308227" y="3663950"/>
            <a:ext cx="1698625" cy="503238"/>
            <a:chOff x="494" y="2308"/>
            <a:chExt cx="1070" cy="317"/>
          </a:xfrm>
        </p:grpSpPr>
        <p:sp>
          <p:nvSpPr>
            <p:cNvPr id="302085" name="Oval 5"/>
            <p:cNvSpPr>
              <a:spLocks noChangeArrowheads="1"/>
            </p:cNvSpPr>
            <p:nvPr/>
          </p:nvSpPr>
          <p:spPr bwMode="auto">
            <a:xfrm>
              <a:off x="884" y="2308"/>
              <a:ext cx="680" cy="317"/>
            </a:xfrm>
            <a:prstGeom prst="ellipse">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a14="http://schemas.microsoft.com/office/drawing/2010/main" w="9525">
                  <a:solidFill>
                    <a:schemeClr val="tx1"/>
                  </a:solidFill>
                  <a:round/>
                </a14:hiddenLine>
              </a:ext>
            </a:extLst>
          </p:spPr>
          <p:txBody>
            <a:bodyPr wrap="none" anchor="ctr"/>
            <a:lstStyle/>
            <a:p>
              <a:r>
                <a:rPr lang="zh-CN" altLang="en-US" sz="2000" b="1">
                  <a:solidFill>
                    <a:srgbClr val="0000CC"/>
                  </a:solidFill>
                  <a:effectLst/>
                </a:rPr>
                <a:t>输入</a:t>
              </a:r>
            </a:p>
          </p:txBody>
        </p:sp>
        <p:sp>
          <p:nvSpPr>
            <p:cNvPr id="302087" name="AutoShape 7"/>
            <p:cNvSpPr>
              <a:spLocks noChangeArrowheads="1"/>
            </p:cNvSpPr>
            <p:nvPr/>
          </p:nvSpPr>
          <p:spPr bwMode="auto">
            <a:xfrm>
              <a:off x="494" y="2417"/>
              <a:ext cx="381" cy="100"/>
            </a:xfrm>
            <a:prstGeom prst="rightArrow">
              <a:avLst>
                <a:gd name="adj1" fmla="val 50000"/>
                <a:gd name="adj2" fmla="val 95250"/>
              </a:avLst>
            </a:prstGeom>
            <a:solidFill>
              <a:srgbClr val="00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2107" name="Group 27"/>
          <p:cNvGrpSpPr/>
          <p:nvPr/>
        </p:nvGrpSpPr>
        <p:grpSpPr bwMode="auto">
          <a:xfrm>
            <a:off x="6600825" y="3121025"/>
            <a:ext cx="2160588" cy="1225550"/>
            <a:chOff x="3179" y="1797"/>
            <a:chExt cx="1361" cy="772"/>
          </a:xfrm>
        </p:grpSpPr>
        <p:sp>
          <p:nvSpPr>
            <p:cNvPr id="302090" name="Oval 10"/>
            <p:cNvSpPr>
              <a:spLocks noChangeArrowheads="1"/>
            </p:cNvSpPr>
            <p:nvPr/>
          </p:nvSpPr>
          <p:spPr bwMode="auto">
            <a:xfrm>
              <a:off x="3588" y="1797"/>
              <a:ext cx="545" cy="273"/>
            </a:xfrm>
            <a:prstGeom prst="ellipse">
              <a:avLst/>
            </a:prstGeom>
            <a:solidFill>
              <a:srgbClr val="FF9933"/>
            </a:solidFill>
            <a:ln>
              <a:noFill/>
            </a:ln>
            <a:effectLst>
              <a:prstShdw prst="shdw17" dist="17961" dir="2700000">
                <a:srgbClr val="FF9933">
                  <a:gamma/>
                  <a:shade val="60000"/>
                  <a:invGamma/>
                </a:srgbClr>
              </a:prstShdw>
            </a:effectLst>
            <a:extLst>
              <a:ext uri="{91240B29-F687-4F45-9708-019B960494DF}">
                <a14:hiddenLine xmlns:a14="http://schemas.microsoft.com/office/drawing/2010/main" w="9525">
                  <a:solidFill>
                    <a:schemeClr val="tx1"/>
                  </a:solidFill>
                  <a:round/>
                </a14:hiddenLine>
              </a:ext>
            </a:extLst>
          </p:spPr>
          <p:txBody>
            <a:bodyPr wrap="none" anchor="ctr"/>
            <a:lstStyle/>
            <a:p>
              <a:r>
                <a:rPr lang="zh-CN" altLang="en-US" sz="2000" b="1">
                  <a:solidFill>
                    <a:srgbClr val="0000CC"/>
                  </a:solidFill>
                  <a:effectLst/>
                </a:rPr>
                <a:t>运行</a:t>
              </a:r>
            </a:p>
          </p:txBody>
        </p:sp>
        <p:sp>
          <p:nvSpPr>
            <p:cNvPr id="302091" name="Oval 11"/>
            <p:cNvSpPr>
              <a:spLocks noChangeArrowheads="1"/>
            </p:cNvSpPr>
            <p:nvPr/>
          </p:nvSpPr>
          <p:spPr bwMode="auto">
            <a:xfrm>
              <a:off x="3179" y="2296"/>
              <a:ext cx="545" cy="273"/>
            </a:xfrm>
            <a:prstGeom prst="ellipse">
              <a:avLst/>
            </a:prstGeom>
            <a:solidFill>
              <a:srgbClr val="FF9933"/>
            </a:solidFill>
            <a:ln>
              <a:noFill/>
            </a:ln>
            <a:effectLst>
              <a:prstShdw prst="shdw17" dist="17961" dir="2700000">
                <a:srgbClr val="FF9933">
                  <a:gamma/>
                  <a:shade val="60000"/>
                  <a:invGamma/>
                </a:srgbClr>
              </a:prstShdw>
            </a:effectLst>
            <a:extLst>
              <a:ext uri="{91240B29-F687-4F45-9708-019B960494DF}">
                <a14:hiddenLine xmlns:a14="http://schemas.microsoft.com/office/drawing/2010/main" w="9525">
                  <a:solidFill>
                    <a:schemeClr val="tx1"/>
                  </a:solidFill>
                  <a:round/>
                </a14:hiddenLine>
              </a:ext>
            </a:extLst>
          </p:spPr>
          <p:txBody>
            <a:bodyPr wrap="none" anchor="ctr"/>
            <a:lstStyle/>
            <a:p>
              <a:r>
                <a:rPr lang="zh-CN" altLang="en-US" sz="2000" b="1">
                  <a:solidFill>
                    <a:srgbClr val="0000CC"/>
                  </a:solidFill>
                  <a:effectLst/>
                </a:rPr>
                <a:t>就绪</a:t>
              </a:r>
            </a:p>
          </p:txBody>
        </p:sp>
        <p:sp>
          <p:nvSpPr>
            <p:cNvPr id="302092" name="Oval 12"/>
            <p:cNvSpPr>
              <a:spLocks noChangeArrowheads="1"/>
            </p:cNvSpPr>
            <p:nvPr/>
          </p:nvSpPr>
          <p:spPr bwMode="auto">
            <a:xfrm>
              <a:off x="3995" y="2296"/>
              <a:ext cx="545" cy="273"/>
            </a:xfrm>
            <a:prstGeom prst="ellipse">
              <a:avLst/>
            </a:prstGeom>
            <a:solidFill>
              <a:srgbClr val="FF9933"/>
            </a:solidFill>
            <a:ln>
              <a:noFill/>
            </a:ln>
            <a:effectLst>
              <a:prstShdw prst="shdw17" dist="17961" dir="2700000">
                <a:srgbClr val="FF9933">
                  <a:gamma/>
                  <a:shade val="60000"/>
                  <a:invGamma/>
                </a:srgbClr>
              </a:prstShdw>
            </a:effectLst>
            <a:extLst>
              <a:ext uri="{91240B29-F687-4F45-9708-019B960494DF}">
                <a14:hiddenLine xmlns:a14="http://schemas.microsoft.com/office/drawing/2010/main" w="9525">
                  <a:solidFill>
                    <a:schemeClr val="tx1"/>
                  </a:solidFill>
                  <a:round/>
                </a14:hiddenLine>
              </a:ext>
            </a:extLst>
          </p:spPr>
          <p:txBody>
            <a:bodyPr wrap="none" anchor="ctr"/>
            <a:lstStyle/>
            <a:p>
              <a:r>
                <a:rPr lang="zh-CN" altLang="en-US" sz="2000" b="1">
                  <a:solidFill>
                    <a:srgbClr val="0000CC"/>
                  </a:solidFill>
                  <a:effectLst/>
                </a:rPr>
                <a:t>等待</a:t>
              </a:r>
            </a:p>
          </p:txBody>
        </p:sp>
        <p:sp>
          <p:nvSpPr>
            <p:cNvPr id="302093" name="Line 13"/>
            <p:cNvSpPr>
              <a:spLocks noChangeShapeType="1"/>
            </p:cNvSpPr>
            <p:nvPr/>
          </p:nvSpPr>
          <p:spPr bwMode="auto">
            <a:xfrm flipH="1">
              <a:off x="3497" y="2060"/>
              <a:ext cx="190" cy="236"/>
            </a:xfrm>
            <a:prstGeom prst="line">
              <a:avLst/>
            </a:prstGeom>
            <a:noFill/>
            <a:ln w="2857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2094" name="Line 14"/>
            <p:cNvSpPr>
              <a:spLocks noChangeShapeType="1"/>
            </p:cNvSpPr>
            <p:nvPr/>
          </p:nvSpPr>
          <p:spPr bwMode="auto">
            <a:xfrm flipH="1">
              <a:off x="3588" y="2069"/>
              <a:ext cx="181" cy="227"/>
            </a:xfrm>
            <a:prstGeom prst="line">
              <a:avLst/>
            </a:prstGeom>
            <a:noFill/>
            <a:ln w="28575">
              <a:solidFill>
                <a:schemeClr val="bg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2095" name="Line 15"/>
            <p:cNvSpPr>
              <a:spLocks noChangeShapeType="1"/>
            </p:cNvSpPr>
            <p:nvPr/>
          </p:nvSpPr>
          <p:spPr bwMode="auto">
            <a:xfrm flipH="1" flipV="1">
              <a:off x="4041" y="2069"/>
              <a:ext cx="136" cy="227"/>
            </a:xfrm>
            <a:prstGeom prst="line">
              <a:avLst/>
            </a:prstGeom>
            <a:noFill/>
            <a:ln w="28575">
              <a:solidFill>
                <a:schemeClr val="bg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2096" name="Line 16"/>
            <p:cNvSpPr>
              <a:spLocks noChangeShapeType="1"/>
            </p:cNvSpPr>
            <p:nvPr/>
          </p:nvSpPr>
          <p:spPr bwMode="auto">
            <a:xfrm flipV="1">
              <a:off x="3715" y="2432"/>
              <a:ext cx="272" cy="0"/>
            </a:xfrm>
            <a:prstGeom prst="line">
              <a:avLst/>
            </a:prstGeom>
            <a:noFill/>
            <a:ln w="28575">
              <a:solidFill>
                <a:schemeClr val="bg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2115" name="Group 35"/>
          <p:cNvGrpSpPr/>
          <p:nvPr/>
        </p:nvGrpSpPr>
        <p:grpSpPr bwMode="auto">
          <a:xfrm>
            <a:off x="4037015" y="3663950"/>
            <a:ext cx="1698625" cy="503238"/>
            <a:chOff x="1583" y="2308"/>
            <a:chExt cx="1070" cy="317"/>
          </a:xfrm>
        </p:grpSpPr>
        <p:sp>
          <p:nvSpPr>
            <p:cNvPr id="302086" name="Oval 6"/>
            <p:cNvSpPr>
              <a:spLocks noChangeArrowheads="1"/>
            </p:cNvSpPr>
            <p:nvPr/>
          </p:nvSpPr>
          <p:spPr bwMode="auto">
            <a:xfrm>
              <a:off x="1973" y="2308"/>
              <a:ext cx="680" cy="317"/>
            </a:xfrm>
            <a:prstGeom prst="ellipse">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a14="http://schemas.microsoft.com/office/drawing/2010/main" w="9525">
                  <a:solidFill>
                    <a:schemeClr val="tx1"/>
                  </a:solidFill>
                  <a:round/>
                </a14:hiddenLine>
              </a:ext>
            </a:extLst>
          </p:spPr>
          <p:txBody>
            <a:bodyPr wrap="none" anchor="ctr"/>
            <a:lstStyle/>
            <a:p>
              <a:r>
                <a:rPr lang="zh-CN" altLang="en-US" sz="2000" b="1">
                  <a:solidFill>
                    <a:srgbClr val="0000CC"/>
                  </a:solidFill>
                  <a:effectLst/>
                </a:rPr>
                <a:t>后备</a:t>
              </a:r>
            </a:p>
          </p:txBody>
        </p:sp>
        <p:sp>
          <p:nvSpPr>
            <p:cNvPr id="302097" name="AutoShape 17"/>
            <p:cNvSpPr>
              <a:spLocks noChangeArrowheads="1"/>
            </p:cNvSpPr>
            <p:nvPr/>
          </p:nvSpPr>
          <p:spPr bwMode="auto">
            <a:xfrm>
              <a:off x="1583" y="2435"/>
              <a:ext cx="381" cy="100"/>
            </a:xfrm>
            <a:prstGeom prst="rightArrow">
              <a:avLst>
                <a:gd name="adj1" fmla="val 50000"/>
                <a:gd name="adj2" fmla="val 95250"/>
              </a:avLst>
            </a:prstGeom>
            <a:solidFill>
              <a:srgbClr val="00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2122" name="Group 42"/>
          <p:cNvGrpSpPr/>
          <p:nvPr/>
        </p:nvGrpSpPr>
        <p:grpSpPr bwMode="auto">
          <a:xfrm>
            <a:off x="8832852" y="3683000"/>
            <a:ext cx="1698625" cy="503238"/>
            <a:chOff x="4631" y="2381"/>
            <a:chExt cx="1070" cy="317"/>
          </a:xfrm>
        </p:grpSpPr>
        <p:sp>
          <p:nvSpPr>
            <p:cNvPr id="302099" name="Oval 19"/>
            <p:cNvSpPr>
              <a:spLocks noChangeArrowheads="1"/>
            </p:cNvSpPr>
            <p:nvPr/>
          </p:nvSpPr>
          <p:spPr bwMode="auto">
            <a:xfrm>
              <a:off x="5021" y="2381"/>
              <a:ext cx="680" cy="317"/>
            </a:xfrm>
            <a:prstGeom prst="ellipse">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a14="http://schemas.microsoft.com/office/drawing/2010/main" w="9525">
                  <a:solidFill>
                    <a:schemeClr val="tx1"/>
                  </a:solidFill>
                  <a:round/>
                </a14:hiddenLine>
              </a:ext>
            </a:extLst>
          </p:spPr>
          <p:txBody>
            <a:bodyPr wrap="none" anchor="ctr"/>
            <a:lstStyle/>
            <a:p>
              <a:r>
                <a:rPr lang="zh-CN" altLang="en-US" sz="2000" b="1">
                  <a:solidFill>
                    <a:srgbClr val="0000CC"/>
                  </a:solidFill>
                  <a:effectLst/>
                </a:rPr>
                <a:t>完成</a:t>
              </a:r>
            </a:p>
          </p:txBody>
        </p:sp>
        <p:sp>
          <p:nvSpPr>
            <p:cNvPr id="302100" name="AutoShape 20"/>
            <p:cNvSpPr>
              <a:spLocks noChangeArrowheads="1"/>
            </p:cNvSpPr>
            <p:nvPr/>
          </p:nvSpPr>
          <p:spPr bwMode="auto">
            <a:xfrm>
              <a:off x="4631" y="2490"/>
              <a:ext cx="381" cy="100"/>
            </a:xfrm>
            <a:prstGeom prst="rightArrow">
              <a:avLst>
                <a:gd name="adj1" fmla="val 50000"/>
                <a:gd name="adj2" fmla="val 95250"/>
              </a:avLst>
            </a:prstGeom>
            <a:solidFill>
              <a:srgbClr val="00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2114" name="Group 34"/>
          <p:cNvGrpSpPr/>
          <p:nvPr/>
        </p:nvGrpSpPr>
        <p:grpSpPr bwMode="auto">
          <a:xfrm>
            <a:off x="3662365" y="2420940"/>
            <a:ext cx="1203325" cy="1387475"/>
            <a:chOff x="1347" y="1525"/>
            <a:chExt cx="758" cy="874"/>
          </a:xfrm>
        </p:grpSpPr>
        <p:sp>
          <p:nvSpPr>
            <p:cNvPr id="302101" name="Line 21"/>
            <p:cNvSpPr>
              <a:spLocks noChangeShapeType="1"/>
            </p:cNvSpPr>
            <p:nvPr/>
          </p:nvSpPr>
          <p:spPr bwMode="auto">
            <a:xfrm>
              <a:off x="1746" y="1855"/>
              <a:ext cx="0" cy="544"/>
            </a:xfrm>
            <a:prstGeom prst="line">
              <a:avLst/>
            </a:prstGeom>
            <a:noFill/>
            <a:ln w="28575">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2102" name="Text Box 22"/>
            <p:cNvSpPr txBox="1">
              <a:spLocks noChangeArrowheads="1"/>
            </p:cNvSpPr>
            <p:nvPr/>
          </p:nvSpPr>
          <p:spPr bwMode="auto">
            <a:xfrm>
              <a:off x="1347" y="1525"/>
              <a:ext cx="758" cy="251"/>
            </a:xfrm>
            <a:prstGeom prst="rect">
              <a:avLst/>
            </a:prstGeom>
            <a:noFill/>
            <a:ln w="9525">
              <a:solidFill>
                <a:srgbClr val="FF0000"/>
              </a:solidFill>
              <a:miter lim="800000"/>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effectLst/>
                </a:rPr>
                <a:t>作业注册</a:t>
              </a:r>
            </a:p>
          </p:txBody>
        </p:sp>
      </p:grpSp>
      <p:grpSp>
        <p:nvGrpSpPr>
          <p:cNvPr id="302112" name="Group 32"/>
          <p:cNvGrpSpPr/>
          <p:nvPr/>
        </p:nvGrpSpPr>
        <p:grpSpPr bwMode="auto">
          <a:xfrm>
            <a:off x="1998665" y="2441575"/>
            <a:ext cx="1203325" cy="1366838"/>
            <a:chOff x="299" y="1538"/>
            <a:chExt cx="758" cy="861"/>
          </a:xfrm>
        </p:grpSpPr>
        <p:sp>
          <p:nvSpPr>
            <p:cNvPr id="302103" name="Text Box 23"/>
            <p:cNvSpPr txBox="1">
              <a:spLocks noChangeArrowheads="1"/>
            </p:cNvSpPr>
            <p:nvPr/>
          </p:nvSpPr>
          <p:spPr bwMode="auto">
            <a:xfrm>
              <a:off x="299" y="1538"/>
              <a:ext cx="758" cy="251"/>
            </a:xfrm>
            <a:prstGeom prst="rect">
              <a:avLst/>
            </a:prstGeom>
            <a:noFill/>
            <a:ln w="9525">
              <a:solidFill>
                <a:srgbClr val="FF0000"/>
              </a:solidFill>
              <a:miter lim="800000"/>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effectLst/>
                </a:rPr>
                <a:t>作业输入</a:t>
              </a:r>
            </a:p>
          </p:txBody>
        </p:sp>
        <p:sp>
          <p:nvSpPr>
            <p:cNvPr id="302104" name="Line 24"/>
            <p:cNvSpPr>
              <a:spLocks noChangeShapeType="1"/>
            </p:cNvSpPr>
            <p:nvPr/>
          </p:nvSpPr>
          <p:spPr bwMode="auto">
            <a:xfrm>
              <a:off x="657" y="1855"/>
              <a:ext cx="0" cy="544"/>
            </a:xfrm>
            <a:prstGeom prst="line">
              <a:avLst/>
            </a:prstGeom>
            <a:noFill/>
            <a:ln w="28575">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2116" name="Group 36"/>
          <p:cNvGrpSpPr/>
          <p:nvPr/>
        </p:nvGrpSpPr>
        <p:grpSpPr bwMode="auto">
          <a:xfrm>
            <a:off x="5454652" y="2441575"/>
            <a:ext cx="1203325" cy="1366838"/>
            <a:chOff x="2476" y="1538"/>
            <a:chExt cx="758" cy="861"/>
          </a:xfrm>
        </p:grpSpPr>
        <p:sp>
          <p:nvSpPr>
            <p:cNvPr id="302105" name="Text Box 25"/>
            <p:cNvSpPr txBox="1">
              <a:spLocks noChangeArrowheads="1"/>
            </p:cNvSpPr>
            <p:nvPr/>
          </p:nvSpPr>
          <p:spPr bwMode="auto">
            <a:xfrm>
              <a:off x="2476" y="1538"/>
              <a:ext cx="758" cy="251"/>
            </a:xfrm>
            <a:prstGeom prst="rect">
              <a:avLst/>
            </a:prstGeom>
            <a:noFill/>
            <a:ln w="9525">
              <a:solidFill>
                <a:srgbClr val="FF0000"/>
              </a:solidFill>
              <a:miter lim="800000"/>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effectLst/>
                </a:rPr>
                <a:t>作业调度</a:t>
              </a:r>
            </a:p>
          </p:txBody>
        </p:sp>
        <p:sp>
          <p:nvSpPr>
            <p:cNvPr id="302106" name="Line 26"/>
            <p:cNvSpPr>
              <a:spLocks noChangeShapeType="1"/>
            </p:cNvSpPr>
            <p:nvPr/>
          </p:nvSpPr>
          <p:spPr bwMode="auto">
            <a:xfrm>
              <a:off x="2880" y="1855"/>
              <a:ext cx="0" cy="544"/>
            </a:xfrm>
            <a:prstGeom prst="line">
              <a:avLst/>
            </a:prstGeom>
            <a:noFill/>
            <a:ln w="28575">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2120" name="Group 40"/>
          <p:cNvGrpSpPr/>
          <p:nvPr/>
        </p:nvGrpSpPr>
        <p:grpSpPr bwMode="auto">
          <a:xfrm>
            <a:off x="5886452" y="4724400"/>
            <a:ext cx="1203325" cy="908050"/>
            <a:chOff x="2748" y="2989"/>
            <a:chExt cx="758" cy="572"/>
          </a:xfrm>
        </p:grpSpPr>
        <p:sp>
          <p:nvSpPr>
            <p:cNvPr id="302108" name="Text Box 28"/>
            <p:cNvSpPr txBox="1">
              <a:spLocks noChangeArrowheads="1"/>
            </p:cNvSpPr>
            <p:nvPr/>
          </p:nvSpPr>
          <p:spPr bwMode="auto">
            <a:xfrm>
              <a:off x="2748" y="3310"/>
              <a:ext cx="758" cy="251"/>
            </a:xfrm>
            <a:prstGeom prst="rect">
              <a:avLst/>
            </a:prstGeom>
            <a:solidFill>
              <a:schemeClr val="tx1"/>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effectLst/>
                </a:rPr>
                <a:t>进程调度</a:t>
              </a:r>
            </a:p>
          </p:txBody>
        </p:sp>
        <p:sp>
          <p:nvSpPr>
            <p:cNvPr id="302109" name="Line 29"/>
            <p:cNvSpPr>
              <a:spLocks noChangeShapeType="1"/>
            </p:cNvSpPr>
            <p:nvPr/>
          </p:nvSpPr>
          <p:spPr bwMode="auto">
            <a:xfrm flipH="1">
              <a:off x="3152" y="2989"/>
              <a:ext cx="136" cy="305"/>
            </a:xfrm>
            <a:prstGeom prst="line">
              <a:avLst/>
            </a:prstGeom>
            <a:noFill/>
            <a:ln w="28575">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2121" name="Group 41"/>
          <p:cNvGrpSpPr/>
          <p:nvPr/>
        </p:nvGrpSpPr>
        <p:grpSpPr bwMode="auto">
          <a:xfrm>
            <a:off x="8550277" y="2403477"/>
            <a:ext cx="1203325" cy="1438275"/>
            <a:chOff x="4426" y="1538"/>
            <a:chExt cx="758" cy="906"/>
          </a:xfrm>
        </p:grpSpPr>
        <p:sp>
          <p:nvSpPr>
            <p:cNvPr id="302110" name="Text Box 30"/>
            <p:cNvSpPr txBox="1">
              <a:spLocks noChangeArrowheads="1"/>
            </p:cNvSpPr>
            <p:nvPr/>
          </p:nvSpPr>
          <p:spPr bwMode="auto">
            <a:xfrm>
              <a:off x="4426" y="1538"/>
              <a:ext cx="758" cy="251"/>
            </a:xfrm>
            <a:prstGeom prst="rect">
              <a:avLst/>
            </a:prstGeom>
            <a:noFill/>
            <a:ln w="9525">
              <a:solidFill>
                <a:srgbClr val="FF0000"/>
              </a:solidFill>
              <a:miter lim="800000"/>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effectLst/>
                </a:rPr>
                <a:t>作业终止</a:t>
              </a:r>
            </a:p>
          </p:txBody>
        </p:sp>
        <p:sp>
          <p:nvSpPr>
            <p:cNvPr id="302111" name="Line 31"/>
            <p:cNvSpPr>
              <a:spLocks noChangeShapeType="1"/>
            </p:cNvSpPr>
            <p:nvPr/>
          </p:nvSpPr>
          <p:spPr bwMode="auto">
            <a:xfrm>
              <a:off x="4785" y="1900"/>
              <a:ext cx="0" cy="544"/>
            </a:xfrm>
            <a:prstGeom prst="line">
              <a:avLst/>
            </a:prstGeom>
            <a:noFill/>
            <a:ln w="28575">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2126" name="AutoShape 5"/>
          <p:cNvSpPr>
            <a:spLocks noChangeArrowheads="1"/>
          </p:cNvSpPr>
          <p:nvPr/>
        </p:nvSpPr>
        <p:spPr bwMode="gray">
          <a:xfrm>
            <a:off x="985999" y="1042882"/>
            <a:ext cx="4248150" cy="647700"/>
          </a:xfrm>
          <a:prstGeom prst="roundRect">
            <a:avLst>
              <a:gd name="adj" fmla="val 16667"/>
            </a:avLst>
          </a:prstGeom>
          <a:solidFill>
            <a:srgbClr val="FFFFFF">
              <a:alpha val="89803"/>
            </a:srgbClr>
          </a:solidFill>
          <a:ln w="28575">
            <a:solidFill>
              <a:schemeClr val="accent1"/>
            </a:solidFill>
            <a:round/>
          </a:ln>
        </p:spPr>
        <p:txBody>
          <a:bodyPr wrap="none" anchor="ct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zh-CN" altLang="zh-CN" sz="1800">
              <a:effectLst/>
              <a:latin typeface="Arial" panose="020B0604020202020204" pitchFamily="34" charset="0"/>
            </a:endParaRPr>
          </a:p>
        </p:txBody>
      </p:sp>
      <p:sp>
        <p:nvSpPr>
          <p:cNvPr id="302127" name="Text Box 38"/>
          <p:cNvSpPr txBox="1">
            <a:spLocks noChangeArrowheads="1"/>
          </p:cNvSpPr>
          <p:nvPr/>
        </p:nvSpPr>
        <p:spPr bwMode="gray">
          <a:xfrm>
            <a:off x="1130464" y="1068282"/>
            <a:ext cx="40798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sz="2800" b="1">
                <a:solidFill>
                  <a:srgbClr val="FF0000"/>
                </a:solidFill>
                <a:effectLst>
                  <a:outerShdw blurRad="38100" dist="38100" dir="2700000" algn="tl">
                    <a:srgbClr val="C0C0C0"/>
                  </a:outerShdw>
                </a:effectLst>
                <a:latin typeface="Arial" panose="020B0604020202020204" pitchFamily="34" charset="0"/>
                <a:cs typeface="Arial" panose="020B0604020202020204" pitchFamily="34" charset="0"/>
              </a:rPr>
              <a:t>三、作业的处理过程</a:t>
            </a:r>
          </a:p>
        </p:txBody>
      </p:sp>
      <p:sp>
        <p:nvSpPr>
          <p:cNvPr id="302128" name="Rectangle 48"/>
          <p:cNvSpPr>
            <a:spLocks noChangeArrowheads="1"/>
          </p:cNvSpPr>
          <p:nvPr/>
        </p:nvSpPr>
        <p:spPr bwMode="auto">
          <a:xfrm>
            <a:off x="5407717" y="5967411"/>
            <a:ext cx="1991251" cy="400110"/>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kumimoji="0" lang="zh-CN" altLang="en-US" sz="2000" b="1" dirty="0">
                <a:ln>
                  <a:solidFill>
                    <a:srgbClr val="0404BC"/>
                  </a:solidFill>
                </a:ln>
                <a:solidFill>
                  <a:srgbClr val="0404BC"/>
                </a:solidFill>
                <a:effectLst>
                  <a:outerShdw blurRad="38100" dist="38100" dir="2700000" algn="tl">
                    <a:srgbClr val="C0C0C0"/>
                  </a:outerShdw>
                </a:effectLst>
              </a:rPr>
              <a:t>作业的处理过程</a:t>
            </a:r>
          </a:p>
        </p:txBody>
      </p:sp>
      <p:sp>
        <p:nvSpPr>
          <p:cNvPr id="302130" name="AutoShape 50">
            <a:hlinkClick r:id="" action="ppaction://noaction" highlightClick="1"/>
          </p:cNvPr>
          <p:cNvSpPr>
            <a:spLocks noChangeArrowheads="1"/>
          </p:cNvSpPr>
          <p:nvPr/>
        </p:nvSpPr>
        <p:spPr bwMode="auto">
          <a:xfrm>
            <a:off x="10272464" y="5716937"/>
            <a:ext cx="1008111" cy="400110"/>
          </a:xfrm>
          <a:prstGeom prst="actionButtonBlank">
            <a:avLst/>
          </a:prstGeom>
          <a:gradFill rotWithShape="0">
            <a:gsLst>
              <a:gs pos="0">
                <a:schemeClr val="accent1"/>
              </a:gs>
              <a:gs pos="100000">
                <a:schemeClr val="accent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400" b="1" dirty="0">
                <a:solidFill>
                  <a:srgbClr val="FF0000"/>
                </a:solidFill>
                <a:effectLst>
                  <a:outerShdw blurRad="38100" dist="38100" dir="2700000" algn="tl">
                    <a:srgbClr val="000000"/>
                  </a:outerShdw>
                </a:effectLst>
              </a:rPr>
              <a:t>动画演示</a:t>
            </a:r>
          </a:p>
        </p:txBody>
      </p:sp>
      <p:sp>
        <p:nvSpPr>
          <p:cNvPr id="45" name="WordArt 4">
            <a:extLst>
              <a:ext uri="{FF2B5EF4-FFF2-40B4-BE49-F238E27FC236}">
                <a16:creationId xmlns:a16="http://schemas.microsoft.com/office/drawing/2014/main" id="{C04AA106-E49F-4971-9910-5779A6E82315}"/>
              </a:ext>
            </a:extLst>
          </p:cNvPr>
          <p:cNvSpPr>
            <a:spLocks noChangeArrowheads="1" noChangeShapeType="1" noTextEdit="1"/>
          </p:cNvSpPr>
          <p:nvPr/>
        </p:nvSpPr>
        <p:spPr bwMode="auto">
          <a:xfrm>
            <a:off x="479376" y="116632"/>
            <a:ext cx="4608513"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2.1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作业的组织和管理 </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2126"/>
                                        </p:tgtEl>
                                        <p:attrNameLst>
                                          <p:attrName>style.visibility</p:attrName>
                                        </p:attrNameLst>
                                      </p:cBhvr>
                                      <p:to>
                                        <p:strVal val="visible"/>
                                      </p:to>
                                    </p:set>
                                    <p:anim calcmode="lin" valueType="num">
                                      <p:cBhvr additive="base">
                                        <p:cTn id="7" dur="500" fill="hold"/>
                                        <p:tgtEl>
                                          <p:spTgt spid="302126"/>
                                        </p:tgtEl>
                                        <p:attrNameLst>
                                          <p:attrName>ppt_x</p:attrName>
                                        </p:attrNameLst>
                                      </p:cBhvr>
                                      <p:tavLst>
                                        <p:tav tm="0">
                                          <p:val>
                                            <p:strVal val="#ppt_x"/>
                                          </p:val>
                                        </p:tav>
                                        <p:tav tm="100000">
                                          <p:val>
                                            <p:strVal val="#ppt_x"/>
                                          </p:val>
                                        </p:tav>
                                      </p:tavLst>
                                    </p:anim>
                                    <p:anim calcmode="lin" valueType="num">
                                      <p:cBhvr additive="base">
                                        <p:cTn id="8" dur="500" fill="hold"/>
                                        <p:tgtEl>
                                          <p:spTgt spid="30212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02127"/>
                                        </p:tgtEl>
                                        <p:attrNameLst>
                                          <p:attrName>style.visibility</p:attrName>
                                        </p:attrNameLst>
                                      </p:cBhvr>
                                      <p:to>
                                        <p:strVal val="visible"/>
                                      </p:to>
                                    </p:set>
                                    <p:anim calcmode="lin" valueType="num">
                                      <p:cBhvr additive="base">
                                        <p:cTn id="12" dur="500" fill="hold"/>
                                        <p:tgtEl>
                                          <p:spTgt spid="302127"/>
                                        </p:tgtEl>
                                        <p:attrNameLst>
                                          <p:attrName>ppt_x</p:attrName>
                                        </p:attrNameLst>
                                      </p:cBhvr>
                                      <p:tavLst>
                                        <p:tav tm="0">
                                          <p:val>
                                            <p:strVal val="#ppt_x"/>
                                          </p:val>
                                        </p:tav>
                                        <p:tav tm="100000">
                                          <p:val>
                                            <p:strVal val="#ppt_x"/>
                                          </p:val>
                                        </p:tav>
                                      </p:tavLst>
                                    </p:anim>
                                    <p:anim calcmode="lin" valueType="num">
                                      <p:cBhvr additive="base">
                                        <p:cTn id="13" dur="500" fill="hold"/>
                                        <p:tgtEl>
                                          <p:spTgt spid="30212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02128"/>
                                        </p:tgtEl>
                                        <p:attrNameLst>
                                          <p:attrName>style.visibility</p:attrName>
                                        </p:attrNameLst>
                                      </p:cBhvr>
                                      <p:to>
                                        <p:strVal val="visible"/>
                                      </p:to>
                                    </p:set>
                                    <p:anim calcmode="lin" valueType="num">
                                      <p:cBhvr additive="base">
                                        <p:cTn id="16" dur="500" fill="hold"/>
                                        <p:tgtEl>
                                          <p:spTgt spid="302128"/>
                                        </p:tgtEl>
                                        <p:attrNameLst>
                                          <p:attrName>ppt_x</p:attrName>
                                        </p:attrNameLst>
                                      </p:cBhvr>
                                      <p:tavLst>
                                        <p:tav tm="0">
                                          <p:val>
                                            <p:strVal val="#ppt_x"/>
                                          </p:val>
                                        </p:tav>
                                        <p:tav tm="100000">
                                          <p:val>
                                            <p:strVal val="#ppt_x"/>
                                          </p:val>
                                        </p:tav>
                                      </p:tavLst>
                                    </p:anim>
                                    <p:anim calcmode="lin" valueType="num">
                                      <p:cBhvr additive="base">
                                        <p:cTn id="17" dur="500" fill="hold"/>
                                        <p:tgtEl>
                                          <p:spTgt spid="302128"/>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02130"/>
                                        </p:tgtEl>
                                        <p:attrNameLst>
                                          <p:attrName>style.visibility</p:attrName>
                                        </p:attrNameLst>
                                      </p:cBhvr>
                                      <p:to>
                                        <p:strVal val="visible"/>
                                      </p:to>
                                    </p:set>
                                    <p:anim calcmode="lin" valueType="num">
                                      <p:cBhvr additive="base">
                                        <p:cTn id="20" dur="500" fill="hold"/>
                                        <p:tgtEl>
                                          <p:spTgt spid="302130"/>
                                        </p:tgtEl>
                                        <p:attrNameLst>
                                          <p:attrName>ppt_x</p:attrName>
                                        </p:attrNameLst>
                                      </p:cBhvr>
                                      <p:tavLst>
                                        <p:tav tm="0">
                                          <p:val>
                                            <p:strVal val="#ppt_x"/>
                                          </p:val>
                                        </p:tav>
                                        <p:tav tm="100000">
                                          <p:val>
                                            <p:strVal val="#ppt_x"/>
                                          </p:val>
                                        </p:tav>
                                      </p:tavLst>
                                    </p:anim>
                                    <p:anim calcmode="lin" valueType="num">
                                      <p:cBhvr additive="base">
                                        <p:cTn id="21" dur="500" fill="hold"/>
                                        <p:tgtEl>
                                          <p:spTgt spid="302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22" restart="whenNotActive" fill="hold" evtFilter="cancelBubble" nodeType="interactiveSeq">
                <p:stCondLst>
                  <p:cond evt="onClick" delay="0">
                    <p:tgtEl>
                      <p:spTgt spid="302130"/>
                    </p:tgtEl>
                  </p:cond>
                </p:stCondLst>
                <p:endSync evt="end" delay="0">
                  <p:rtn val="all"/>
                </p:endSync>
                <p:childTnLst>
                  <p:par>
                    <p:cTn id="23" fill="hold">
                      <p:stCondLst>
                        <p:cond delay="0"/>
                      </p:stCondLst>
                      <p:childTnLst>
                        <p:par>
                          <p:cTn id="24" fill="hold">
                            <p:stCondLst>
                              <p:cond delay="0"/>
                            </p:stCondLst>
                            <p:childTnLst>
                              <p:par>
                                <p:cTn id="25" presetID="22" presetClass="entr" presetSubtype="8" fill="hold" grpId="0" nodeType="afterEffect">
                                  <p:stCondLst>
                                    <p:cond delay="0"/>
                                  </p:stCondLst>
                                  <p:childTnLst>
                                    <p:set>
                                      <p:cBhvr>
                                        <p:cTn id="26" dur="1" fill="hold">
                                          <p:stCondLst>
                                            <p:cond delay="0"/>
                                          </p:stCondLst>
                                        </p:cTn>
                                        <p:tgtEl>
                                          <p:spTgt spid="302084"/>
                                        </p:tgtEl>
                                        <p:attrNameLst>
                                          <p:attrName>style.visibility</p:attrName>
                                        </p:attrNameLst>
                                      </p:cBhvr>
                                      <p:to>
                                        <p:strVal val="visible"/>
                                      </p:to>
                                    </p:set>
                                    <p:animEffect transition="in" filter="wipe(left)">
                                      <p:cBhvr>
                                        <p:cTn id="27" dur="5000"/>
                                        <p:tgtEl>
                                          <p:spTgt spid="302084"/>
                                        </p:tgtEl>
                                      </p:cBhvr>
                                    </p:animEffect>
                                  </p:childTnLst>
                                </p:cTn>
                              </p:par>
                            </p:childTnLst>
                          </p:cTn>
                        </p:par>
                        <p:par>
                          <p:cTn id="28" fill="hold">
                            <p:stCondLst>
                              <p:cond delay="5000"/>
                            </p:stCondLst>
                            <p:childTnLst>
                              <p:par>
                                <p:cTn id="29" presetID="31" presetClass="entr" presetSubtype="0" fill="hold" nodeType="afterEffect">
                                  <p:stCondLst>
                                    <p:cond delay="0"/>
                                  </p:stCondLst>
                                  <p:iterate type="lt">
                                    <p:tmPct val="5000"/>
                                  </p:iterate>
                                  <p:childTnLst>
                                    <p:set>
                                      <p:cBhvr>
                                        <p:cTn id="30" dur="1" fill="hold">
                                          <p:stCondLst>
                                            <p:cond delay="0"/>
                                          </p:stCondLst>
                                        </p:cTn>
                                        <p:tgtEl>
                                          <p:spTgt spid="302112"/>
                                        </p:tgtEl>
                                        <p:attrNameLst>
                                          <p:attrName>style.visibility</p:attrName>
                                        </p:attrNameLst>
                                      </p:cBhvr>
                                      <p:to>
                                        <p:strVal val="visible"/>
                                      </p:to>
                                    </p:set>
                                    <p:anim calcmode="lin" valueType="num">
                                      <p:cBhvr>
                                        <p:cTn id="31" dur="1000" fill="hold"/>
                                        <p:tgtEl>
                                          <p:spTgt spid="302112"/>
                                        </p:tgtEl>
                                        <p:attrNameLst>
                                          <p:attrName>ppt_w</p:attrName>
                                        </p:attrNameLst>
                                      </p:cBhvr>
                                      <p:tavLst>
                                        <p:tav tm="0">
                                          <p:val>
                                            <p:fltVal val="0"/>
                                          </p:val>
                                        </p:tav>
                                        <p:tav tm="100000">
                                          <p:val>
                                            <p:strVal val="#ppt_w"/>
                                          </p:val>
                                        </p:tav>
                                      </p:tavLst>
                                    </p:anim>
                                    <p:anim calcmode="lin" valueType="num">
                                      <p:cBhvr>
                                        <p:cTn id="32" dur="1000" fill="hold"/>
                                        <p:tgtEl>
                                          <p:spTgt spid="302112"/>
                                        </p:tgtEl>
                                        <p:attrNameLst>
                                          <p:attrName>ppt_h</p:attrName>
                                        </p:attrNameLst>
                                      </p:cBhvr>
                                      <p:tavLst>
                                        <p:tav tm="0">
                                          <p:val>
                                            <p:fltVal val="0"/>
                                          </p:val>
                                        </p:tav>
                                        <p:tav tm="100000">
                                          <p:val>
                                            <p:strVal val="#ppt_h"/>
                                          </p:val>
                                        </p:tav>
                                      </p:tavLst>
                                    </p:anim>
                                    <p:anim calcmode="lin" valueType="num">
                                      <p:cBhvr>
                                        <p:cTn id="33" dur="1000" fill="hold"/>
                                        <p:tgtEl>
                                          <p:spTgt spid="302112"/>
                                        </p:tgtEl>
                                        <p:attrNameLst>
                                          <p:attrName>style.rotation</p:attrName>
                                        </p:attrNameLst>
                                      </p:cBhvr>
                                      <p:tavLst>
                                        <p:tav tm="0">
                                          <p:val>
                                            <p:fltVal val="90"/>
                                          </p:val>
                                        </p:tav>
                                        <p:tav tm="100000">
                                          <p:val>
                                            <p:fltVal val="0"/>
                                          </p:val>
                                        </p:tav>
                                      </p:tavLst>
                                    </p:anim>
                                    <p:animEffect transition="in" filter="fade">
                                      <p:cBhvr>
                                        <p:cTn id="34" dur="1000"/>
                                        <p:tgtEl>
                                          <p:spTgt spid="302112"/>
                                        </p:tgtEl>
                                      </p:cBhvr>
                                    </p:animEffect>
                                  </p:childTnLst>
                                </p:cTn>
                              </p:par>
                            </p:childTnLst>
                          </p:cTn>
                        </p:par>
                        <p:par>
                          <p:cTn id="35" fill="hold">
                            <p:stCondLst>
                              <p:cond delay="6000"/>
                            </p:stCondLst>
                            <p:childTnLst>
                              <p:par>
                                <p:cTn id="36" presetID="22" presetClass="entr" presetSubtype="8" fill="hold" nodeType="afterEffect">
                                  <p:stCondLst>
                                    <p:cond delay="0"/>
                                  </p:stCondLst>
                                  <p:childTnLst>
                                    <p:set>
                                      <p:cBhvr>
                                        <p:cTn id="37" dur="1" fill="hold">
                                          <p:stCondLst>
                                            <p:cond delay="0"/>
                                          </p:stCondLst>
                                        </p:cTn>
                                        <p:tgtEl>
                                          <p:spTgt spid="302113"/>
                                        </p:tgtEl>
                                        <p:attrNameLst>
                                          <p:attrName>style.visibility</p:attrName>
                                        </p:attrNameLst>
                                      </p:cBhvr>
                                      <p:to>
                                        <p:strVal val="visible"/>
                                      </p:to>
                                    </p:set>
                                    <p:animEffect transition="in" filter="wipe(left)">
                                      <p:cBhvr>
                                        <p:cTn id="38" dur="5000"/>
                                        <p:tgtEl>
                                          <p:spTgt spid="302113"/>
                                        </p:tgtEl>
                                      </p:cBhvr>
                                    </p:animEffect>
                                  </p:childTnLst>
                                </p:cTn>
                              </p:par>
                            </p:childTnLst>
                          </p:cTn>
                        </p:par>
                        <p:par>
                          <p:cTn id="39" fill="hold">
                            <p:stCondLst>
                              <p:cond delay="11000"/>
                            </p:stCondLst>
                            <p:childTnLst>
                              <p:par>
                                <p:cTn id="40" presetID="31" presetClass="entr" presetSubtype="0" fill="hold" nodeType="afterEffect">
                                  <p:stCondLst>
                                    <p:cond delay="0"/>
                                  </p:stCondLst>
                                  <p:iterate type="lt">
                                    <p:tmPct val="5000"/>
                                  </p:iterate>
                                  <p:childTnLst>
                                    <p:set>
                                      <p:cBhvr>
                                        <p:cTn id="41" dur="1" fill="hold">
                                          <p:stCondLst>
                                            <p:cond delay="0"/>
                                          </p:stCondLst>
                                        </p:cTn>
                                        <p:tgtEl>
                                          <p:spTgt spid="302114"/>
                                        </p:tgtEl>
                                        <p:attrNameLst>
                                          <p:attrName>style.visibility</p:attrName>
                                        </p:attrNameLst>
                                      </p:cBhvr>
                                      <p:to>
                                        <p:strVal val="visible"/>
                                      </p:to>
                                    </p:set>
                                    <p:anim calcmode="lin" valueType="num">
                                      <p:cBhvr>
                                        <p:cTn id="42" dur="1000" fill="hold"/>
                                        <p:tgtEl>
                                          <p:spTgt spid="302114"/>
                                        </p:tgtEl>
                                        <p:attrNameLst>
                                          <p:attrName>ppt_w</p:attrName>
                                        </p:attrNameLst>
                                      </p:cBhvr>
                                      <p:tavLst>
                                        <p:tav tm="0">
                                          <p:val>
                                            <p:fltVal val="0"/>
                                          </p:val>
                                        </p:tav>
                                        <p:tav tm="100000">
                                          <p:val>
                                            <p:strVal val="#ppt_w"/>
                                          </p:val>
                                        </p:tav>
                                      </p:tavLst>
                                    </p:anim>
                                    <p:anim calcmode="lin" valueType="num">
                                      <p:cBhvr>
                                        <p:cTn id="43" dur="1000" fill="hold"/>
                                        <p:tgtEl>
                                          <p:spTgt spid="302114"/>
                                        </p:tgtEl>
                                        <p:attrNameLst>
                                          <p:attrName>ppt_h</p:attrName>
                                        </p:attrNameLst>
                                      </p:cBhvr>
                                      <p:tavLst>
                                        <p:tav tm="0">
                                          <p:val>
                                            <p:fltVal val="0"/>
                                          </p:val>
                                        </p:tav>
                                        <p:tav tm="100000">
                                          <p:val>
                                            <p:strVal val="#ppt_h"/>
                                          </p:val>
                                        </p:tav>
                                      </p:tavLst>
                                    </p:anim>
                                    <p:anim calcmode="lin" valueType="num">
                                      <p:cBhvr>
                                        <p:cTn id="44" dur="1000" fill="hold"/>
                                        <p:tgtEl>
                                          <p:spTgt spid="302114"/>
                                        </p:tgtEl>
                                        <p:attrNameLst>
                                          <p:attrName>style.rotation</p:attrName>
                                        </p:attrNameLst>
                                      </p:cBhvr>
                                      <p:tavLst>
                                        <p:tav tm="0">
                                          <p:val>
                                            <p:fltVal val="90"/>
                                          </p:val>
                                        </p:tav>
                                        <p:tav tm="100000">
                                          <p:val>
                                            <p:fltVal val="0"/>
                                          </p:val>
                                        </p:tav>
                                      </p:tavLst>
                                    </p:anim>
                                    <p:animEffect transition="in" filter="fade">
                                      <p:cBhvr>
                                        <p:cTn id="45" dur="1000"/>
                                        <p:tgtEl>
                                          <p:spTgt spid="302114"/>
                                        </p:tgtEl>
                                      </p:cBhvr>
                                    </p:animEffect>
                                  </p:childTnLst>
                                </p:cTn>
                              </p:par>
                            </p:childTnLst>
                          </p:cTn>
                        </p:par>
                        <p:par>
                          <p:cTn id="46" fill="hold">
                            <p:stCondLst>
                              <p:cond delay="12000"/>
                            </p:stCondLst>
                            <p:childTnLst>
                              <p:par>
                                <p:cTn id="47" presetID="22" presetClass="entr" presetSubtype="8" fill="hold" nodeType="afterEffect">
                                  <p:stCondLst>
                                    <p:cond delay="0"/>
                                  </p:stCondLst>
                                  <p:childTnLst>
                                    <p:set>
                                      <p:cBhvr>
                                        <p:cTn id="48" dur="1" fill="hold">
                                          <p:stCondLst>
                                            <p:cond delay="0"/>
                                          </p:stCondLst>
                                        </p:cTn>
                                        <p:tgtEl>
                                          <p:spTgt spid="302115"/>
                                        </p:tgtEl>
                                        <p:attrNameLst>
                                          <p:attrName>style.visibility</p:attrName>
                                        </p:attrNameLst>
                                      </p:cBhvr>
                                      <p:to>
                                        <p:strVal val="visible"/>
                                      </p:to>
                                    </p:set>
                                    <p:animEffect transition="in" filter="wipe(left)">
                                      <p:cBhvr>
                                        <p:cTn id="49" dur="5000"/>
                                        <p:tgtEl>
                                          <p:spTgt spid="302115"/>
                                        </p:tgtEl>
                                      </p:cBhvr>
                                    </p:animEffect>
                                  </p:childTnLst>
                                </p:cTn>
                              </p:par>
                            </p:childTnLst>
                          </p:cTn>
                        </p:par>
                        <p:par>
                          <p:cTn id="50" fill="hold">
                            <p:stCondLst>
                              <p:cond delay="17000"/>
                            </p:stCondLst>
                            <p:childTnLst>
                              <p:par>
                                <p:cTn id="51" presetID="31" presetClass="entr" presetSubtype="0" fill="hold" nodeType="afterEffect">
                                  <p:stCondLst>
                                    <p:cond delay="0"/>
                                  </p:stCondLst>
                                  <p:iterate type="lt">
                                    <p:tmPct val="5000"/>
                                  </p:iterate>
                                  <p:childTnLst>
                                    <p:set>
                                      <p:cBhvr>
                                        <p:cTn id="52" dur="1" fill="hold">
                                          <p:stCondLst>
                                            <p:cond delay="0"/>
                                          </p:stCondLst>
                                        </p:cTn>
                                        <p:tgtEl>
                                          <p:spTgt spid="302116"/>
                                        </p:tgtEl>
                                        <p:attrNameLst>
                                          <p:attrName>style.visibility</p:attrName>
                                        </p:attrNameLst>
                                      </p:cBhvr>
                                      <p:to>
                                        <p:strVal val="visible"/>
                                      </p:to>
                                    </p:set>
                                    <p:anim calcmode="lin" valueType="num">
                                      <p:cBhvr>
                                        <p:cTn id="53" dur="1000" fill="hold"/>
                                        <p:tgtEl>
                                          <p:spTgt spid="302116"/>
                                        </p:tgtEl>
                                        <p:attrNameLst>
                                          <p:attrName>ppt_w</p:attrName>
                                        </p:attrNameLst>
                                      </p:cBhvr>
                                      <p:tavLst>
                                        <p:tav tm="0">
                                          <p:val>
                                            <p:fltVal val="0"/>
                                          </p:val>
                                        </p:tav>
                                        <p:tav tm="100000">
                                          <p:val>
                                            <p:strVal val="#ppt_w"/>
                                          </p:val>
                                        </p:tav>
                                      </p:tavLst>
                                    </p:anim>
                                    <p:anim calcmode="lin" valueType="num">
                                      <p:cBhvr>
                                        <p:cTn id="54" dur="1000" fill="hold"/>
                                        <p:tgtEl>
                                          <p:spTgt spid="302116"/>
                                        </p:tgtEl>
                                        <p:attrNameLst>
                                          <p:attrName>ppt_h</p:attrName>
                                        </p:attrNameLst>
                                      </p:cBhvr>
                                      <p:tavLst>
                                        <p:tav tm="0">
                                          <p:val>
                                            <p:fltVal val="0"/>
                                          </p:val>
                                        </p:tav>
                                        <p:tav tm="100000">
                                          <p:val>
                                            <p:strVal val="#ppt_h"/>
                                          </p:val>
                                        </p:tav>
                                      </p:tavLst>
                                    </p:anim>
                                    <p:anim calcmode="lin" valueType="num">
                                      <p:cBhvr>
                                        <p:cTn id="55" dur="1000" fill="hold"/>
                                        <p:tgtEl>
                                          <p:spTgt spid="302116"/>
                                        </p:tgtEl>
                                        <p:attrNameLst>
                                          <p:attrName>style.rotation</p:attrName>
                                        </p:attrNameLst>
                                      </p:cBhvr>
                                      <p:tavLst>
                                        <p:tav tm="0">
                                          <p:val>
                                            <p:fltVal val="90"/>
                                          </p:val>
                                        </p:tav>
                                        <p:tav tm="100000">
                                          <p:val>
                                            <p:fltVal val="0"/>
                                          </p:val>
                                        </p:tav>
                                      </p:tavLst>
                                    </p:anim>
                                    <p:animEffect transition="in" filter="fade">
                                      <p:cBhvr>
                                        <p:cTn id="56" dur="1000"/>
                                        <p:tgtEl>
                                          <p:spTgt spid="302116"/>
                                        </p:tgtEl>
                                      </p:cBhvr>
                                    </p:animEffect>
                                  </p:childTnLst>
                                </p:cTn>
                              </p:par>
                            </p:childTnLst>
                          </p:cTn>
                        </p:par>
                        <p:par>
                          <p:cTn id="57" fill="hold">
                            <p:stCondLst>
                              <p:cond delay="18000"/>
                            </p:stCondLst>
                            <p:childTnLst>
                              <p:par>
                                <p:cTn id="58" presetID="22" presetClass="entr" presetSubtype="8" fill="hold" nodeType="afterEffect">
                                  <p:stCondLst>
                                    <p:cond delay="0"/>
                                  </p:stCondLst>
                                  <p:childTnLst>
                                    <p:set>
                                      <p:cBhvr>
                                        <p:cTn id="59" dur="1" fill="hold">
                                          <p:stCondLst>
                                            <p:cond delay="0"/>
                                          </p:stCondLst>
                                        </p:cTn>
                                        <p:tgtEl>
                                          <p:spTgt spid="302119"/>
                                        </p:tgtEl>
                                        <p:attrNameLst>
                                          <p:attrName>style.visibility</p:attrName>
                                        </p:attrNameLst>
                                      </p:cBhvr>
                                      <p:to>
                                        <p:strVal val="visible"/>
                                      </p:to>
                                    </p:set>
                                    <p:animEffect transition="in" filter="wipe(left)">
                                      <p:cBhvr>
                                        <p:cTn id="60" dur="5000"/>
                                        <p:tgtEl>
                                          <p:spTgt spid="302119"/>
                                        </p:tgtEl>
                                      </p:cBhvr>
                                    </p:animEffect>
                                  </p:childTnLst>
                                </p:cTn>
                              </p:par>
                              <p:par>
                                <p:cTn id="61" presetID="22" presetClass="entr" presetSubtype="8" fill="hold" nodeType="withEffect">
                                  <p:stCondLst>
                                    <p:cond delay="0"/>
                                  </p:stCondLst>
                                  <p:childTnLst>
                                    <p:set>
                                      <p:cBhvr>
                                        <p:cTn id="62" dur="1" fill="hold">
                                          <p:stCondLst>
                                            <p:cond delay="0"/>
                                          </p:stCondLst>
                                        </p:cTn>
                                        <p:tgtEl>
                                          <p:spTgt spid="302107"/>
                                        </p:tgtEl>
                                        <p:attrNameLst>
                                          <p:attrName>style.visibility</p:attrName>
                                        </p:attrNameLst>
                                      </p:cBhvr>
                                      <p:to>
                                        <p:strVal val="visible"/>
                                      </p:to>
                                    </p:set>
                                    <p:animEffect transition="in" filter="wipe(left)">
                                      <p:cBhvr>
                                        <p:cTn id="63" dur="5000"/>
                                        <p:tgtEl>
                                          <p:spTgt spid="302107"/>
                                        </p:tgtEl>
                                      </p:cBhvr>
                                    </p:animEffect>
                                  </p:childTnLst>
                                </p:cTn>
                              </p:par>
                            </p:childTnLst>
                          </p:cTn>
                        </p:par>
                        <p:par>
                          <p:cTn id="64" fill="hold">
                            <p:stCondLst>
                              <p:cond delay="23000"/>
                            </p:stCondLst>
                            <p:childTnLst>
                              <p:par>
                                <p:cTn id="65" presetID="31" presetClass="entr" presetSubtype="0" fill="hold" nodeType="afterEffect">
                                  <p:stCondLst>
                                    <p:cond delay="0"/>
                                  </p:stCondLst>
                                  <p:iterate type="lt">
                                    <p:tmPct val="5000"/>
                                  </p:iterate>
                                  <p:childTnLst>
                                    <p:set>
                                      <p:cBhvr>
                                        <p:cTn id="66" dur="1" fill="hold">
                                          <p:stCondLst>
                                            <p:cond delay="0"/>
                                          </p:stCondLst>
                                        </p:cTn>
                                        <p:tgtEl>
                                          <p:spTgt spid="302120"/>
                                        </p:tgtEl>
                                        <p:attrNameLst>
                                          <p:attrName>style.visibility</p:attrName>
                                        </p:attrNameLst>
                                      </p:cBhvr>
                                      <p:to>
                                        <p:strVal val="visible"/>
                                      </p:to>
                                    </p:set>
                                    <p:anim calcmode="lin" valueType="num">
                                      <p:cBhvr>
                                        <p:cTn id="67" dur="1000" fill="hold"/>
                                        <p:tgtEl>
                                          <p:spTgt spid="302120"/>
                                        </p:tgtEl>
                                        <p:attrNameLst>
                                          <p:attrName>ppt_w</p:attrName>
                                        </p:attrNameLst>
                                      </p:cBhvr>
                                      <p:tavLst>
                                        <p:tav tm="0">
                                          <p:val>
                                            <p:fltVal val="0"/>
                                          </p:val>
                                        </p:tav>
                                        <p:tav tm="100000">
                                          <p:val>
                                            <p:strVal val="#ppt_w"/>
                                          </p:val>
                                        </p:tav>
                                      </p:tavLst>
                                    </p:anim>
                                    <p:anim calcmode="lin" valueType="num">
                                      <p:cBhvr>
                                        <p:cTn id="68" dur="1000" fill="hold"/>
                                        <p:tgtEl>
                                          <p:spTgt spid="302120"/>
                                        </p:tgtEl>
                                        <p:attrNameLst>
                                          <p:attrName>ppt_h</p:attrName>
                                        </p:attrNameLst>
                                      </p:cBhvr>
                                      <p:tavLst>
                                        <p:tav tm="0">
                                          <p:val>
                                            <p:fltVal val="0"/>
                                          </p:val>
                                        </p:tav>
                                        <p:tav tm="100000">
                                          <p:val>
                                            <p:strVal val="#ppt_h"/>
                                          </p:val>
                                        </p:tav>
                                      </p:tavLst>
                                    </p:anim>
                                    <p:anim calcmode="lin" valueType="num">
                                      <p:cBhvr>
                                        <p:cTn id="69" dur="1000" fill="hold"/>
                                        <p:tgtEl>
                                          <p:spTgt spid="302120"/>
                                        </p:tgtEl>
                                        <p:attrNameLst>
                                          <p:attrName>style.rotation</p:attrName>
                                        </p:attrNameLst>
                                      </p:cBhvr>
                                      <p:tavLst>
                                        <p:tav tm="0">
                                          <p:val>
                                            <p:fltVal val="90"/>
                                          </p:val>
                                        </p:tav>
                                        <p:tav tm="100000">
                                          <p:val>
                                            <p:fltVal val="0"/>
                                          </p:val>
                                        </p:tav>
                                      </p:tavLst>
                                    </p:anim>
                                    <p:animEffect transition="in" filter="fade">
                                      <p:cBhvr>
                                        <p:cTn id="70" dur="1000"/>
                                        <p:tgtEl>
                                          <p:spTgt spid="302120"/>
                                        </p:tgtEl>
                                      </p:cBhvr>
                                    </p:animEffect>
                                  </p:childTnLst>
                                </p:cTn>
                              </p:par>
                            </p:childTnLst>
                          </p:cTn>
                        </p:par>
                        <p:par>
                          <p:cTn id="71" fill="hold">
                            <p:stCondLst>
                              <p:cond delay="24000"/>
                            </p:stCondLst>
                            <p:childTnLst>
                              <p:par>
                                <p:cTn id="72" presetID="31" presetClass="entr" presetSubtype="0" fill="hold" nodeType="afterEffect">
                                  <p:stCondLst>
                                    <p:cond delay="0"/>
                                  </p:stCondLst>
                                  <p:iterate type="lt">
                                    <p:tmPct val="5000"/>
                                  </p:iterate>
                                  <p:childTnLst>
                                    <p:set>
                                      <p:cBhvr>
                                        <p:cTn id="73" dur="1" fill="hold">
                                          <p:stCondLst>
                                            <p:cond delay="0"/>
                                          </p:stCondLst>
                                        </p:cTn>
                                        <p:tgtEl>
                                          <p:spTgt spid="302121"/>
                                        </p:tgtEl>
                                        <p:attrNameLst>
                                          <p:attrName>style.visibility</p:attrName>
                                        </p:attrNameLst>
                                      </p:cBhvr>
                                      <p:to>
                                        <p:strVal val="visible"/>
                                      </p:to>
                                    </p:set>
                                    <p:anim calcmode="lin" valueType="num">
                                      <p:cBhvr>
                                        <p:cTn id="74" dur="1000" fill="hold"/>
                                        <p:tgtEl>
                                          <p:spTgt spid="302121"/>
                                        </p:tgtEl>
                                        <p:attrNameLst>
                                          <p:attrName>ppt_w</p:attrName>
                                        </p:attrNameLst>
                                      </p:cBhvr>
                                      <p:tavLst>
                                        <p:tav tm="0">
                                          <p:val>
                                            <p:fltVal val="0"/>
                                          </p:val>
                                        </p:tav>
                                        <p:tav tm="100000">
                                          <p:val>
                                            <p:strVal val="#ppt_w"/>
                                          </p:val>
                                        </p:tav>
                                      </p:tavLst>
                                    </p:anim>
                                    <p:anim calcmode="lin" valueType="num">
                                      <p:cBhvr>
                                        <p:cTn id="75" dur="1000" fill="hold"/>
                                        <p:tgtEl>
                                          <p:spTgt spid="302121"/>
                                        </p:tgtEl>
                                        <p:attrNameLst>
                                          <p:attrName>ppt_h</p:attrName>
                                        </p:attrNameLst>
                                      </p:cBhvr>
                                      <p:tavLst>
                                        <p:tav tm="0">
                                          <p:val>
                                            <p:fltVal val="0"/>
                                          </p:val>
                                        </p:tav>
                                        <p:tav tm="100000">
                                          <p:val>
                                            <p:strVal val="#ppt_h"/>
                                          </p:val>
                                        </p:tav>
                                      </p:tavLst>
                                    </p:anim>
                                    <p:anim calcmode="lin" valueType="num">
                                      <p:cBhvr>
                                        <p:cTn id="76" dur="1000" fill="hold"/>
                                        <p:tgtEl>
                                          <p:spTgt spid="302121"/>
                                        </p:tgtEl>
                                        <p:attrNameLst>
                                          <p:attrName>style.rotation</p:attrName>
                                        </p:attrNameLst>
                                      </p:cBhvr>
                                      <p:tavLst>
                                        <p:tav tm="0">
                                          <p:val>
                                            <p:fltVal val="90"/>
                                          </p:val>
                                        </p:tav>
                                        <p:tav tm="100000">
                                          <p:val>
                                            <p:fltVal val="0"/>
                                          </p:val>
                                        </p:tav>
                                      </p:tavLst>
                                    </p:anim>
                                    <p:animEffect transition="in" filter="fade">
                                      <p:cBhvr>
                                        <p:cTn id="77" dur="1000"/>
                                        <p:tgtEl>
                                          <p:spTgt spid="302121"/>
                                        </p:tgtEl>
                                      </p:cBhvr>
                                    </p:animEffect>
                                  </p:childTnLst>
                                </p:cTn>
                              </p:par>
                            </p:childTnLst>
                          </p:cTn>
                        </p:par>
                        <p:par>
                          <p:cTn id="78" fill="hold">
                            <p:stCondLst>
                              <p:cond delay="25000"/>
                            </p:stCondLst>
                            <p:childTnLst>
                              <p:par>
                                <p:cTn id="79" presetID="22" presetClass="entr" presetSubtype="8" fill="hold" nodeType="afterEffect">
                                  <p:stCondLst>
                                    <p:cond delay="0"/>
                                  </p:stCondLst>
                                  <p:childTnLst>
                                    <p:set>
                                      <p:cBhvr>
                                        <p:cTn id="80" dur="1" fill="hold">
                                          <p:stCondLst>
                                            <p:cond delay="0"/>
                                          </p:stCondLst>
                                        </p:cTn>
                                        <p:tgtEl>
                                          <p:spTgt spid="302122"/>
                                        </p:tgtEl>
                                        <p:attrNameLst>
                                          <p:attrName>style.visibility</p:attrName>
                                        </p:attrNameLst>
                                      </p:cBhvr>
                                      <p:to>
                                        <p:strVal val="visible"/>
                                      </p:to>
                                    </p:set>
                                    <p:animEffect transition="in" filter="wipe(left)">
                                      <p:cBhvr>
                                        <p:cTn id="81" dur="5000"/>
                                        <p:tgtEl>
                                          <p:spTgt spid="302122"/>
                                        </p:tgtEl>
                                      </p:cBhvr>
                                    </p:animEffect>
                                  </p:childTnLst>
                                </p:cTn>
                              </p:par>
                            </p:childTnLst>
                          </p:cTn>
                        </p:par>
                        <p:par>
                          <p:cTn id="82" fill="hold">
                            <p:stCondLst>
                              <p:cond delay="30000"/>
                            </p:stCondLst>
                            <p:childTnLst>
                              <p:par>
                                <p:cTn id="83" presetID="35" presetClass="emph" presetSubtype="0" repeatCount="5000" fill="hold" nodeType="afterEffect">
                                  <p:stCondLst>
                                    <p:cond delay="0"/>
                                  </p:stCondLst>
                                  <p:iterate type="lt">
                                    <p:tmPct val="0"/>
                                  </p:iterate>
                                  <p:childTnLst>
                                    <p:anim calcmode="discrete" valueType="str">
                                      <p:cBhvr>
                                        <p:cTn id="84" dur="1000" fill="hold"/>
                                        <p:tgtEl>
                                          <p:spTgt spid="302112"/>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302112"/>
                                        </p:tgtEl>
                                        <p:attrNameLst>
                                          <p:attrName>ppt_c</p:attrName>
                                        </p:attrNameLst>
                                      </p:cBhvr>
                                      <p:to>
                                        <a:srgbClr val="9900CC"/>
                                      </p:to>
                                    </p:animClr>
                                  </p:subTnLst>
                                </p:cTn>
                              </p:par>
                            </p:childTnLst>
                          </p:cTn>
                        </p:par>
                      </p:childTnLst>
                    </p:cTn>
                  </p:par>
                </p:childTnLst>
              </p:cTn>
              <p:nextCondLst>
                <p:cond evt="onClick" delay="0">
                  <p:tgtEl>
                    <p:spTgt spid="302130"/>
                  </p:tgtEl>
                </p:cond>
              </p:nextCondLst>
            </p:seq>
          </p:childTnLst>
        </p:cTn>
      </p:par>
    </p:tnLst>
    <p:bldLst>
      <p:bldP spid="302084" grpId="0" bldLvl="0" animBg="1"/>
      <p:bldP spid="302126" grpId="0" bldLvl="0" animBg="1"/>
      <p:bldP spid="302127" grpId="0"/>
      <p:bldP spid="302128" grpId="0" bldLvl="0"/>
      <p:bldP spid="30213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3"/>
          <p:cNvSpPr>
            <a:spLocks noGrp="1" noChangeArrowheads="1"/>
          </p:cNvSpPr>
          <p:nvPr>
            <p:ph type="body" idx="1"/>
          </p:nvPr>
        </p:nvSpPr>
        <p:spPr bwMode="auto">
          <a:xfrm>
            <a:off x="1055440" y="1628800"/>
            <a:ext cx="10225136" cy="424815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914400" lvl="1" indent="-457200">
              <a:buFontTx/>
              <a:buAutoNum type="circleNumDbPlain"/>
            </a:pPr>
            <a:r>
              <a:rPr lang="zh-CN" altLang="en-US" dirty="0">
                <a:solidFill>
                  <a:srgbClr val="0000CC"/>
                </a:solidFill>
                <a:effectLst>
                  <a:outerShdw blurRad="38100" dist="38100" dir="2700000" algn="tl">
                    <a:srgbClr val="C0C0C0"/>
                  </a:outerShdw>
                </a:effectLst>
              </a:rPr>
              <a:t>作业的输入：指把作业从输入介质上送入系统并加以组织，在磁盘上形成一个后备作业的过程。</a:t>
            </a:r>
          </a:p>
          <a:p>
            <a:pPr marL="914400" lvl="1" indent="-457200">
              <a:buFontTx/>
              <a:buAutoNum type="circleNumDbPlain"/>
            </a:pPr>
            <a:r>
              <a:rPr lang="zh-CN" altLang="en-US" dirty="0">
                <a:solidFill>
                  <a:srgbClr val="0000CC"/>
                </a:solidFill>
                <a:effectLst>
                  <a:outerShdw blurRad="38100" dist="38100" dir="2700000" algn="tl">
                    <a:srgbClr val="C0C0C0"/>
                  </a:outerShdw>
                </a:effectLst>
              </a:rPr>
              <a:t>作业的输出：指将作业执行的结果由系统经输出设备输出的过程。</a:t>
            </a:r>
          </a:p>
          <a:p>
            <a:pPr marL="914400" lvl="1" indent="-457200">
              <a:buFontTx/>
              <a:buAutoNum type="circleNumDbPlain"/>
            </a:pPr>
            <a:r>
              <a:rPr lang="zh-CN" altLang="en-US" dirty="0">
                <a:solidFill>
                  <a:srgbClr val="0000CC"/>
                </a:solidFill>
                <a:effectLst>
                  <a:outerShdw blurRad="38100" dist="38100" dir="2700000" algn="tl">
                    <a:srgbClr val="C0C0C0"/>
                  </a:outerShdw>
                </a:effectLst>
              </a:rPr>
              <a:t>分类：</a:t>
            </a:r>
          </a:p>
          <a:p>
            <a:pPr marL="1752600" lvl="3" indent="-381000">
              <a:lnSpc>
                <a:spcPct val="150000"/>
              </a:lnSpc>
              <a:buClr>
                <a:srgbClr val="FF6600"/>
              </a:buClr>
              <a:buFont typeface="Wingdings" panose="05000000000000000000" pitchFamily="2" charset="2"/>
              <a:buChar char="n"/>
            </a:pPr>
            <a:r>
              <a:rPr lang="zh-CN" altLang="en-US" sz="2400" dirty="0"/>
              <a:t>联机输入</a:t>
            </a:r>
            <a:r>
              <a:rPr lang="en-US" altLang="zh-CN" sz="2400" dirty="0"/>
              <a:t>/</a:t>
            </a:r>
            <a:r>
              <a:rPr lang="zh-CN" altLang="en-US" sz="2400" dirty="0"/>
              <a:t>输出：由主机</a:t>
            </a:r>
            <a:r>
              <a:rPr lang="en-US" altLang="zh-CN" sz="2400" dirty="0"/>
              <a:t>(CPU)</a:t>
            </a:r>
            <a:r>
              <a:rPr lang="zh-CN" altLang="en-US" sz="2400" dirty="0"/>
              <a:t>直接控制输入</a:t>
            </a:r>
            <a:r>
              <a:rPr lang="en-US" altLang="zh-CN" sz="2400" dirty="0"/>
              <a:t>/</a:t>
            </a:r>
            <a:r>
              <a:rPr lang="zh-CN" altLang="en-US" sz="2400" dirty="0"/>
              <a:t>输出。效率低下，资源不能得以充分利用。</a:t>
            </a:r>
          </a:p>
          <a:p>
            <a:pPr marL="1752600" lvl="3" indent="-381000">
              <a:lnSpc>
                <a:spcPct val="150000"/>
              </a:lnSpc>
              <a:buClr>
                <a:srgbClr val="FF6600"/>
              </a:buClr>
              <a:buFont typeface="Wingdings" panose="05000000000000000000" pitchFamily="2" charset="2"/>
              <a:buChar char="n"/>
            </a:pPr>
            <a:r>
              <a:rPr lang="zh-CN" altLang="en-US" sz="2400" dirty="0"/>
              <a:t>脱机输入</a:t>
            </a:r>
            <a:r>
              <a:rPr lang="en-US" altLang="zh-CN" sz="2400" dirty="0"/>
              <a:t>/</a:t>
            </a:r>
            <a:r>
              <a:rPr lang="zh-CN" altLang="en-US" sz="2400" dirty="0"/>
              <a:t>输出</a:t>
            </a:r>
          </a:p>
          <a:p>
            <a:pPr marL="1752600" lvl="3" indent="-381000">
              <a:lnSpc>
                <a:spcPct val="150000"/>
              </a:lnSpc>
              <a:buClr>
                <a:srgbClr val="FF6600"/>
              </a:buClr>
              <a:buFont typeface="Wingdings" panose="05000000000000000000" pitchFamily="2" charset="2"/>
              <a:buChar char="n"/>
            </a:pPr>
            <a:r>
              <a:rPr lang="zh-CN" altLang="en-US" sz="2400" dirty="0"/>
              <a:t>假脱机方式（ </a:t>
            </a:r>
            <a:r>
              <a:rPr lang="en-US" altLang="zh-CN" sz="2400" dirty="0"/>
              <a:t>Simultaneous Peripheral Operation On Line</a:t>
            </a:r>
            <a:r>
              <a:rPr lang="zh-CN" altLang="en-US" sz="2400" dirty="0"/>
              <a:t>， </a:t>
            </a:r>
            <a:r>
              <a:rPr lang="en-US" altLang="zh-CN" sz="2400" dirty="0" err="1"/>
              <a:t>SPOOLing</a:t>
            </a:r>
            <a:r>
              <a:rPr lang="zh-CN" altLang="en-US" sz="2400" dirty="0"/>
              <a:t>系统）</a:t>
            </a:r>
          </a:p>
        </p:txBody>
      </p:sp>
      <p:sp>
        <p:nvSpPr>
          <p:cNvPr id="303111" name="Text Box 38"/>
          <p:cNvSpPr txBox="1">
            <a:spLocks noChangeArrowheads="1"/>
          </p:cNvSpPr>
          <p:nvPr/>
        </p:nvSpPr>
        <p:spPr bwMode="gray">
          <a:xfrm>
            <a:off x="839416" y="962814"/>
            <a:ext cx="45354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en-US" altLang="zh-CN" sz="2800" b="1" dirty="0">
                <a:solidFill>
                  <a:srgbClr val="800000"/>
                </a:solidFill>
                <a:effectLst>
                  <a:outerShdw blurRad="38100" dist="38100" dir="2700000" algn="tl">
                    <a:srgbClr val="C0C0C0"/>
                  </a:outerShdw>
                </a:effectLst>
                <a:latin typeface="Arial" panose="020B0604020202020204" pitchFamily="34" charset="0"/>
                <a:cs typeface="Arial" panose="020B0604020202020204" pitchFamily="34" charset="0"/>
              </a:rPr>
              <a:t>1</a:t>
            </a:r>
            <a:r>
              <a:rPr kumimoji="0" lang="zh-CN" altLang="en-US" sz="2800" b="1" dirty="0">
                <a:solidFill>
                  <a:srgbClr val="800000"/>
                </a:solidFill>
                <a:effectLst>
                  <a:outerShdw blurRad="38100" dist="38100" dir="2700000" algn="tl">
                    <a:srgbClr val="C0C0C0"/>
                  </a:outerShdw>
                </a:effectLst>
                <a:latin typeface="Arial" panose="020B0604020202020204" pitchFamily="34" charset="0"/>
                <a:cs typeface="Arial" panose="020B0604020202020204" pitchFamily="34" charset="0"/>
              </a:rPr>
              <a:t>、作业的输入输出方式</a:t>
            </a:r>
          </a:p>
        </p:txBody>
      </p:sp>
      <p:sp>
        <p:nvSpPr>
          <p:cNvPr id="5" name="WordArt 4">
            <a:extLst>
              <a:ext uri="{FF2B5EF4-FFF2-40B4-BE49-F238E27FC236}">
                <a16:creationId xmlns:a16="http://schemas.microsoft.com/office/drawing/2014/main" id="{CE538201-048E-41E3-A900-FCE567421068}"/>
              </a:ext>
            </a:extLst>
          </p:cNvPr>
          <p:cNvSpPr>
            <a:spLocks noChangeArrowheads="1" noChangeShapeType="1" noTextEdit="1"/>
          </p:cNvSpPr>
          <p:nvPr/>
        </p:nvSpPr>
        <p:spPr bwMode="auto">
          <a:xfrm>
            <a:off x="479376" y="116632"/>
            <a:ext cx="4608513"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2.1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作业的组织和管理 </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3111"/>
                                        </p:tgtEl>
                                        <p:attrNameLst>
                                          <p:attrName>style.visibility</p:attrName>
                                        </p:attrNameLst>
                                      </p:cBhvr>
                                      <p:to>
                                        <p:strVal val="visible"/>
                                      </p:to>
                                    </p:set>
                                    <p:anim calcmode="lin" valueType="num">
                                      <p:cBhvr additive="base">
                                        <p:cTn id="7" dur="500" fill="hold"/>
                                        <p:tgtEl>
                                          <p:spTgt spid="303111"/>
                                        </p:tgtEl>
                                        <p:attrNameLst>
                                          <p:attrName>ppt_x</p:attrName>
                                        </p:attrNameLst>
                                      </p:cBhvr>
                                      <p:tavLst>
                                        <p:tav tm="0">
                                          <p:val>
                                            <p:strVal val="#ppt_x"/>
                                          </p:val>
                                        </p:tav>
                                        <p:tav tm="100000">
                                          <p:val>
                                            <p:strVal val="#ppt_x"/>
                                          </p:val>
                                        </p:tav>
                                      </p:tavLst>
                                    </p:anim>
                                    <p:anim calcmode="lin" valueType="num">
                                      <p:cBhvr additive="base">
                                        <p:cTn id="8" dur="500" fill="hold"/>
                                        <p:tgtEl>
                                          <p:spTgt spid="3031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03107">
                                            <p:txEl>
                                              <p:pRg st="0" end="0"/>
                                            </p:txEl>
                                          </p:spTgt>
                                        </p:tgtEl>
                                        <p:attrNameLst>
                                          <p:attrName>style.visibility</p:attrName>
                                        </p:attrNameLst>
                                      </p:cBhvr>
                                      <p:to>
                                        <p:strVal val="visible"/>
                                      </p:to>
                                    </p:set>
                                    <p:anim calcmode="lin" valueType="num">
                                      <p:cBhvr additive="base">
                                        <p:cTn id="12" dur="500" fill="hold"/>
                                        <p:tgtEl>
                                          <p:spTgt spid="30310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03107">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03107">
                                            <p:txEl>
                                              <p:pRg st="1" end="1"/>
                                            </p:txEl>
                                          </p:spTgt>
                                        </p:tgtEl>
                                        <p:attrNameLst>
                                          <p:attrName>style.visibility</p:attrName>
                                        </p:attrNameLst>
                                      </p:cBhvr>
                                      <p:to>
                                        <p:strVal val="visible"/>
                                      </p:to>
                                    </p:set>
                                    <p:anim calcmode="lin" valueType="num">
                                      <p:cBhvr additive="base">
                                        <p:cTn id="17" dur="500" fill="hold"/>
                                        <p:tgtEl>
                                          <p:spTgt spid="30310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3107">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03107">
                                            <p:txEl>
                                              <p:pRg st="2" end="2"/>
                                            </p:txEl>
                                          </p:spTgt>
                                        </p:tgtEl>
                                        <p:attrNameLst>
                                          <p:attrName>style.visibility</p:attrName>
                                        </p:attrNameLst>
                                      </p:cBhvr>
                                      <p:to>
                                        <p:strVal val="visible"/>
                                      </p:to>
                                    </p:set>
                                    <p:anim calcmode="lin" valueType="num">
                                      <p:cBhvr additive="base">
                                        <p:cTn id="22" dur="500" fill="hold"/>
                                        <p:tgtEl>
                                          <p:spTgt spid="303107">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03107">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03107">
                                            <p:txEl>
                                              <p:pRg st="3" end="3"/>
                                            </p:txEl>
                                          </p:spTgt>
                                        </p:tgtEl>
                                        <p:attrNameLst>
                                          <p:attrName>style.visibility</p:attrName>
                                        </p:attrNameLst>
                                      </p:cBhvr>
                                      <p:to>
                                        <p:strVal val="visible"/>
                                      </p:to>
                                    </p:set>
                                    <p:anim calcmode="lin" valueType="num">
                                      <p:cBhvr additive="base">
                                        <p:cTn id="27" dur="500" fill="hold"/>
                                        <p:tgtEl>
                                          <p:spTgt spid="303107">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03107">
                                            <p:txEl>
                                              <p:pRg st="3" end="3"/>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03107">
                                            <p:txEl>
                                              <p:pRg st="4" end="4"/>
                                            </p:txEl>
                                          </p:spTgt>
                                        </p:tgtEl>
                                        <p:attrNameLst>
                                          <p:attrName>style.visibility</p:attrName>
                                        </p:attrNameLst>
                                      </p:cBhvr>
                                      <p:to>
                                        <p:strVal val="visible"/>
                                      </p:to>
                                    </p:set>
                                    <p:anim calcmode="lin" valueType="num">
                                      <p:cBhvr additive="base">
                                        <p:cTn id="32" dur="500" fill="hold"/>
                                        <p:tgtEl>
                                          <p:spTgt spid="303107">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03107">
                                            <p:txEl>
                                              <p:pRg st="4" end="4"/>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03107">
                                            <p:txEl>
                                              <p:pRg st="5" end="5"/>
                                            </p:txEl>
                                          </p:spTgt>
                                        </p:tgtEl>
                                        <p:attrNameLst>
                                          <p:attrName>style.visibility</p:attrName>
                                        </p:attrNameLst>
                                      </p:cBhvr>
                                      <p:to>
                                        <p:strVal val="visible"/>
                                      </p:to>
                                    </p:set>
                                    <p:anim calcmode="lin" valueType="num">
                                      <p:cBhvr additive="base">
                                        <p:cTn id="37" dur="500" fill="hold"/>
                                        <p:tgtEl>
                                          <p:spTgt spid="30310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310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Grp="1" noChangeArrowheads="1"/>
          </p:cNvSpPr>
          <p:nvPr>
            <p:ph type="body" idx="1"/>
          </p:nvPr>
        </p:nvSpPr>
        <p:spPr bwMode="auto">
          <a:xfrm>
            <a:off x="983432" y="1682978"/>
            <a:ext cx="10369152" cy="2411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914400" lvl="1" indent="-457200">
              <a:buClr>
                <a:srgbClr val="0000CC"/>
              </a:buClr>
              <a:buFont typeface="Wingdings" panose="05000000000000000000" pitchFamily="2" charset="2"/>
              <a:buAutoNum type="circleNumDbPlain"/>
            </a:pPr>
            <a:r>
              <a:rPr lang="en-US" altLang="zh-CN" dirty="0" err="1">
                <a:solidFill>
                  <a:srgbClr val="0000CC"/>
                </a:solidFill>
                <a:effectLst>
                  <a:outerShdw blurRad="38100" dist="38100" dir="2700000" algn="tl">
                    <a:srgbClr val="C0C0C0"/>
                  </a:outerShdw>
                </a:effectLst>
              </a:rPr>
              <a:t>SPOOLing</a:t>
            </a:r>
            <a:r>
              <a:rPr lang="zh-CN" altLang="en-US" dirty="0">
                <a:solidFill>
                  <a:srgbClr val="0000CC"/>
                </a:solidFill>
                <a:effectLst>
                  <a:outerShdw blurRad="38100" dist="38100" dir="2700000" algn="tl">
                    <a:srgbClr val="C0C0C0"/>
                  </a:outerShdw>
                </a:effectLst>
              </a:rPr>
              <a:t>系统</a:t>
            </a:r>
          </a:p>
          <a:p>
            <a:pPr marL="1295400" lvl="2" indent="-381000">
              <a:buClr>
                <a:srgbClr val="FF6600"/>
              </a:buClr>
              <a:buFont typeface="Wingdings" panose="05000000000000000000" pitchFamily="2" charset="2"/>
              <a:buChar char="n"/>
            </a:pPr>
            <a:r>
              <a:rPr lang="zh-CN" altLang="en-US" sz="2400" dirty="0"/>
              <a:t>即外围设备同时联机操作</a:t>
            </a:r>
            <a:r>
              <a:rPr lang="en-US" altLang="zh-CN" sz="2400" dirty="0"/>
              <a:t>(Simultaneous Peripheral Operation On Line) </a:t>
            </a:r>
            <a:r>
              <a:rPr lang="zh-CN" altLang="en-US" sz="2400" dirty="0"/>
              <a:t>，又称为假脱机。兼具脱机和联机方式的优点，可以实现联机方式下的主机和外围设备的同时工作。</a:t>
            </a:r>
          </a:p>
          <a:p>
            <a:pPr marL="1295400" lvl="2" indent="-381000">
              <a:buClr>
                <a:srgbClr val="FF6600"/>
              </a:buClr>
              <a:buFont typeface="Wingdings" panose="05000000000000000000" pitchFamily="2" charset="2"/>
              <a:buChar char="n"/>
            </a:pPr>
            <a:r>
              <a:rPr lang="zh-CN" altLang="en-US" sz="2400" dirty="0"/>
              <a:t>技术基础：多道程序设计技术，通道技术。</a:t>
            </a:r>
          </a:p>
          <a:p>
            <a:pPr marL="1295400" lvl="2" indent="-381000">
              <a:buClr>
                <a:srgbClr val="FF6600"/>
              </a:buClr>
              <a:buFont typeface="Wingdings" panose="05000000000000000000" pitchFamily="2" charset="2"/>
              <a:buChar char="n"/>
            </a:pPr>
            <a:r>
              <a:rPr lang="zh-CN" altLang="en-US" sz="2400" dirty="0"/>
              <a:t>通道技术：外设和主机之间数据传送的一种方式。</a:t>
            </a:r>
          </a:p>
        </p:txBody>
      </p:sp>
      <p:sp>
        <p:nvSpPr>
          <p:cNvPr id="307213" name="Rectangle 13"/>
          <p:cNvSpPr>
            <a:spLocks noChangeArrowheads="1"/>
          </p:cNvSpPr>
          <p:nvPr/>
        </p:nvSpPr>
        <p:spPr bwMode="auto">
          <a:xfrm>
            <a:off x="5941062" y="2722565"/>
            <a:ext cx="309880" cy="460375"/>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zh-CN" altLang="en-US"/>
          </a:p>
        </p:txBody>
      </p:sp>
      <p:grpSp>
        <p:nvGrpSpPr>
          <p:cNvPr id="307215" name="Group 15"/>
          <p:cNvGrpSpPr/>
          <p:nvPr/>
        </p:nvGrpSpPr>
        <p:grpSpPr bwMode="auto">
          <a:xfrm>
            <a:off x="3323431" y="4581128"/>
            <a:ext cx="5545137" cy="1622424"/>
            <a:chOff x="1156" y="2795"/>
            <a:chExt cx="3403" cy="1022"/>
          </a:xfrm>
        </p:grpSpPr>
        <p:sp>
          <p:nvSpPr>
            <p:cNvPr id="307205" name="AutoShape 5"/>
            <p:cNvSpPr>
              <a:spLocks noChangeArrowheads="1"/>
            </p:cNvSpPr>
            <p:nvPr/>
          </p:nvSpPr>
          <p:spPr bwMode="auto">
            <a:xfrm>
              <a:off x="1156" y="2795"/>
              <a:ext cx="499" cy="953"/>
            </a:xfrm>
            <a:prstGeom prst="flowChartDocument">
              <a:avLst/>
            </a:prstGeom>
            <a:solidFill>
              <a:schemeClr val="accent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b="1" dirty="0">
                  <a:ln>
                    <a:solidFill>
                      <a:srgbClr val="FFFFFF"/>
                    </a:solidFill>
                  </a:ln>
                  <a:solidFill>
                    <a:srgbClr val="FFFFFF"/>
                  </a:solidFill>
                  <a:effectLst/>
                </a:rPr>
                <a:t>内存</a:t>
              </a:r>
            </a:p>
          </p:txBody>
        </p:sp>
        <p:grpSp>
          <p:nvGrpSpPr>
            <p:cNvPr id="307209" name="Group 9"/>
            <p:cNvGrpSpPr/>
            <p:nvPr/>
          </p:nvGrpSpPr>
          <p:grpSpPr bwMode="auto">
            <a:xfrm>
              <a:off x="1791" y="3022"/>
              <a:ext cx="1543" cy="317"/>
              <a:chOff x="1791" y="3022"/>
              <a:chExt cx="1543" cy="317"/>
            </a:xfrm>
          </p:grpSpPr>
          <p:sp>
            <p:nvSpPr>
              <p:cNvPr id="307206" name="Line 6"/>
              <p:cNvSpPr>
                <a:spLocks noChangeShapeType="1"/>
              </p:cNvSpPr>
              <p:nvPr/>
            </p:nvSpPr>
            <p:spPr bwMode="auto">
              <a:xfrm>
                <a:off x="1791" y="3022"/>
                <a:ext cx="1543" cy="0"/>
              </a:xfrm>
              <a:prstGeom prst="line">
                <a:avLst/>
              </a:prstGeom>
              <a:noFill/>
              <a:ln w="76200">
                <a:solidFill>
                  <a:srgbClr val="0000CC"/>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07207" name="Line 7"/>
              <p:cNvSpPr>
                <a:spLocks noChangeShapeType="1"/>
              </p:cNvSpPr>
              <p:nvPr/>
            </p:nvSpPr>
            <p:spPr bwMode="auto">
              <a:xfrm>
                <a:off x="1791" y="3339"/>
                <a:ext cx="1543" cy="0"/>
              </a:xfrm>
              <a:prstGeom prst="line">
                <a:avLst/>
              </a:prstGeom>
              <a:noFill/>
              <a:ln w="76200">
                <a:solidFill>
                  <a:srgbClr val="0000CC"/>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07208" name="Text Box 8"/>
              <p:cNvSpPr txBox="1">
                <a:spLocks noChangeArrowheads="1"/>
              </p:cNvSpPr>
              <p:nvPr/>
            </p:nvSpPr>
            <p:spPr bwMode="auto">
              <a:xfrm>
                <a:off x="2296" y="3055"/>
                <a:ext cx="426" cy="251"/>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zh-CN" altLang="en-US" sz="2000" b="1">
                    <a:solidFill>
                      <a:srgbClr val="FF0000"/>
                    </a:solidFill>
                    <a:effectLst>
                      <a:outerShdw blurRad="38100" dist="38100" dir="2700000" algn="tl">
                        <a:srgbClr val="C0C0C0"/>
                      </a:outerShdw>
                    </a:effectLst>
                  </a:rPr>
                  <a:t>通道</a:t>
                </a:r>
              </a:p>
            </p:txBody>
          </p:sp>
        </p:grpSp>
        <p:graphicFrame>
          <p:nvGraphicFramePr>
            <p:cNvPr id="307212" name="Object 12"/>
            <p:cNvGraphicFramePr>
              <a:graphicFrameLocks noChangeAspect="1"/>
            </p:cNvGraphicFramePr>
            <p:nvPr/>
          </p:nvGraphicFramePr>
          <p:xfrm>
            <a:off x="3470" y="2795"/>
            <a:ext cx="1089" cy="908"/>
          </p:xfrm>
          <a:graphic>
            <a:graphicData uri="http://schemas.openxmlformats.org/presentationml/2006/ole">
              <mc:AlternateContent xmlns:mc="http://schemas.openxmlformats.org/markup-compatibility/2006">
                <mc:Choice xmlns:v="urn:schemas-microsoft-com:vml" Requires="v">
                  <p:oleObj spid="_x0000_s307257" name="Visio" r:id="rId4" imgW="959485" imgH="1140460" progId="Visio.Drawing.11">
                    <p:embed/>
                  </p:oleObj>
                </mc:Choice>
                <mc:Fallback>
                  <p:oleObj name="Visio" r:id="rId4" imgW="959485" imgH="1140460" progId="Visio.Drawing.11">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0" y="2795"/>
                          <a:ext cx="1089" cy="9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14" name="Text Box 14"/>
            <p:cNvSpPr txBox="1">
              <a:spLocks noChangeArrowheads="1"/>
            </p:cNvSpPr>
            <p:nvPr/>
          </p:nvSpPr>
          <p:spPr bwMode="auto">
            <a:xfrm>
              <a:off x="3811" y="3566"/>
              <a:ext cx="426" cy="251"/>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zh-CN" altLang="en-US" sz="2000" b="1" dirty="0">
                  <a:solidFill>
                    <a:srgbClr val="FF0000"/>
                  </a:solidFill>
                  <a:effectLst>
                    <a:outerShdw blurRad="38100" dist="38100" dir="2700000" algn="tl">
                      <a:srgbClr val="C0C0C0"/>
                    </a:outerShdw>
                  </a:effectLst>
                </a:rPr>
                <a:t>外设</a:t>
              </a:r>
            </a:p>
          </p:txBody>
        </p:sp>
      </p:grpSp>
      <p:sp>
        <p:nvSpPr>
          <p:cNvPr id="307218" name="Text Box 38"/>
          <p:cNvSpPr txBox="1">
            <a:spLocks noChangeArrowheads="1"/>
          </p:cNvSpPr>
          <p:nvPr/>
        </p:nvSpPr>
        <p:spPr bwMode="gray">
          <a:xfrm>
            <a:off x="839416" y="929003"/>
            <a:ext cx="45354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zh-CN" altLang="en-US" sz="2800" b="1" dirty="0">
                <a:solidFill>
                  <a:srgbClr val="800000"/>
                </a:solidFill>
                <a:effectLst>
                  <a:outerShdw blurRad="38100" dist="38100" dir="2700000" algn="tl">
                    <a:srgbClr val="C0C0C0"/>
                  </a:outerShdw>
                </a:effectLst>
                <a:latin typeface="Arial" panose="020B0604020202020204" pitchFamily="34" charset="0"/>
                <a:cs typeface="Arial" panose="020B0604020202020204" pitchFamily="34" charset="0"/>
              </a:rPr>
              <a:t>假脱机方式</a:t>
            </a:r>
          </a:p>
        </p:txBody>
      </p:sp>
      <p:sp>
        <p:nvSpPr>
          <p:cNvPr id="14" name="WordArt 4">
            <a:extLst>
              <a:ext uri="{FF2B5EF4-FFF2-40B4-BE49-F238E27FC236}">
                <a16:creationId xmlns:a16="http://schemas.microsoft.com/office/drawing/2014/main" id="{01BC5AA8-8397-49D3-AC87-B43D37B8E966}"/>
              </a:ext>
            </a:extLst>
          </p:cNvPr>
          <p:cNvSpPr>
            <a:spLocks noChangeArrowheads="1" noChangeShapeType="1" noTextEdit="1"/>
          </p:cNvSpPr>
          <p:nvPr/>
        </p:nvSpPr>
        <p:spPr bwMode="auto">
          <a:xfrm>
            <a:off x="479376" y="116632"/>
            <a:ext cx="4608513" cy="419100"/>
          </a:xfrm>
          <a:prstGeom prst="rect">
            <a:avLst/>
          </a:prstGeom>
        </p:spPr>
        <p:txBody>
          <a:bodyPr wrap="none" fromWordArt="1">
            <a:prstTxWarp prst="textPlain">
              <a:avLst>
                <a:gd name="adj" fmla="val 50000"/>
              </a:avLst>
            </a:prstTxWarp>
          </a:bodyPr>
          <a:lstStyle/>
          <a:p>
            <a:r>
              <a:rPr lang="en-US" altLang="zh-CN"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2.1 </a:t>
            </a:r>
            <a:r>
              <a:rPr lang="zh-CN" altLang="en-US" sz="3600" kern="10" dirty="0">
                <a:ln w="19050">
                  <a:solidFill>
                    <a:srgbClr val="FFFFFF"/>
                  </a:solidFill>
                  <a:round/>
                </a:ln>
                <a:solidFill>
                  <a:srgbClr val="FFFFFF"/>
                </a:solidFill>
                <a:effectLst>
                  <a:outerShdw dist="35921" dir="2700000" algn="ctr" rotWithShape="0">
                    <a:srgbClr val="990000"/>
                  </a:outerShdw>
                </a:effectLst>
                <a:latin typeface="宋体" panose="02010600030101010101" pitchFamily="2" charset="-122"/>
              </a:rPr>
              <a:t>作业的组织和管理 </a:t>
            </a:r>
          </a:p>
        </p:txBody>
      </p:sp>
    </p:spTree>
  </p:cSld>
  <p:clrMapOvr>
    <a:masterClrMapping/>
  </p:clrMapOvr>
  <p:transition advClick="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7218"/>
                                        </p:tgtEl>
                                        <p:attrNameLst>
                                          <p:attrName>style.visibility</p:attrName>
                                        </p:attrNameLst>
                                      </p:cBhvr>
                                      <p:to>
                                        <p:strVal val="visible"/>
                                      </p:to>
                                    </p:set>
                                    <p:anim calcmode="lin" valueType="num">
                                      <p:cBhvr additive="base">
                                        <p:cTn id="7" dur="500" fill="hold"/>
                                        <p:tgtEl>
                                          <p:spTgt spid="307218"/>
                                        </p:tgtEl>
                                        <p:attrNameLst>
                                          <p:attrName>ppt_x</p:attrName>
                                        </p:attrNameLst>
                                      </p:cBhvr>
                                      <p:tavLst>
                                        <p:tav tm="0">
                                          <p:val>
                                            <p:strVal val="#ppt_x"/>
                                          </p:val>
                                        </p:tav>
                                        <p:tav tm="100000">
                                          <p:val>
                                            <p:strVal val="#ppt_x"/>
                                          </p:val>
                                        </p:tav>
                                      </p:tavLst>
                                    </p:anim>
                                    <p:anim calcmode="lin" valueType="num">
                                      <p:cBhvr additive="base">
                                        <p:cTn id="8" dur="500" fill="hold"/>
                                        <p:tgtEl>
                                          <p:spTgt spid="3072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07203">
                                            <p:txEl>
                                              <p:pRg st="0" end="0"/>
                                            </p:txEl>
                                          </p:spTgt>
                                        </p:tgtEl>
                                        <p:attrNameLst>
                                          <p:attrName>style.visibility</p:attrName>
                                        </p:attrNameLst>
                                      </p:cBhvr>
                                      <p:to>
                                        <p:strVal val="visible"/>
                                      </p:to>
                                    </p:set>
                                    <p:anim calcmode="lin" valueType="num">
                                      <p:cBhvr additive="base">
                                        <p:cTn id="12" dur="500" fill="hold"/>
                                        <p:tgtEl>
                                          <p:spTgt spid="30720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0720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07203">
                                            <p:txEl>
                                              <p:pRg st="1" end="1"/>
                                            </p:txEl>
                                          </p:spTgt>
                                        </p:tgtEl>
                                        <p:attrNameLst>
                                          <p:attrName>style.visibility</p:attrName>
                                        </p:attrNameLst>
                                      </p:cBhvr>
                                      <p:to>
                                        <p:strVal val="visible"/>
                                      </p:to>
                                    </p:set>
                                    <p:anim calcmode="lin" valueType="num">
                                      <p:cBhvr additive="base">
                                        <p:cTn id="17" dur="500" fill="hold"/>
                                        <p:tgtEl>
                                          <p:spTgt spid="30720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720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07203">
                                            <p:txEl>
                                              <p:pRg st="2" end="2"/>
                                            </p:txEl>
                                          </p:spTgt>
                                        </p:tgtEl>
                                        <p:attrNameLst>
                                          <p:attrName>style.visibility</p:attrName>
                                        </p:attrNameLst>
                                      </p:cBhvr>
                                      <p:to>
                                        <p:strVal val="visible"/>
                                      </p:to>
                                    </p:set>
                                    <p:anim calcmode="lin" valueType="num">
                                      <p:cBhvr additive="base">
                                        <p:cTn id="22" dur="500" fill="hold"/>
                                        <p:tgtEl>
                                          <p:spTgt spid="30720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07203">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07203">
                                            <p:txEl>
                                              <p:pRg st="3" end="3"/>
                                            </p:txEl>
                                          </p:spTgt>
                                        </p:tgtEl>
                                        <p:attrNameLst>
                                          <p:attrName>style.visibility</p:attrName>
                                        </p:attrNameLst>
                                      </p:cBhvr>
                                      <p:to>
                                        <p:strVal val="visible"/>
                                      </p:to>
                                    </p:set>
                                    <p:anim calcmode="lin" valueType="num">
                                      <p:cBhvr additive="base">
                                        <p:cTn id="27" dur="500" fill="hold"/>
                                        <p:tgtEl>
                                          <p:spTgt spid="30720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07203">
                                            <p:txEl>
                                              <p:pRg st="3" end="3"/>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3" presetClass="entr" presetSubtype="10" fill="hold" nodeType="afterEffect">
                                  <p:stCondLst>
                                    <p:cond delay="0"/>
                                  </p:stCondLst>
                                  <p:childTnLst>
                                    <p:set>
                                      <p:cBhvr>
                                        <p:cTn id="31" dur="1" fill="hold">
                                          <p:stCondLst>
                                            <p:cond delay="0"/>
                                          </p:stCondLst>
                                        </p:cTn>
                                        <p:tgtEl>
                                          <p:spTgt spid="307215"/>
                                        </p:tgtEl>
                                        <p:attrNameLst>
                                          <p:attrName>style.visibility</p:attrName>
                                        </p:attrNameLst>
                                      </p:cBhvr>
                                      <p:to>
                                        <p:strVal val="visible"/>
                                      </p:to>
                                    </p:set>
                                    <p:animEffect transition="in" filter="blinds(horizontal)">
                                      <p:cBhvr>
                                        <p:cTn id="32" dur="500"/>
                                        <p:tgtEl>
                                          <p:spTgt spid="307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1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QUIZZES" val="0"/>
  <p:tag name="GENSWF_OUTPUT_FILE_NAME" val="02"/>
  <p:tag name="ISPRING_RESOURCE_PATHS_HASH" val="554d439ce536159f3bc18959a8dddd336cd28"/>
</p:tagLst>
</file>

<file path=ppt/tags/tag2.xml><?xml version="1.0" encoding="utf-8"?>
<p:tagLst xmlns:a="http://schemas.openxmlformats.org/drawingml/2006/main" xmlns:r="http://schemas.openxmlformats.org/officeDocument/2006/relationships" xmlns:p="http://schemas.openxmlformats.org/presentationml/2006/main">
  <p:tag name="ISPRING_AUDIO_BITRATE" val="0"/>
</p:tagLst>
</file>

<file path=ppt/tags/tag3.xml><?xml version="1.0" encoding="utf-8"?>
<p:tagLst xmlns:a="http://schemas.openxmlformats.org/drawingml/2006/main" xmlns:r="http://schemas.openxmlformats.org/officeDocument/2006/relationships" xmlns:p="http://schemas.openxmlformats.org/presentationml/2006/main">
  <p:tag name="ISPRING_AUDIO_BITRATE" val="0"/>
</p:tagLst>
</file>

<file path=ppt/theme/theme1.xml><?xml version="1.0" encoding="utf-8"?>
<a:theme xmlns:a="http://schemas.openxmlformats.org/drawingml/2006/main" name="2_国外精美动态PPT模板之绿芽(白色背景) - 副本">
  <a:themeElements>
    <a:clrScheme name="2_国外精美动态PPT模板之绿芽(白色背景) - 副本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fontScheme name="2_国外精美动态PPT模板之绿芽(白色背景) - 副本">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1">
                <a:gamma/>
                <a:shade val="46275"/>
                <a:invGamma/>
              </a:schemeClr>
            </a:gs>
          </a:gsLst>
          <a:lin ang="5400000" scaled="1"/>
        </a:gradFill>
        <a:ln w="9525" cap="flat" cmpd="sng" algn="ctr">
          <a:noFill/>
          <a:prstDash val="solid"/>
          <a:round/>
          <a:headEnd type="none" w="med" len="med"/>
          <a:tailEnd type="none" w="med" len="me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en-US" altLang="zh-CN"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1">
                <a:gamma/>
                <a:shade val="46275"/>
                <a:invGamma/>
              </a:schemeClr>
            </a:gs>
          </a:gsLst>
          <a:lin ang="5400000" scaled="1"/>
        </a:gradFill>
        <a:ln w="9525" cap="flat" cmpd="sng" algn="ctr">
          <a:noFill/>
          <a:prstDash val="solid"/>
          <a:round/>
          <a:headEnd type="none" w="med" len="med"/>
          <a:tailEnd type="none" w="med" len="me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en-US" altLang="zh-CN"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lnDef>
  </a:objectDefaults>
  <a:extraClrSchemeLst>
    <a:extraClrScheme>
      <a:clrScheme name="2_国外精美动态PPT模板之绿芽(白色背景) - 副本 1">
        <a:dk1>
          <a:srgbClr val="808080"/>
        </a:dk1>
        <a:lt1>
          <a:srgbClr val="EADCC0"/>
        </a:lt1>
        <a:dk2>
          <a:srgbClr val="F97407"/>
        </a:dk2>
        <a:lt2>
          <a:srgbClr val="E65D00"/>
        </a:lt2>
        <a:accent1>
          <a:srgbClr val="FBCF2D"/>
        </a:accent1>
        <a:accent2>
          <a:srgbClr val="5C8CDA"/>
        </a:accent2>
        <a:accent3>
          <a:srgbClr val="FBBCAA"/>
        </a:accent3>
        <a:accent4>
          <a:srgbClr val="C8BCA4"/>
        </a:accent4>
        <a:accent5>
          <a:srgbClr val="FDE4AD"/>
        </a:accent5>
        <a:accent6>
          <a:srgbClr val="537EC5"/>
        </a:accent6>
        <a:hlink>
          <a:srgbClr val="87D242"/>
        </a:hlink>
        <a:folHlink>
          <a:srgbClr val="DA6478"/>
        </a:folHlink>
      </a:clrScheme>
      <a:clrMap bg1="dk2" tx1="lt1" bg2="dk1" tx2="lt2" accent1="accent1" accent2="accent2" accent3="accent3" accent4="accent4" accent5="accent5" accent6="accent6" hlink="hlink" folHlink="folHlink"/>
    </a:extraClrScheme>
    <a:extraClrScheme>
      <a:clrScheme name="2_国外精美动态PPT模板之绿芽(白色背景) - 副本 2">
        <a:dk1>
          <a:srgbClr val="808080"/>
        </a:dk1>
        <a:lt1>
          <a:srgbClr val="9BD3E5"/>
        </a:lt1>
        <a:dk2>
          <a:srgbClr val="357DA9"/>
        </a:dk2>
        <a:lt2>
          <a:srgbClr val="101C56"/>
        </a:lt2>
        <a:accent1>
          <a:srgbClr val="58BECC"/>
        </a:accent1>
        <a:accent2>
          <a:srgbClr val="8A5BDF"/>
        </a:accent2>
        <a:accent3>
          <a:srgbClr val="AEBFD1"/>
        </a:accent3>
        <a:accent4>
          <a:srgbClr val="84B4C3"/>
        </a:accent4>
        <a:accent5>
          <a:srgbClr val="B4DBE2"/>
        </a:accent5>
        <a:accent6>
          <a:srgbClr val="7D52CA"/>
        </a:accent6>
        <a:hlink>
          <a:srgbClr val="6ECC4C"/>
        </a:hlink>
        <a:folHlink>
          <a:srgbClr val="DD693B"/>
        </a:folHlink>
      </a:clrScheme>
      <a:clrMap bg1="dk2" tx1="lt1" bg2="dk1" tx2="lt2" accent1="accent1" accent2="accent2" accent3="accent3" accent4="accent4" accent5="accent5" accent6="accent6" hlink="hlink" folHlink="folHlink"/>
    </a:extraClrScheme>
    <a:extraClrScheme>
      <a:clrScheme name="2_国外精美动态PPT模板之绿芽(白色背景) - 副本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操作系统</Template>
  <TotalTime>177</TotalTime>
  <Words>3351</Words>
  <Application>Microsoft Office PowerPoint</Application>
  <PresentationFormat>宽屏</PresentationFormat>
  <Paragraphs>515</Paragraphs>
  <Slides>45</Slides>
  <Notes>45</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3</vt:i4>
      </vt:variant>
      <vt:variant>
        <vt:lpstr>幻灯片标题</vt:lpstr>
      </vt:variant>
      <vt:variant>
        <vt:i4>45</vt:i4>
      </vt:variant>
    </vt:vector>
  </HeadingPairs>
  <TitlesOfParts>
    <vt:vector size="54" baseType="lpstr">
      <vt:lpstr>Swis721 Ex BT</vt:lpstr>
      <vt:lpstr>宋体</vt:lpstr>
      <vt:lpstr>Arial</vt:lpstr>
      <vt:lpstr>Times New Roman</vt:lpstr>
      <vt:lpstr>Wingdings</vt:lpstr>
      <vt:lpstr>2_国外精美动态PPT模板之绿芽(白色背景) - 副本</vt:lpstr>
      <vt:lpstr>Visio</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zwan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dc:title>
  <dc:creator>pxh</dc:creator>
  <cp:lastModifiedBy>p xh</cp:lastModifiedBy>
  <cp:revision>706</cp:revision>
  <dcterms:created xsi:type="dcterms:W3CDTF">2006-08-17T13:02:00Z</dcterms:created>
  <dcterms:modified xsi:type="dcterms:W3CDTF">2020-03-09T03:28:56Z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